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92" r:id="rId6"/>
    <p:sldId id="793" r:id="rId7"/>
    <p:sldId id="794" r:id="rId8"/>
    <p:sldId id="789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1121E-8FCC-44AF-AE44-122F8CF1EA69}" v="1" dt="2022-04-11T22:23:30.36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6" d="100"/>
          <a:sy n="106" d="100"/>
        </p:scale>
        <p:origin x="2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8A71121E-8FCC-44AF-AE44-122F8CF1EA69}"/>
    <pc:docChg chg="custSel addSld modSld modMainMaster">
      <pc:chgData name="Stefano Faccin" userId="bf6741b5-36bc-4b59-a73a-f03584833b71" providerId="ADAL" clId="{8A71121E-8FCC-44AF-AE44-122F8CF1EA69}" dt="2022-04-11T22:30:26.345" v="408" actId="20577"/>
      <pc:docMkLst>
        <pc:docMk/>
      </pc:docMkLst>
      <pc:sldChg chg="modSp mod">
        <pc:chgData name="Stefano Faccin" userId="bf6741b5-36bc-4b59-a73a-f03584833b71" providerId="ADAL" clId="{8A71121E-8FCC-44AF-AE44-122F8CF1EA69}" dt="2022-04-11T22:23:39.158" v="4" actId="20577"/>
        <pc:sldMkLst>
          <pc:docMk/>
          <pc:sldMk cId="0" sldId="303"/>
        </pc:sldMkLst>
        <pc:spChg chg="mod">
          <ac:chgData name="Stefano Faccin" userId="bf6741b5-36bc-4b59-a73a-f03584833b71" providerId="ADAL" clId="{8A71121E-8FCC-44AF-AE44-122F8CF1EA69}" dt="2022-04-11T22:23:39.158" v="4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add mod">
        <pc:chgData name="Stefano Faccin" userId="bf6741b5-36bc-4b59-a73a-f03584833b71" providerId="ADAL" clId="{8A71121E-8FCC-44AF-AE44-122F8CF1EA69}" dt="2022-04-11T22:30:10.860" v="395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8A71121E-8FCC-44AF-AE44-122F8CF1EA69}" dt="2022-04-11T22:30:10.860" v="395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8A71121E-8FCC-44AF-AE44-122F8CF1EA69}" dt="2022-04-11T22:29:38.832" v="362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8A71121E-8FCC-44AF-AE44-122F8CF1EA69}" dt="2022-04-11T22:25:48.515" v="35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add mod">
        <pc:chgData name="Stefano Faccin" userId="bf6741b5-36bc-4b59-a73a-f03584833b71" providerId="ADAL" clId="{8A71121E-8FCC-44AF-AE44-122F8CF1EA69}" dt="2022-04-11T22:30:15.048" v="39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8A71121E-8FCC-44AF-AE44-122F8CF1EA69}" dt="2022-04-11T22:30:15.048" v="399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8A71121E-8FCC-44AF-AE44-122F8CF1EA69}" dt="2022-04-11T22:29:49.839" v="391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modSp new mod">
        <pc:chgData name="Stefano Faccin" userId="bf6741b5-36bc-4b59-a73a-f03584833b71" providerId="ADAL" clId="{8A71121E-8FCC-44AF-AE44-122F8CF1EA69}" dt="2022-04-11T22:30:26.345" v="408" actId="20577"/>
        <pc:sldMkLst>
          <pc:docMk/>
          <pc:sldMk cId="4067428363" sldId="794"/>
        </pc:sldMkLst>
        <pc:spChg chg="mod">
          <ac:chgData name="Stefano Faccin" userId="bf6741b5-36bc-4b59-a73a-f03584833b71" providerId="ADAL" clId="{8A71121E-8FCC-44AF-AE44-122F8CF1EA69}" dt="2022-04-11T22:30:26.345" v="408" actId="20577"/>
          <ac:spMkLst>
            <pc:docMk/>
            <pc:sldMk cId="4067428363" sldId="794"/>
            <ac:spMk id="2" creationId="{A8385DA2-DF68-47DE-AED5-02E31D337717}"/>
          </ac:spMkLst>
        </pc:spChg>
      </pc:sldChg>
      <pc:sldMasterChg chg="modSp mod modSldLayout">
        <pc:chgData name="Stefano Faccin" userId="bf6741b5-36bc-4b59-a73a-f03584833b71" providerId="ADAL" clId="{8A71121E-8FCC-44AF-AE44-122F8CF1EA69}" dt="2022-04-11T22:25:31.233" v="31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8A71121E-8FCC-44AF-AE44-122F8CF1EA69}" dt="2022-04-11T22:25:31.233" v="3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8A71121E-8FCC-44AF-AE44-122F8CF1EA69}" dt="2022-04-11T22:25:14.691" v="1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8A71121E-8FCC-44AF-AE44-122F8CF1EA69}" dt="2022-04-11T22:25:14.691" v="18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CCA642C1-B088-4B89-B319-B526ECAC84E9}"/>
    <pc:docChg chg="undo custSel modSld">
      <pc:chgData name="Stefano Faccin" userId="bf6741b5-36bc-4b59-a73a-f03584833b71" providerId="ADAL" clId="{CCA642C1-B088-4B89-B319-B526ECAC84E9}" dt="2022-02-28T22:33:16.622" v="5" actId="255"/>
      <pc:docMkLst>
        <pc:docMk/>
      </pc:docMkLst>
      <pc:sldChg chg="modSp mod">
        <pc:chgData name="Stefano Faccin" userId="bf6741b5-36bc-4b59-a73a-f03584833b71" providerId="ADAL" clId="{CCA642C1-B088-4B89-B319-B526ECAC84E9}" dt="2022-02-28T22:33:16.622" v="5" actId="255"/>
        <pc:sldMkLst>
          <pc:docMk/>
          <pc:sldMk cId="2355700947" sldId="789"/>
        </pc:sldMkLst>
        <pc:graphicFrameChg chg="mod modGraphic">
          <ac:chgData name="Stefano Faccin" userId="bf6741b5-36bc-4b59-a73a-f03584833b71" providerId="ADAL" clId="{CCA642C1-B088-4B89-B319-B526ECAC84E9}" dt="2022-02-28T22:33:16.622" v="5" actId="255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#150E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06 – 12 April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06 – 12 April,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Status </a:t>
            </a:r>
            <a:r>
              <a:rPr lang="en-GB" altLang="zh-CN" sz="3600" b="1" dirty="0"/>
              <a:t>Report for FS_UAS_Ph2</a:t>
            </a:r>
            <a:br>
              <a:rPr lang="en-GB" altLang="zh-CN" sz="3600" b="1" dirty="0"/>
            </a:b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S2-2202992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5 contributions agreed (5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TU used and 2.25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417856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440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(SA2#151e)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LAST CHANCE FOR NEW SOLUTIONS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9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5DA2-DF68-47DE-AED5-02E31D33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67428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(including TR skeleton, scope, architecture assumptions and requirements, and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0.5 TU used and 2.75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Key Issues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KI#1:</a:t>
            </a:r>
            <a:r>
              <a:rPr lang="en-GB" sz="1400" dirty="0">
                <a:effectLst/>
              </a:rPr>
              <a:t>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Transport C2 communication over PC5 interface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KI#2: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Broadcast Remote ID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KI#3: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Detect and Avoid Mechanism in 3GPP system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47901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(SA2#150e)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(last chance for 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96729"/>
              </p:ext>
            </p:extLst>
          </p:nvPr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50693</TotalTime>
  <Words>746</Words>
  <Application>Microsoft Office PowerPoint</Application>
  <PresentationFormat>On-screen Show (4:3)</PresentationFormat>
  <Paragraphs>145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</vt:lpstr>
      <vt:lpstr>Calibri</vt:lpstr>
      <vt:lpstr>Times New Roman</vt:lpstr>
      <vt:lpstr>Office Theme</vt:lpstr>
      <vt:lpstr>Status Report for FS_UAS_Ph2 </vt:lpstr>
      <vt:lpstr>FS_UAS_Ph2 status after SA2#150E (1/2)</vt:lpstr>
      <vt:lpstr>FS_UAS_Ph2 status after SA2#150E (2/2)</vt:lpstr>
      <vt:lpstr>Appendix</vt:lpstr>
      <vt:lpstr>FS_UAS_Ph2 status after SA2#149E (1/2)</vt:lpstr>
      <vt:lpstr>FS_UAS_Ph2 status after SA2#149E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was 2928</cp:lastModifiedBy>
  <cp:revision>1874</cp:revision>
  <dcterms:created xsi:type="dcterms:W3CDTF">2008-08-30T09:32:10Z</dcterms:created>
  <dcterms:modified xsi:type="dcterms:W3CDTF">2022-04-11T22:30:28Z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