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4"/>
  </p:notesMasterIdLst>
  <p:handoutMasterIdLst>
    <p:handoutMasterId r:id="rId5"/>
  </p:handoutMasterIdLst>
  <p:sldIdLst>
    <p:sldId id="303" r:id="rId2"/>
    <p:sldId id="826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="" xmlns:p15="http://schemas.microsoft.com/office/powerpoint/2012/main" userId="Huawei" providerId="None"/>
      </p:ext>
    </p:extLst>
  </p:cmAuthor>
  <p:cmAuthor id="3" name="catt-v3" initials="catt-v3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74322" autoAdjust="0"/>
  </p:normalViewPr>
  <p:slideViewPr>
    <p:cSldViewPr snapToGrid="0">
      <p:cViewPr>
        <p:scale>
          <a:sx n="100" d="100"/>
          <a:sy n="100" d="100"/>
        </p:scale>
        <p:origin x="-1640" y="-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1856" y="1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4/14/2022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4/14/2022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150E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 0</a:t>
            </a:r>
            <a:r>
              <a:rPr lang="en-US" altLang="zh-CN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6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–12,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en-US" altLang="zh-C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021103" y="33464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S2-2202997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3096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WG2#150E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 06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–12,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2022</a:t>
            </a:r>
            <a:endParaRPr lang="en-GB" altLang="de-DE" sz="1200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  FS_</a:t>
            </a:r>
            <a:r>
              <a:rPr lang="en-US" dirty="0" smtClean="0"/>
              <a:t>eLCS_Ph3 </a:t>
            </a:r>
            <a:r>
              <a:rPr lang="en-US" altLang="de-DE" dirty="0" smtClean="0"/>
              <a:t>Status </a:t>
            </a:r>
            <a:r>
              <a:rPr lang="en-GB" altLang="zh-CN" dirty="0" smtClean="0"/>
              <a:t>Report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GB" smtClean="0"/>
              <a:t>Ming Ai</a:t>
            </a:r>
          </a:p>
          <a:p>
            <a:r>
              <a:rPr lang="en-GB" smtClean="0"/>
              <a:t>CATT</a:t>
            </a:r>
          </a:p>
          <a:p>
            <a:endParaRPr lang="en-US" altLang="en-US" smtClean="0"/>
          </a:p>
          <a:p>
            <a:endParaRPr lang="en-GB" alt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 idx="4294967295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SA2#150</a:t>
            </a:r>
            <a:r>
              <a:rPr lang="en-US" altLang="zh-CN" sz="2800" b="1" dirty="0" smtClean="0"/>
              <a:t>e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618422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FS_eLCS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15-&gt;30%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Revised in SP-220069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57176" y="2496007"/>
            <a:ext cx="8682037" cy="382166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in </a:t>
            </a:r>
            <a:r>
              <a:rPr lang="de-DE" altLang="de-DE" sz="2000" dirty="0" smtClean="0"/>
              <a:t>SA2#150e</a:t>
            </a:r>
            <a:r>
              <a:rPr lang="de-DE" altLang="de-DE" sz="2000" dirty="0" smtClean="0"/>
              <a:t>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SA2#149E </a:t>
            </a:r>
            <a:r>
              <a:rPr lang="en-US" altLang="zh-CN" sz="1400" dirty="0"/>
              <a:t>was the </a:t>
            </a:r>
            <a:r>
              <a:rPr lang="en-US" altLang="zh-CN" sz="1400" dirty="0" smtClean="0"/>
              <a:t>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 meeting </a:t>
            </a:r>
            <a:r>
              <a:rPr lang="en-US" altLang="zh-CN" sz="1400" dirty="0"/>
              <a:t>to have </a:t>
            </a:r>
            <a:r>
              <a:rPr lang="en-US" altLang="zh-CN" sz="1400" dirty="0" smtClean="0"/>
              <a:t>FS_eLCS_Ph3 </a:t>
            </a:r>
            <a:r>
              <a:rPr lang="en-US" altLang="zh-CN" sz="1400" dirty="0"/>
              <a:t>on </a:t>
            </a:r>
            <a:r>
              <a:rPr lang="en-US" altLang="zh-CN" sz="1400" dirty="0" smtClean="0"/>
              <a:t>agenda;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1 P-CR updates section 4 has been approved;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3 </a:t>
            </a:r>
            <a:r>
              <a:rPr lang="en-US" altLang="zh-CN" sz="1400" dirty="0" smtClean="0"/>
              <a:t>P-CRs </a:t>
            </a:r>
            <a:r>
              <a:rPr lang="en-US" altLang="zh-CN" sz="1400" dirty="0" smtClean="0"/>
              <a:t>on </a:t>
            </a:r>
            <a:r>
              <a:rPr lang="en-US" altLang="zh-CN" sz="1400" dirty="0" smtClean="0"/>
              <a:t>new Key </a:t>
            </a:r>
            <a:r>
              <a:rPr lang="en-US" altLang="zh-CN" sz="1400" dirty="0" smtClean="0"/>
              <a:t>issues </a:t>
            </a:r>
            <a:r>
              <a:rPr lang="en-US" altLang="zh-CN" sz="1400" dirty="0" smtClean="0"/>
              <a:t>have been approved, </a:t>
            </a:r>
            <a:r>
              <a:rPr lang="en-US" altLang="zh-CN" sz="1400" dirty="0" smtClean="0"/>
              <a:t>1 P-CR updates existing one KI has been approved;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17 P-CRs proposing new solutions which cover 9 existing Key Issues have </a:t>
            </a:r>
            <a:r>
              <a:rPr lang="en-US" altLang="zh-CN" sz="1400" dirty="0"/>
              <a:t>been </a:t>
            </a:r>
            <a:r>
              <a:rPr lang="en-US" altLang="zh-CN" sz="1400" dirty="0" smtClean="0"/>
              <a:t>approved ;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i="1" u="sng" smtClean="0"/>
              <a:t>2 </a:t>
            </a:r>
            <a:r>
              <a:rPr lang="en-US" altLang="zh-CN" sz="1400" i="1" u="sng"/>
              <a:t> </a:t>
            </a:r>
            <a:r>
              <a:rPr lang="en-US" altLang="zh-CN" sz="1400" i="1" u="sng" smtClean="0"/>
              <a:t>newly </a:t>
            </a:r>
            <a:r>
              <a:rPr lang="en-US" altLang="zh-CN" sz="1400" i="1" u="sng" smtClean="0"/>
              <a:t>agreed </a:t>
            </a:r>
            <a:r>
              <a:rPr lang="en-US" altLang="zh-CN" sz="1400" i="1" u="sng" dirty="0" smtClean="0"/>
              <a:t>Key issues </a:t>
            </a:r>
            <a:r>
              <a:rPr lang="en-US" altLang="zh-CN" sz="1400" dirty="0" smtClean="0"/>
              <a:t>have RAN impacts or dependencies</a:t>
            </a:r>
            <a:r>
              <a:rPr lang="en-US" altLang="zh-CN" sz="1400" dirty="0" smtClean="0"/>
              <a:t>.</a:t>
            </a:r>
          </a:p>
          <a:p>
            <a:pPr lvl="1">
              <a:lnSpc>
                <a:spcPts val="1600"/>
              </a:lnSpc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</a:t>
            </a:r>
            <a:r>
              <a:rPr lang="de-DE" altLang="de-DE" sz="2000" dirty="0"/>
              <a:t>steps:</a:t>
            </a:r>
          </a:p>
          <a:p>
            <a:pPr lvl="1"/>
            <a:r>
              <a:rPr lang="en-US" altLang="zh-CN" sz="1400" dirty="0" smtClean="0"/>
              <a:t>Continue the study</a:t>
            </a:r>
            <a:r>
              <a:rPr lang="en-US" sz="1400" dirty="0" smtClean="0"/>
              <a:t>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599823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8873</TotalTime>
  <Words>124</Words>
  <Application>Microsoft Office PowerPoint</Application>
  <PresentationFormat>全屏显示(4:3)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   FS_eLCS_Ph3 Status Report</vt:lpstr>
      <vt:lpstr> FS_eLCS_ph3 status after SA2#150e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1484</cp:revision>
  <dcterms:created xsi:type="dcterms:W3CDTF">2008-08-30T09:32:10Z</dcterms:created>
  <dcterms:modified xsi:type="dcterms:W3CDTF">2022-04-14T05:29:58Z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