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4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254F-B52D-4CCF-AD5A-5C7F55050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9A734-E123-4253-922B-3F890F55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B0AD4-82D8-40A7-A11D-8AEA0FFC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B6392-4E4B-4950-B169-002FD6E8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EEB8D-0168-428E-9C74-455488AB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0EDD-090E-4D28-BAFC-1F2AFC33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2306A-085E-4871-9D33-500D5EA23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4DE0F-4F34-4CFC-9E2D-2D3F325A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A7C17-3978-417C-8813-9CC2B08D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031C-13B6-4CE3-86A6-0B16F8AA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6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836D0-49A1-45A6-A312-6CC978237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609E4-6B6C-4D1B-ACDC-324DB5ED8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4F166-6376-4147-BB3F-EFB586DE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DE651-1F61-4DD6-98B5-554C285E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19AB-9606-4458-97E4-C5659B43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41E4-DAE6-4553-A6EE-C49F868E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5BD1B-B016-484C-8B49-01E9C9420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5E24E-0A8D-44D8-B619-41B9B415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AD778-3C1D-4A44-952E-CC0607C6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35F95-C9F5-459A-A6D6-91022DE8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1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11ACD-3B60-410B-8E4F-4A47B8E8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D7285-B831-44D6-8407-D880826CC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AEBE-4C13-4AB8-8D58-F5A33A60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3616C-F037-47EF-A0EE-A6E2330C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C92A1-D214-4234-A9A0-6D11114C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0E2C-2E86-4449-A0B4-9EA79C37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B50A-A99D-4BD2-B6C5-AA1AC2A0A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55757-4B84-4294-A5B6-C971C1C25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83E9F-9E6C-410E-85B2-95B5E9AD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CF06B-AC8D-45B7-9357-E2D7989B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5FD9B-E4B1-47F4-8796-A980ABC6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096F-1FAF-411C-9FAD-961202D2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3287-24FB-45C3-9B26-3501E9E09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7C877-31B8-4C1D-B03E-19EFE55EA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55A9E-928F-4EC2-A22B-CE7C14BB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1896B-7F22-4CB1-AFBF-FDD37DC25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9FB0F-EE88-4355-91CF-091D5707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30F23-16F2-447B-8F3A-05791C99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391E2-D836-4369-9235-EAF9941A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BCD43-ED91-42E6-8342-6FC977A6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DA71B-D9F0-4061-BCEF-4E253C83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100A9-A008-4A1B-897F-7CEE6E70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098D-D0AB-43F8-849F-9F53B4BE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0C8E7-E63C-4B3B-A9DA-F57FDF76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1FD27-B0F7-422D-8886-A34EC005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98895-E747-4F03-BA44-EA32CA51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7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0EA4-5E6D-4486-8FC8-99C93F25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B4F7-C302-4E1C-B086-DD015EEB7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F553D-7BA5-44A6-9CA6-43FDA4C1B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15DE4-84DB-4757-8545-506ABBA5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8107A-84A0-4264-BD87-A0C2A6CF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F07D4-D724-432A-8117-1840DBE4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4ECB-1D49-45F3-A604-6AEAE53C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CC373-F019-493C-ADF2-97E8BA691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B5FDD-EC65-481B-9BD0-31CB5C14B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5FCF4-1C21-4887-9097-84D05F44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8E254-53C0-4377-B118-33A2F79A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6AFCB-E252-493F-ACBC-B40A7F56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1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870AF-B79F-44AA-90A4-C8EB39459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AB728-F0F1-408B-8188-115A705A2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A8B3B-BA29-4B28-B518-4490F6CAC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B75C-2DD8-4C21-8D2C-55ECAF30FD2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DF3F7-3B44-437B-9632-497D7E4BE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A25C7-478B-4E24-8244-4A12E68E9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3CF0E-9110-4C0B-BB94-DA078D79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6DB5-113E-419A-8CF8-3F9F5194E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FS_XRM KI#1 &amp; KI#2</a:t>
            </a:r>
            <a:br>
              <a:rPr lang="en-US" dirty="0"/>
            </a:br>
            <a:r>
              <a:rPr lang="en-US" dirty="0"/>
              <a:t>scope clarification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C96DB-A3A6-45D2-BCBB-E5819FAE47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Qualcomm, 2022.04.21</a:t>
            </a:r>
          </a:p>
        </p:txBody>
      </p:sp>
    </p:spTree>
    <p:extLst>
      <p:ext uri="{BB962C8B-B14F-4D97-AF65-F5344CB8AC3E}">
        <p14:creationId xmlns:p14="http://schemas.microsoft.com/office/powerpoint/2010/main" val="30913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938A-530D-4DCB-8CFA-C2FDEF1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5240-30D0-43FD-B6FD-5898F0B89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SA2#150E there was a set of solutions addressing KI#1 and KI#2 of TR 23.700-60 (Policy control enhancements to support multi-modality flows coordinated transmission for single UE and for multiple UEs) which were impacting UPF, RAN and/or UE.</a:t>
            </a:r>
          </a:p>
          <a:p>
            <a:r>
              <a:rPr lang="en-US" dirty="0"/>
              <a:t>We consider these solutions out of scope of the KI</a:t>
            </a:r>
          </a:p>
        </p:txBody>
      </p:sp>
    </p:spTree>
    <p:extLst>
      <p:ext uri="{BB962C8B-B14F-4D97-AF65-F5344CB8AC3E}">
        <p14:creationId xmlns:p14="http://schemas.microsoft.com/office/powerpoint/2010/main" val="31219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3B8B-6662-4188-8A5D-2AF689B7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some solutions out of scope of KI1 and KI2? </a:t>
            </a:r>
            <a:r>
              <a:rPr lang="en-US" b="1" dirty="0"/>
              <a:t>SP-211646 (approved SID)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09007-53DD-4143-B095-1702D0D0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WT#1: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Enhancements for supporting multi-modality service: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66090" marR="0" indent="-285750" hangingPunct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Study whether and how to enable delivery of related tactile and multi-modal data (e.g., audio, video and haptic data related to a specific time) with an application to the user at a similar time,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focusing on the need for policy control enhancements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(e.g. QoS policy coordination). </a:t>
            </a:r>
          </a:p>
          <a:p>
            <a:pPr marL="466090" marR="0" indent="-285750" hangingPunct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marR="0" indent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WT#2: Enhancements of network exposure to support interaction between 5GS and application</a:t>
            </a:r>
            <a:r>
              <a:rPr 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180340" marR="0" indent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WT#2.1: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Study whether and how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interaction between AF and 5GS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 needed for application synchronization and QoS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policy coordination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among multiple UEs or between multiple QoS flows per UE.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2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>
                <a:sym typeface="Wingdings" panose="05000000000000000000" pitchFamily="2" charset="2"/>
              </a:rPr>
              <a:t>Observation 1: </a:t>
            </a:r>
            <a:r>
              <a:rPr lang="en-US" sz="2400" dirty="0">
                <a:sym typeface="Wingdings" panose="05000000000000000000" pitchFamily="2" charset="2"/>
              </a:rPr>
              <a:t>The wording of the related Work Tasks clearly points to ‘policy control enhancements’ and ‘interaction between AF and 5GS’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43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3B8B-6662-4188-8A5D-2AF689B7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some solutions out of scope of KI1 and KI2? </a:t>
            </a:r>
            <a:r>
              <a:rPr lang="en-US" b="1" dirty="0"/>
              <a:t>TR 23.700-60v0.1.0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09007-53DD-4143-B095-1702D0D0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GB" sz="18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5.1.1	Description (of KI#1)</a:t>
            </a:r>
            <a:endParaRPr lang="en-US" sz="18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[…] In particular, this key issue will study: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80340" marR="0" indent="0" hangingPunc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Whether and how to enable, for a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single UE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policy enhancements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delivering related tactile and multi-modal data (e.g. audio, video and haptic data related to a specific time) for an application to the user at a similar time (e.g. QoS policy coordination).	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45" marR="0" indent="0" hangingPunc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Potential enhancements to policy control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support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coordination handling at the application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0" indent="0" hangingPunc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Whether and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how interaction between AF and 5GS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performed for application synchronization and QoS policy coordination between multiple QoS flows of a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single UE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ym typeface="Wingdings" panose="05000000000000000000" pitchFamily="2" charset="2"/>
              </a:rPr>
              <a:t>Observation 2: </a:t>
            </a:r>
            <a:r>
              <a:rPr lang="en-US" dirty="0">
                <a:sym typeface="Wingdings" panose="05000000000000000000" pitchFamily="2" charset="2"/>
              </a:rPr>
              <a:t>The wording of KI#1 clearly points to</a:t>
            </a:r>
          </a:p>
          <a:p>
            <a:r>
              <a:rPr lang="en-US" dirty="0">
                <a:sym typeface="Wingdings" panose="05000000000000000000" pitchFamily="2" charset="2"/>
              </a:rPr>
              <a:t>‘Coordination handling at the application’ it is the application that coordinates the traffic, not the 5GS</a:t>
            </a:r>
          </a:p>
          <a:p>
            <a:r>
              <a:rPr lang="en-US" dirty="0">
                <a:sym typeface="Wingdings" panose="05000000000000000000" pitchFamily="2" charset="2"/>
              </a:rPr>
              <a:t>‘policy control enhancements’ and  ‘interaction between AF and 5GS’ (as per Observation 1)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Note: the wording of KI#2 is essentially the same (with the difference of </a:t>
            </a:r>
            <a:r>
              <a:rPr lang="en-US" sz="2400" dirty="0">
                <a:highlight>
                  <a:srgbClr val="00FFFF"/>
                </a:highlight>
                <a:sym typeface="Wingdings" panose="05000000000000000000" pitchFamily="2" charset="2"/>
              </a:rPr>
              <a:t>multiple UEs vs. single UE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680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3B8B-6662-4188-8A5D-2AF689B7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some solutions out of scope of KI1 and KI2? </a:t>
            </a:r>
            <a:r>
              <a:rPr lang="en-US" b="1" dirty="0"/>
              <a:t>TU estimates table in SP-211646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09007-53DD-4143-B095-1702D0D0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77359"/>
            <a:ext cx="10515600" cy="1899603"/>
          </a:xfrm>
        </p:spPr>
        <p:txBody>
          <a:bodyPr>
            <a:normAutofit/>
          </a:bodyPr>
          <a:lstStyle/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b="1" dirty="0"/>
              <a:t>Observation 3: </a:t>
            </a:r>
            <a:r>
              <a:rPr lang="en-US" sz="2400" dirty="0"/>
              <a:t>while this table is helpful in understanding the amount of work expected for the WTs/KIs, we cannot expect that this takes precedence over the text of the WTs/KIs.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1C3ECD-DFDC-438F-8533-111F10668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97977"/>
            <a:ext cx="10538922" cy="204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32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B601-948B-48CC-BB57-CC3BD050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A6ED-6DD6-49FB-95BB-90A811329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Capture in the TR only solutions that affect only policies and 5GS-AF coordination (i.e., PCF, PCC rules)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Clarify and expand the scope of the KI and related WT</a:t>
            </a:r>
          </a:p>
          <a:p>
            <a:pPr lvl="1"/>
            <a:r>
              <a:rPr lang="en-US" dirty="0"/>
              <a:t>Increase number of required TUs (+1 for study, +0.5 for normative)</a:t>
            </a:r>
          </a:p>
          <a:p>
            <a:pPr lvl="1"/>
            <a:r>
              <a:rPr lang="en-US" dirty="0"/>
              <a:t>Capture in the TR also solutions affecting other parts of the system</a:t>
            </a:r>
          </a:p>
        </p:txBody>
      </p:sp>
    </p:spTree>
    <p:extLst>
      <p:ext uri="{BB962C8B-B14F-4D97-AF65-F5344CB8AC3E}">
        <p14:creationId xmlns:p14="http://schemas.microsoft.com/office/powerpoint/2010/main" val="419514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568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FS_XRM KI#1 &amp; KI#2 scope clarification</vt:lpstr>
      <vt:lpstr>Issue</vt:lpstr>
      <vt:lpstr>Why are some solutions out of scope of KI1 and KI2? SP-211646 (approved SID)</vt:lpstr>
      <vt:lpstr>Why are some solutions out of scope of KI1 and KI2? TR 23.700-60v0.1.0</vt:lpstr>
      <vt:lpstr>Why are some solutions out of scope of KI1 and KI2? TU estimates table in SP-211646</vt:lpstr>
      <vt:lpstr>Potential 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Serafino Tonesi</dc:creator>
  <cp:lastModifiedBy>Dario Serafino Tonesi</cp:lastModifiedBy>
  <cp:revision>11</cp:revision>
  <dcterms:created xsi:type="dcterms:W3CDTF">2022-04-21T13:09:27Z</dcterms:created>
  <dcterms:modified xsi:type="dcterms:W3CDTF">2022-04-21T14:51:20Z</dcterms:modified>
</cp:coreProperties>
</file>