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5" r:id="rId6"/>
    <p:sldId id="363" r:id="rId7"/>
    <p:sldId id="364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7" autoAdjust="0"/>
    <p:restoredTop sz="96424" autoAdjust="0"/>
  </p:normalViewPr>
  <p:slideViewPr>
    <p:cSldViewPr snapToGrid="0">
      <p:cViewPr varScale="1">
        <p:scale>
          <a:sx n="108" d="100"/>
          <a:sy n="108" d="100"/>
        </p:scale>
        <p:origin x="23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#149E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Elbonia, February 14</a:t>
            </a:r>
            <a:r>
              <a:rPr lang="en-GB" altLang="zh-CN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25</a:t>
            </a:r>
            <a:r>
              <a:rPr lang="en-GB" altLang="zh-CN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 smtClean="0">
                <a:latin typeface="Arial "/>
              </a:rPr>
              <a:t>S2-2200656</a:t>
            </a:r>
            <a:r>
              <a:rPr lang="sv-SE" altLang="en-US" sz="1200" b="1" dirty="0" smtClean="0">
                <a:latin typeface="Arial "/>
              </a:rPr>
              <a:t>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FS_GMEC Status Report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&lt;Qianghua Zhu&gt;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&lt;Rapporteur, Huawei&gt;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Work Planning for FS_GMEC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79556"/>
            <a:ext cx="10515600" cy="3185935"/>
          </a:xfrm>
        </p:spPr>
        <p:txBody>
          <a:bodyPr/>
          <a:lstStyle/>
          <a:p>
            <a:r>
              <a:rPr lang="en-US" altLang="zh-CN" sz="1600" dirty="0"/>
              <a:t>SA2#149-E, 1 TU </a:t>
            </a:r>
            <a:r>
              <a:rPr lang="en-US" altLang="zh-CN" sz="1600" dirty="0" smtClean="0"/>
              <a:t>assigned: (</a:t>
            </a:r>
            <a:r>
              <a:rPr lang="en-US" altLang="zh-CN" sz="1600" dirty="0"/>
              <a:t>TR skeleton, </a:t>
            </a:r>
            <a:r>
              <a:rPr lang="en-US" altLang="zh-CN" sz="1600" dirty="0" smtClean="0"/>
              <a:t>TR scope</a:t>
            </a:r>
            <a:r>
              <a:rPr lang="en-US" altLang="zh-CN" sz="1600" dirty="0"/>
              <a:t>, assumptions, </a:t>
            </a:r>
            <a:r>
              <a:rPr lang="en-US" altLang="zh-CN" sz="1600" dirty="0" smtClean="0"/>
              <a:t>terms, key issues, </a:t>
            </a:r>
            <a:r>
              <a:rPr lang="en-US" altLang="zh-CN" sz="1600" dirty="0"/>
              <a:t>some </a:t>
            </a:r>
            <a:r>
              <a:rPr lang="en-US" altLang="zh-CN" sz="1600" dirty="0" smtClean="0"/>
              <a:t>solutions)</a:t>
            </a:r>
            <a:endParaRPr lang="zh-CN" altLang="zh-CN" sz="1600" dirty="0"/>
          </a:p>
          <a:p>
            <a:r>
              <a:rPr lang="en-US" altLang="zh-CN" sz="1600" dirty="0"/>
              <a:t>SA2#150-E, 1 TU </a:t>
            </a:r>
            <a:r>
              <a:rPr lang="en-US" altLang="zh-CN" sz="1600" dirty="0" smtClean="0"/>
              <a:t>assigned: (key </a:t>
            </a:r>
            <a:r>
              <a:rPr lang="en-US" altLang="zh-CN" sz="1600" dirty="0"/>
              <a:t>issue </a:t>
            </a:r>
            <a:r>
              <a:rPr lang="en-US" altLang="zh-CN" sz="1600" dirty="0" smtClean="0"/>
              <a:t>updates, solutions, last </a:t>
            </a:r>
            <a:r>
              <a:rPr lang="en-US" altLang="zh-CN" sz="1600" dirty="0"/>
              <a:t>meeting for new </a:t>
            </a:r>
            <a:r>
              <a:rPr lang="en-US" altLang="zh-CN" sz="1600" dirty="0" smtClean="0"/>
              <a:t>KIs)</a:t>
            </a:r>
            <a:endParaRPr lang="zh-CN" altLang="zh-CN" sz="1600" dirty="0"/>
          </a:p>
          <a:p>
            <a:r>
              <a:rPr lang="en-US" altLang="zh-CN" sz="1600" dirty="0"/>
              <a:t>SA2#151-E</a:t>
            </a:r>
            <a:r>
              <a:rPr lang="en-US" altLang="zh-CN" sz="1600" dirty="0" smtClean="0"/>
              <a:t>, 1 </a:t>
            </a:r>
            <a:r>
              <a:rPr lang="en-US" altLang="zh-CN" sz="1600" dirty="0"/>
              <a:t>TU </a:t>
            </a:r>
            <a:r>
              <a:rPr lang="en-US" altLang="zh-CN" sz="1600" dirty="0" smtClean="0"/>
              <a:t>assigned: (solution </a:t>
            </a:r>
            <a:r>
              <a:rPr lang="en-US" altLang="zh-CN" sz="1600" dirty="0"/>
              <a:t>updates, </a:t>
            </a:r>
            <a:r>
              <a:rPr lang="en-US" altLang="zh-CN" sz="1600" dirty="0" smtClean="0"/>
              <a:t> initial evaluations and conclusions, last </a:t>
            </a:r>
            <a:r>
              <a:rPr lang="en-US" altLang="zh-CN" sz="1600" dirty="0"/>
              <a:t>meeting for new </a:t>
            </a:r>
            <a:r>
              <a:rPr lang="en-US" altLang="zh-CN" sz="1600" dirty="0" smtClean="0"/>
              <a:t>solution)</a:t>
            </a:r>
            <a:endParaRPr lang="zh-CN" altLang="zh-CN" sz="1600" dirty="0"/>
          </a:p>
          <a:p>
            <a:r>
              <a:rPr lang="en-US" altLang="zh-CN" sz="1600" dirty="0"/>
              <a:t>SA2#152-E, 1 TU </a:t>
            </a:r>
            <a:r>
              <a:rPr lang="en-US" altLang="zh-CN" sz="1600" dirty="0" smtClean="0"/>
              <a:t>assigned: (</a:t>
            </a:r>
            <a:r>
              <a:rPr lang="en-US" altLang="zh-CN" sz="1600" dirty="0"/>
              <a:t>solution updates, finial evaluations and conclusions,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send TR for approval, WID approval</a:t>
            </a:r>
            <a:r>
              <a:rPr lang="en-US" altLang="zh-CN" sz="1600" dirty="0" smtClean="0"/>
              <a:t>)</a:t>
            </a:r>
            <a:endParaRPr lang="zh-CN" altLang="zh-CN" sz="1600" dirty="0"/>
          </a:p>
          <a:p>
            <a:r>
              <a:rPr lang="en-US" altLang="zh-CN" sz="1600" dirty="0" smtClean="0"/>
              <a:t>SA2#153-E, </a:t>
            </a:r>
            <a:r>
              <a:rPr lang="en-US" altLang="zh-CN" sz="1600" dirty="0"/>
              <a:t>0.5 TU </a:t>
            </a:r>
            <a:r>
              <a:rPr lang="en-US" altLang="zh-CN" sz="1600" dirty="0" smtClean="0"/>
              <a:t>assigned: </a:t>
            </a:r>
            <a:r>
              <a:rPr lang="en-US" altLang="zh-CN" sz="1600" dirty="0"/>
              <a:t>(normative work</a:t>
            </a:r>
            <a:r>
              <a:rPr lang="en-US" altLang="zh-CN" sz="1600" dirty="0" smtClean="0"/>
              <a:t>)</a:t>
            </a:r>
            <a:endParaRPr lang="zh-CN" altLang="zh-CN" sz="1600" dirty="0" smtClean="0"/>
          </a:p>
          <a:p>
            <a:r>
              <a:rPr lang="en-US" altLang="zh-CN" sz="1600" dirty="0" smtClean="0"/>
              <a:t>SA2#154-E, 0.5 TU assigned: (</a:t>
            </a:r>
            <a:r>
              <a:rPr lang="en-US" altLang="zh-CN" sz="1600" dirty="0"/>
              <a:t>normative </a:t>
            </a:r>
            <a:r>
              <a:rPr lang="en-US" altLang="zh-CN" sz="1600" dirty="0" smtClean="0"/>
              <a:t>work)</a:t>
            </a:r>
            <a:endParaRPr lang="zh-CN" altLang="zh-CN" sz="1600" dirty="0" smtClean="0"/>
          </a:p>
          <a:p>
            <a:r>
              <a:rPr lang="en-US" altLang="zh-CN" sz="1600" dirty="0" smtClean="0"/>
              <a:t>SA2#154-E AH, 0.25 TU assigned: </a:t>
            </a:r>
            <a:r>
              <a:rPr lang="en-US" altLang="zh-CN" sz="1600" dirty="0"/>
              <a:t>(normative work)</a:t>
            </a:r>
            <a:endParaRPr lang="zh-CN" altLang="zh-CN" sz="1600" dirty="0"/>
          </a:p>
          <a:p>
            <a:r>
              <a:rPr lang="en-US" altLang="zh-CN" sz="1600" dirty="0" smtClean="0"/>
              <a:t>SA2#155-E, </a:t>
            </a:r>
            <a:r>
              <a:rPr lang="en-US" altLang="zh-CN" sz="1600" dirty="0"/>
              <a:t>0.5 TU </a:t>
            </a:r>
            <a:r>
              <a:rPr lang="en-US" altLang="zh-CN" sz="1600" dirty="0" smtClean="0"/>
              <a:t>assigned: </a:t>
            </a:r>
            <a:r>
              <a:rPr lang="en-US" altLang="zh-CN" sz="1600" dirty="0"/>
              <a:t>(normative work</a:t>
            </a:r>
            <a:r>
              <a:rPr lang="en-US" altLang="zh-CN" sz="1600" dirty="0" smtClean="0"/>
              <a:t>)</a:t>
            </a:r>
            <a:endParaRPr lang="en-US" altLang="en-US" sz="16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52500" y="37290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Table 2">
            <a:extLst>
              <a:ext uri="{FF2B5EF4-FFF2-40B4-BE49-F238E27FC236}">
                <a16:creationId xmlns=""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419683"/>
              </p:ext>
            </p:extLst>
          </p:nvPr>
        </p:nvGraphicFramePr>
        <p:xfrm>
          <a:off x="2166848" y="1949842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="" xmlns:a16="http://schemas.microsoft.com/office/drawing/2014/main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="" xmlns:a16="http://schemas.microsoft.com/office/drawing/2014/main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="" xmlns:a16="http://schemas.microsoft.com/office/drawing/2014/main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="" xmlns:a16="http://schemas.microsoft.com/office/drawing/2014/main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smtClean="0"/>
              <a:t>FS_</a:t>
            </a:r>
            <a:r>
              <a:rPr lang="en-US" altLang="zh-CN" b="1" dirty="0" smtClean="0"/>
              <a:t>GMEC</a:t>
            </a:r>
            <a:r>
              <a:rPr lang="en-US" altLang="de-DE" b="1" dirty="0" smtClean="0"/>
              <a:t> </a:t>
            </a:r>
            <a:r>
              <a:rPr lang="en-US" altLang="zh-CN" b="1" dirty="0" smtClean="0"/>
              <a:t>S</a:t>
            </a:r>
            <a:r>
              <a:rPr lang="en-US" altLang="de-DE" b="1" dirty="0" smtClean="0"/>
              <a:t>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SA2#149E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87263"/>
            <a:ext cx="10515600" cy="3089700"/>
          </a:xfrm>
        </p:spPr>
        <p:txBody>
          <a:bodyPr/>
          <a:lstStyle/>
          <a:p>
            <a:r>
              <a:rPr lang="en-US" altLang="en-US" sz="1600" dirty="0" smtClean="0"/>
              <a:t>General</a:t>
            </a:r>
          </a:p>
          <a:p>
            <a:r>
              <a:rPr lang="en-US" altLang="en-US" sz="1600" dirty="0" smtClean="0"/>
              <a:t>Work Task/Key Issues</a:t>
            </a:r>
          </a:p>
          <a:p>
            <a:r>
              <a:rPr lang="en-US" altLang="en-US" sz="1600" dirty="0" smtClean="0"/>
              <a:t>Solutions</a:t>
            </a:r>
          </a:p>
          <a:p>
            <a:r>
              <a:rPr lang="en-US" altLang="en-US" sz="1600" dirty="0" smtClean="0"/>
              <a:t>Dependencies</a:t>
            </a:r>
          </a:p>
          <a:p>
            <a:r>
              <a:rPr lang="en-US" altLang="en-US" sz="1600" dirty="0" smtClean="0"/>
              <a:t>Contentious Issue</a:t>
            </a:r>
            <a:endParaRPr lang="en-US" altLang="en-US" sz="1600" dirty="0"/>
          </a:p>
          <a:p>
            <a:r>
              <a:rPr lang="en-US" altLang="en-US" sz="1600" dirty="0" smtClean="0"/>
              <a:t>Outstanding Issue</a:t>
            </a:r>
          </a:p>
          <a:p>
            <a:r>
              <a:rPr lang="en-US" altLang="en-US" sz="1600" dirty="0"/>
              <a:t>RAN/CT impacts</a:t>
            </a:r>
          </a:p>
          <a:p>
            <a:r>
              <a:rPr lang="en-US" altLang="en-US" sz="1600" dirty="0" smtClean="0"/>
              <a:t>Next Steps</a:t>
            </a:r>
          </a:p>
          <a:p>
            <a:r>
              <a:rPr lang="en-US" altLang="en-US" sz="1600" dirty="0" smtClean="0"/>
              <a:t>Risks</a:t>
            </a:r>
            <a:endParaRPr lang="en-US" altLang="en-US" sz="16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xmlns="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4523539"/>
              </p:ext>
            </p:extLst>
          </p:nvPr>
        </p:nvGraphicFramePr>
        <p:xfrm>
          <a:off x="1690966" y="191790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smtClean="0"/>
              <a:t>FS_GMEC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SA#96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91027"/>
            <a:ext cx="10515600" cy="3185935"/>
          </a:xfrm>
        </p:spPr>
        <p:txBody>
          <a:bodyPr/>
          <a:lstStyle/>
          <a:p>
            <a:r>
              <a:rPr lang="de-DE" altLang="de-DE" kern="0" dirty="0"/>
              <a:t>Progress since </a:t>
            </a:r>
            <a:r>
              <a:rPr lang="de-DE" altLang="de-DE" kern="0" dirty="0" smtClean="0"/>
              <a:t>SA#95:</a:t>
            </a:r>
            <a:endParaRPr lang="de-DE" altLang="de-DE" kern="0" dirty="0"/>
          </a:p>
          <a:p>
            <a:r>
              <a:rPr lang="en-US" altLang="en-US" dirty="0"/>
              <a:t>RAN/CT impacts</a:t>
            </a:r>
          </a:p>
          <a:p>
            <a:r>
              <a:rPr lang="en-US" altLang="en-US" dirty="0"/>
              <a:t>Next Steps</a:t>
            </a:r>
          </a:p>
          <a:p>
            <a:r>
              <a:rPr lang="en-US" altLang="en-US" dirty="0"/>
              <a:t>Risks</a:t>
            </a:r>
          </a:p>
          <a:p>
            <a:endParaRPr lang="en-US" altLang="en-US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xmlns="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3865789"/>
              </p:ext>
            </p:extLst>
          </p:nvPr>
        </p:nvGraphicFramePr>
        <p:xfrm>
          <a:off x="1690966" y="191790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6610</TotalTime>
  <Words>295</Words>
  <Application>Microsoft Office PowerPoint</Application>
  <PresentationFormat>宽屏</PresentationFormat>
  <Paragraphs>80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FS_GMEC Status Report</vt:lpstr>
      <vt:lpstr>Work Planning for FS_GMEC</vt:lpstr>
      <vt:lpstr>FS_GMEC Status after SA2#149E</vt:lpstr>
      <vt:lpstr>FS_GMEC Status at SA#96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Huawei-ZQH</cp:lastModifiedBy>
  <cp:revision>635</cp:revision>
  <dcterms:created xsi:type="dcterms:W3CDTF">2010-02-05T13:52:04Z</dcterms:created>
  <dcterms:modified xsi:type="dcterms:W3CDTF">2022-01-28T10:11:59Z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(3)oJFIKrmRW/bCCU2cLtX9EDE3BGtVFeBBPHKehItsR4OisJ1RjJ1LyrPabgPcOiCR3LEevWXv
UIZ6Gr0LXSx6UBzMTom9ZjIsbiRKDLzdHOYwatj49KNAuCTXVOhnwkXjd7z41ti0FzGuAVgv
Cb6FA95mxv7kH5Ic0lQxGwbES0/V+KQOV2teIz30yhfWLB1OUBYXX9BbJp1g9GK/uk4klLrB
QwxvsRAWoVHjPYnkA4</vt:lpwstr>
  </property>
  <property fmtid="{D5CDD505-2E9C-101B-9397-08002B2CF9AE}" pid="4" name="_2015_ms_pID_7253431">
    <vt:lpwstr>bFVk1i+cI8umZXy47JJNHaUSPb03eQMBrsw5P/7zSs36XOqMo1oEXY
vdrv2GwQvSdoZy7kvgH8AoaT8NGEwIXHBnOXTcPgizl0J+oSG0hYvH+xRIWK0m58BCnzH6qh
HeSVWHzt+pEU5OHffzE2/Gv9JvvH7VE4R/lTQLSde+a6WkG0lju/b+9ieS4+NedCi0K7RMYl
3WT31qD9h62nmwoUVZ+1WNBrr2R+oOlMTkz8</vt:lpwstr>
  </property>
  <property fmtid="{D5CDD505-2E9C-101B-9397-08002B2CF9AE}" pid="5" name="_2015_ms_pID_7253432">
    <vt:lpwstr>u/EIx3+diboMSdPONx1bLaE=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1642643387</vt:lpwstr>
  </property>
</Properties>
</file>