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6"/>
  </p:sldMasterIdLst>
  <p:notesMasterIdLst>
    <p:notesMasterId r:id="rId11"/>
  </p:notesMasterIdLst>
  <p:handoutMasterIdLst>
    <p:handoutMasterId r:id="rId12"/>
  </p:handoutMasterIdLst>
  <p:sldIdLst>
    <p:sldId id="303" r:id="rId7"/>
    <p:sldId id="793" r:id="rId8"/>
    <p:sldId id="792" r:id="rId9"/>
    <p:sldId id="791" r:id="rId10"/>
  </p:sldIdLst>
  <p:sldSz cx="9144000" cy="6858000" type="screen4x3"/>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rapporteur" initials="SS" lastIdx="1" clrIdx="0">
    <p:extLst>
      <p:ext uri="{19B8F6BF-5375-455C-9EA6-DF929625EA0E}">
        <p15:presenceInfo xmlns:p15="http://schemas.microsoft.com/office/powerpoint/2012/main" userId="rapporteu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7C80"/>
    <a:srgbClr val="FF3300"/>
    <a:srgbClr val="62A14D"/>
    <a:srgbClr val="000000"/>
    <a:srgbClr val="C6D254"/>
    <a:srgbClr val="B1D254"/>
    <a:srgbClr val="72AF2F"/>
    <a:srgbClr val="5C88D0"/>
    <a:srgbClr val="2A6EA8"/>
    <a:srgbClr val="72732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11B9D40-0569-4A3F-ACF7-199839A03B8D}" v="5" dt="2021-11-08T18:50:20.967"/>
  </p1510:revLst>
</p1510:revInfo>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1489" autoAdjust="0"/>
    <p:restoredTop sz="94980" autoAdjust="0"/>
  </p:normalViewPr>
  <p:slideViewPr>
    <p:cSldViewPr snapToGrid="0">
      <p:cViewPr varScale="1">
        <p:scale>
          <a:sx n="66" d="100"/>
          <a:sy n="66" d="100"/>
        </p:scale>
        <p:origin x="576" y="7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notesViewPr>
    <p:cSldViewPr snapToGrid="0">
      <p:cViewPr varScale="1">
        <p:scale>
          <a:sx n="54" d="100"/>
          <a:sy n="54" d="100"/>
        </p:scale>
        <p:origin x="2530" y="58"/>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commentAuthors" Target="commentAuthors.xml"/><Relationship Id="rId18" Type="http://schemas.microsoft.com/office/2016/11/relationships/changesInfo" Target="changesInfos/changesInfo1.xml"/><Relationship Id="rId3" Type="http://schemas.openxmlformats.org/officeDocument/2006/relationships/customXml" Target="../customXml/item3.xml"/><Relationship Id="rId7" Type="http://schemas.openxmlformats.org/officeDocument/2006/relationships/slide" Target="slides/slide1.xml"/><Relationship Id="rId12" Type="http://schemas.openxmlformats.org/officeDocument/2006/relationships/handoutMaster" Target="handoutMasters/handoutMaster1.xml"/><Relationship Id="rId17"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Master" Target="slideMasters/slideMaster1.xml"/><Relationship Id="rId11" Type="http://schemas.openxmlformats.org/officeDocument/2006/relationships/notesMaster" Target="notesMasters/notesMaster1.xml"/><Relationship Id="rId5" Type="http://schemas.openxmlformats.org/officeDocument/2006/relationships/customXml" Target="../customXml/item5.xml"/><Relationship Id="rId15" Type="http://schemas.openxmlformats.org/officeDocument/2006/relationships/viewProps" Target="viewProps.xml"/><Relationship Id="rId10" Type="http://schemas.openxmlformats.org/officeDocument/2006/relationships/slide" Target="slides/slide4.xml"/><Relationship Id="rId19" Type="http://schemas.microsoft.com/office/2015/10/relationships/revisionInfo" Target="revisionInfo.xml"/><Relationship Id="rId4" Type="http://schemas.openxmlformats.org/officeDocument/2006/relationships/customXml" Target="../customXml/item4.xml"/><Relationship Id="rId9" Type="http://schemas.openxmlformats.org/officeDocument/2006/relationships/slide" Target="slides/slide3.xml"/><Relationship Id="rId14"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tojanovski, Saso" userId="4a043b80-4d93-470c-ac45-9138ee944f36" providerId="ADAL" clId="{111B9D40-0569-4A3F-ACF7-199839A03B8D}"/>
    <pc:docChg chg="custSel addSld modSld modMainMaster">
      <pc:chgData name="Stojanovski, Saso" userId="4a043b80-4d93-470c-ac45-9138ee944f36" providerId="ADAL" clId="{111B9D40-0569-4A3F-ACF7-199839A03B8D}" dt="2021-11-08T18:50:43.990" v="31" actId="478"/>
      <pc:docMkLst>
        <pc:docMk/>
      </pc:docMkLst>
      <pc:sldChg chg="modSp mod">
        <pc:chgData name="Stojanovski, Saso" userId="4a043b80-4d93-470c-ac45-9138ee944f36" providerId="ADAL" clId="{111B9D40-0569-4A3F-ACF7-199839A03B8D}" dt="2021-11-08T18:47:18.259" v="22" actId="20577"/>
        <pc:sldMkLst>
          <pc:docMk/>
          <pc:sldMk cId="3395385372" sldId="790"/>
        </pc:sldMkLst>
        <pc:spChg chg="mod">
          <ac:chgData name="Stojanovski, Saso" userId="4a043b80-4d93-470c-ac45-9138ee944f36" providerId="ADAL" clId="{111B9D40-0569-4A3F-ACF7-199839A03B8D}" dt="2021-11-08T18:47:18.259" v="22" actId="20577"/>
          <ac:spMkLst>
            <pc:docMk/>
            <pc:sldMk cId="3395385372" sldId="790"/>
            <ac:spMk id="29698" creationId="{00000000-0000-0000-0000-000000000000}"/>
          </ac:spMkLst>
        </pc:spChg>
      </pc:sldChg>
      <pc:sldChg chg="modSp mod">
        <pc:chgData name="Stojanovski, Saso" userId="4a043b80-4d93-470c-ac45-9138ee944f36" providerId="ADAL" clId="{111B9D40-0569-4A3F-ACF7-199839A03B8D}" dt="2021-11-08T18:47:13.845" v="21" actId="20577"/>
        <pc:sldMkLst>
          <pc:docMk/>
          <pc:sldMk cId="3452607634" sldId="791"/>
        </pc:sldMkLst>
        <pc:spChg chg="mod">
          <ac:chgData name="Stojanovski, Saso" userId="4a043b80-4d93-470c-ac45-9138ee944f36" providerId="ADAL" clId="{111B9D40-0569-4A3F-ACF7-199839A03B8D}" dt="2021-11-08T18:47:13.845" v="21" actId="20577"/>
          <ac:spMkLst>
            <pc:docMk/>
            <pc:sldMk cId="3452607634" sldId="791"/>
            <ac:spMk id="29698" creationId="{00000000-0000-0000-0000-000000000000}"/>
          </ac:spMkLst>
        </pc:spChg>
      </pc:sldChg>
      <pc:sldChg chg="modSp add mod">
        <pc:chgData name="Stojanovski, Saso" userId="4a043b80-4d93-470c-ac45-9138ee944f36" providerId="ADAL" clId="{111B9D40-0569-4A3F-ACF7-199839A03B8D}" dt="2021-11-08T18:48:15.881" v="24" actId="20577"/>
        <pc:sldMkLst>
          <pc:docMk/>
          <pc:sldMk cId="2503194211" sldId="792"/>
        </pc:sldMkLst>
        <pc:spChg chg="mod">
          <ac:chgData name="Stojanovski, Saso" userId="4a043b80-4d93-470c-ac45-9138ee944f36" providerId="ADAL" clId="{111B9D40-0569-4A3F-ACF7-199839A03B8D}" dt="2021-11-08T18:48:15.881" v="24" actId="20577"/>
          <ac:spMkLst>
            <pc:docMk/>
            <pc:sldMk cId="2503194211" sldId="792"/>
            <ac:spMk id="29698" creationId="{00000000-0000-0000-0000-000000000000}"/>
          </ac:spMkLst>
        </pc:spChg>
      </pc:sldChg>
      <pc:sldMasterChg chg="modSp mod modSldLayout">
        <pc:chgData name="Stojanovski, Saso" userId="4a043b80-4d93-470c-ac45-9138ee944f36" providerId="ADAL" clId="{111B9D40-0569-4A3F-ACF7-199839A03B8D}" dt="2021-11-08T18:50:43.990" v="31" actId="478"/>
        <pc:sldMasterMkLst>
          <pc:docMk/>
          <pc:sldMasterMk cId="0" sldId="2147483729"/>
        </pc:sldMasterMkLst>
        <pc:spChg chg="mod">
          <ac:chgData name="Stojanovski, Saso" userId="4a043b80-4d93-470c-ac45-9138ee944f36" providerId="ADAL" clId="{111B9D40-0569-4A3F-ACF7-199839A03B8D}" dt="2021-11-08T18:46:52.471" v="20" actId="20577"/>
          <ac:spMkLst>
            <pc:docMk/>
            <pc:sldMasterMk cId="0" sldId="2147483729"/>
            <ac:spMk id="14" creationId="{00000000-0000-0000-0000-000000000000}"/>
          </ac:spMkLst>
        </pc:spChg>
        <pc:sldLayoutChg chg="addSp modSp">
          <pc:chgData name="Stojanovski, Saso" userId="4a043b80-4d93-470c-ac45-9138ee944f36" providerId="ADAL" clId="{111B9D40-0569-4A3F-ACF7-199839A03B8D}" dt="2021-11-08T18:50:13.384" v="28"/>
          <pc:sldLayoutMkLst>
            <pc:docMk/>
            <pc:sldMasterMk cId="0" sldId="2147483729"/>
            <pc:sldLayoutMk cId="3657954627" sldId="2147483767"/>
          </pc:sldLayoutMkLst>
          <pc:spChg chg="add mod">
            <ac:chgData name="Stojanovski, Saso" userId="4a043b80-4d93-470c-ac45-9138ee944f36" providerId="ADAL" clId="{111B9D40-0569-4A3F-ACF7-199839A03B8D}" dt="2021-11-08T18:50:13.384" v="28"/>
            <ac:spMkLst>
              <pc:docMk/>
              <pc:sldMasterMk cId="0" sldId="2147483729"/>
              <pc:sldLayoutMk cId="3657954627" sldId="2147483767"/>
              <ac:spMk id="4" creationId="{1201C40A-B983-49B4-A06E-9C0FFFFF7358}"/>
            </ac:spMkLst>
          </pc:spChg>
        </pc:sldLayoutChg>
        <pc:sldLayoutChg chg="addSp modSp mod">
          <pc:chgData name="Stojanovski, Saso" userId="4a043b80-4d93-470c-ac45-9138ee944f36" providerId="ADAL" clId="{111B9D40-0569-4A3F-ACF7-199839A03B8D}" dt="2021-11-08T18:49:57.032" v="27" actId="20577"/>
          <pc:sldLayoutMkLst>
            <pc:docMk/>
            <pc:sldMasterMk cId="0" sldId="2147483729"/>
            <pc:sldLayoutMk cId="1547252697" sldId="2147483768"/>
          </pc:sldLayoutMkLst>
          <pc:spChg chg="add mod">
            <ac:chgData name="Stojanovski, Saso" userId="4a043b80-4d93-470c-ac45-9138ee944f36" providerId="ADAL" clId="{111B9D40-0569-4A3F-ACF7-199839A03B8D}" dt="2021-11-08T18:49:57.032" v="27" actId="20577"/>
            <ac:spMkLst>
              <pc:docMk/>
              <pc:sldMasterMk cId="0" sldId="2147483729"/>
              <pc:sldLayoutMk cId="1547252697" sldId="2147483768"/>
              <ac:spMk id="3" creationId="{98E8CF5D-8DB0-469F-8DFF-9D2C50FE0608}"/>
            </ac:spMkLst>
          </pc:spChg>
        </pc:sldLayoutChg>
        <pc:sldLayoutChg chg="addSp modSp">
          <pc:chgData name="Stojanovski, Saso" userId="4a043b80-4d93-470c-ac45-9138ee944f36" providerId="ADAL" clId="{111B9D40-0569-4A3F-ACF7-199839A03B8D}" dt="2021-11-08T18:50:16.088" v="29"/>
          <pc:sldLayoutMkLst>
            <pc:docMk/>
            <pc:sldMasterMk cId="0" sldId="2147483729"/>
            <pc:sldLayoutMk cId="302977723" sldId="2147483769"/>
          </pc:sldLayoutMkLst>
          <pc:spChg chg="add mod">
            <ac:chgData name="Stojanovski, Saso" userId="4a043b80-4d93-470c-ac45-9138ee944f36" providerId="ADAL" clId="{111B9D40-0569-4A3F-ACF7-199839A03B8D}" dt="2021-11-08T18:50:16.088" v="29"/>
            <ac:spMkLst>
              <pc:docMk/>
              <pc:sldMasterMk cId="0" sldId="2147483729"/>
              <pc:sldLayoutMk cId="302977723" sldId="2147483769"/>
              <ac:spMk id="5" creationId="{F752B099-3DBC-4F2F-9AE3-8B71410DB49A}"/>
            </ac:spMkLst>
          </pc:spChg>
        </pc:sldLayoutChg>
        <pc:sldLayoutChg chg="addSp delSp modSp mod">
          <pc:chgData name="Stojanovski, Saso" userId="4a043b80-4d93-470c-ac45-9138ee944f36" providerId="ADAL" clId="{111B9D40-0569-4A3F-ACF7-199839A03B8D}" dt="2021-11-08T18:50:43.990" v="31" actId="478"/>
          <pc:sldLayoutMkLst>
            <pc:docMk/>
            <pc:sldMasterMk cId="0" sldId="2147483729"/>
            <pc:sldLayoutMk cId="719417900" sldId="2147483770"/>
          </pc:sldLayoutMkLst>
          <pc:spChg chg="mod">
            <ac:chgData name="Stojanovski, Saso" userId="4a043b80-4d93-470c-ac45-9138ee944f36" providerId="ADAL" clId="{111B9D40-0569-4A3F-ACF7-199839A03B8D}" dt="2021-11-08T18:46:14.077" v="11" actId="20577"/>
            <ac:spMkLst>
              <pc:docMk/>
              <pc:sldMasterMk cId="0" sldId="2147483729"/>
              <pc:sldLayoutMk cId="719417900" sldId="2147483770"/>
              <ac:spMk id="4" creationId="{00000000-0000-0000-0000-000000000000}"/>
            </ac:spMkLst>
          </pc:spChg>
          <pc:spChg chg="mod">
            <ac:chgData name="Stojanovski, Saso" userId="4a043b80-4d93-470c-ac45-9138ee944f36" providerId="ADAL" clId="{111B9D40-0569-4A3F-ACF7-199839A03B8D}" dt="2021-11-08T18:46:00.545" v="2" actId="20577"/>
            <ac:spMkLst>
              <pc:docMk/>
              <pc:sldMasterMk cId="0" sldId="2147483729"/>
              <pc:sldLayoutMk cId="719417900" sldId="2147483770"/>
              <ac:spMk id="5" creationId="{00000000-0000-0000-0000-000000000000}"/>
            </ac:spMkLst>
          </pc:spChg>
          <pc:spChg chg="add del mod">
            <ac:chgData name="Stojanovski, Saso" userId="4a043b80-4d93-470c-ac45-9138ee944f36" providerId="ADAL" clId="{111B9D40-0569-4A3F-ACF7-199839A03B8D}" dt="2021-11-08T18:50:43.990" v="31" actId="478"/>
            <ac:spMkLst>
              <pc:docMk/>
              <pc:sldMasterMk cId="0" sldId="2147483729"/>
              <pc:sldLayoutMk cId="719417900" sldId="2147483770"/>
              <ac:spMk id="6" creationId="{6F38F4F3-72E0-41B0-AE77-A3F5A98E5011}"/>
            </ac:spMkLst>
          </pc:spChg>
        </pc:sldLayoutChg>
      </pc:sldMasterChg>
    </pc:docChg>
  </pc:docChgLst>
  <pc:docChgLst>
    <pc:chgData name="Stojanovski, Saso" userId="4a043b80-4d93-470c-ac45-9138ee944f36" providerId="ADAL" clId="{E63CBAFC-6017-485F-A0F5-F2752979296B}"/>
    <pc:docChg chg="modSld">
      <pc:chgData name="Stojanovski, Saso" userId="4a043b80-4d93-470c-ac45-9138ee944f36" providerId="ADAL" clId="{E63CBAFC-6017-485F-A0F5-F2752979296B}" dt="2021-08-30T15:13:55.747" v="149" actId="13926"/>
      <pc:docMkLst>
        <pc:docMk/>
      </pc:docMkLst>
      <pc:sldChg chg="modSp mod">
        <pc:chgData name="Stojanovski, Saso" userId="4a043b80-4d93-470c-ac45-9138ee944f36" providerId="ADAL" clId="{E63CBAFC-6017-485F-A0F5-F2752979296B}" dt="2021-08-30T15:13:55.747" v="149" actId="13926"/>
        <pc:sldMkLst>
          <pc:docMk/>
          <pc:sldMk cId="3395385372" sldId="790"/>
        </pc:sldMkLst>
        <pc:spChg chg="mod">
          <ac:chgData name="Stojanovski, Saso" userId="4a043b80-4d93-470c-ac45-9138ee944f36" providerId="ADAL" clId="{E63CBAFC-6017-485F-A0F5-F2752979296B}" dt="2021-08-30T15:13:55.747" v="149" actId="13926"/>
          <ac:spMkLst>
            <pc:docMk/>
            <pc:sldMk cId="3395385372" sldId="790"/>
            <ac:spMk id="29716" creationId="{00000000-0000-0000-0000-000000000000}"/>
          </ac:spMkLst>
        </pc:spChg>
      </pc:sldChg>
      <pc:sldChg chg="modSp mod">
        <pc:chgData name="Stojanovski, Saso" userId="4a043b80-4d93-470c-ac45-9138ee944f36" providerId="ADAL" clId="{E63CBAFC-6017-485F-A0F5-F2752979296B}" dt="2021-08-30T15:13:41.956" v="147" actId="13926"/>
        <pc:sldMkLst>
          <pc:docMk/>
          <pc:sldMk cId="2503194211" sldId="792"/>
        </pc:sldMkLst>
        <pc:spChg chg="mod">
          <ac:chgData name="Stojanovski, Saso" userId="4a043b80-4d93-470c-ac45-9138ee944f36" providerId="ADAL" clId="{E63CBAFC-6017-485F-A0F5-F2752979296B}" dt="2021-08-30T15:13:41.956" v="147" actId="13926"/>
          <ac:spMkLst>
            <pc:docMk/>
            <pc:sldMk cId="2503194211" sldId="792"/>
            <ac:spMk id="29716" creationId="{00000000-0000-0000-0000-000000000000}"/>
          </ac:spMkLst>
        </pc:spChg>
      </pc:sldChg>
    </pc:docChg>
  </pc:docChgLst>
  <pc:docChgLst>
    <pc:chgData name="Stojanovski, Saso" userId="4a043b80-4d93-470c-ac45-9138ee944f36" providerId="ADAL" clId="{B4D79D3F-BC24-4A20-8C49-8594F985C375}"/>
    <pc:docChg chg="undo custSel delSld modSld modMainMaster">
      <pc:chgData name="Stojanovski, Saso" userId="4a043b80-4d93-470c-ac45-9138ee944f36" providerId="ADAL" clId="{B4D79D3F-BC24-4A20-8C49-8594F985C375}" dt="2021-10-26T14:49:54.999" v="367" actId="20577"/>
      <pc:docMkLst>
        <pc:docMk/>
      </pc:docMkLst>
      <pc:sldChg chg="modSp mod">
        <pc:chgData name="Stojanovski, Saso" userId="4a043b80-4d93-470c-ac45-9138ee944f36" providerId="ADAL" clId="{B4D79D3F-BC24-4A20-8C49-8594F985C375}" dt="2021-10-26T14:49:54.999" v="367" actId="20577"/>
        <pc:sldMkLst>
          <pc:docMk/>
          <pc:sldMk cId="3395385372" sldId="790"/>
        </pc:sldMkLst>
        <pc:spChg chg="mod">
          <ac:chgData name="Stojanovski, Saso" userId="4a043b80-4d93-470c-ac45-9138ee944f36" providerId="ADAL" clId="{B4D79D3F-BC24-4A20-8C49-8594F985C375}" dt="2021-10-25T09:39:50.624" v="27" actId="20577"/>
          <ac:spMkLst>
            <pc:docMk/>
            <pc:sldMk cId="3395385372" sldId="790"/>
            <ac:spMk id="29698" creationId="{00000000-0000-0000-0000-000000000000}"/>
          </ac:spMkLst>
        </pc:spChg>
        <pc:spChg chg="mod">
          <ac:chgData name="Stojanovski, Saso" userId="4a043b80-4d93-470c-ac45-9138ee944f36" providerId="ADAL" clId="{B4D79D3F-BC24-4A20-8C49-8594F985C375}" dt="2021-10-26T14:49:54.999" v="367" actId="20577"/>
          <ac:spMkLst>
            <pc:docMk/>
            <pc:sldMk cId="3395385372" sldId="790"/>
            <ac:spMk id="29716" creationId="{00000000-0000-0000-0000-000000000000}"/>
          </ac:spMkLst>
        </pc:spChg>
        <pc:graphicFrameChg chg="modGraphic">
          <ac:chgData name="Stojanovski, Saso" userId="4a043b80-4d93-470c-ac45-9138ee944f36" providerId="ADAL" clId="{B4D79D3F-BC24-4A20-8C49-8594F985C375}" dt="2021-10-25T09:39:59.840" v="31" actId="14734"/>
          <ac:graphicFrameMkLst>
            <pc:docMk/>
            <pc:sldMk cId="3395385372" sldId="790"/>
            <ac:graphicFrameMk id="6" creationId="{CF38648B-43FA-415C-A960-1E67EBF893EF}"/>
          </ac:graphicFrameMkLst>
        </pc:graphicFrameChg>
      </pc:sldChg>
      <pc:sldChg chg="modSp mod">
        <pc:chgData name="Stojanovski, Saso" userId="4a043b80-4d93-470c-ac45-9138ee944f36" providerId="ADAL" clId="{B4D79D3F-BC24-4A20-8C49-8594F985C375}" dt="2021-10-25T11:34:12.824" v="361" actId="20577"/>
        <pc:sldMkLst>
          <pc:docMk/>
          <pc:sldMk cId="3452607634" sldId="791"/>
        </pc:sldMkLst>
        <pc:spChg chg="mod">
          <ac:chgData name="Stojanovski, Saso" userId="4a043b80-4d93-470c-ac45-9138ee944f36" providerId="ADAL" clId="{B4D79D3F-BC24-4A20-8C49-8594F985C375}" dt="2021-10-25T09:47:41.237" v="197" actId="20577"/>
          <ac:spMkLst>
            <pc:docMk/>
            <pc:sldMk cId="3452607634" sldId="791"/>
            <ac:spMk id="29698" creationId="{00000000-0000-0000-0000-000000000000}"/>
          </ac:spMkLst>
        </pc:spChg>
        <pc:spChg chg="mod">
          <ac:chgData name="Stojanovski, Saso" userId="4a043b80-4d93-470c-ac45-9138ee944f36" providerId="ADAL" clId="{B4D79D3F-BC24-4A20-8C49-8594F985C375}" dt="2021-10-25T11:34:12.824" v="361" actId="20577"/>
          <ac:spMkLst>
            <pc:docMk/>
            <pc:sldMk cId="3452607634" sldId="791"/>
            <ac:spMk id="29716" creationId="{00000000-0000-0000-0000-000000000000}"/>
          </ac:spMkLst>
        </pc:spChg>
      </pc:sldChg>
      <pc:sldChg chg="del">
        <pc:chgData name="Stojanovski, Saso" userId="4a043b80-4d93-470c-ac45-9138ee944f36" providerId="ADAL" clId="{B4D79D3F-BC24-4A20-8C49-8594F985C375}" dt="2021-10-25T09:39:45.746" v="26" actId="47"/>
        <pc:sldMkLst>
          <pc:docMk/>
          <pc:sldMk cId="2503194211" sldId="792"/>
        </pc:sldMkLst>
      </pc:sldChg>
      <pc:sldMasterChg chg="modSp mod modSldLayout">
        <pc:chgData name="Stojanovski, Saso" userId="4a043b80-4d93-470c-ac45-9138ee944f36" providerId="ADAL" clId="{B4D79D3F-BC24-4A20-8C49-8594F985C375}" dt="2021-10-25T09:39:24.062" v="25" actId="20577"/>
        <pc:sldMasterMkLst>
          <pc:docMk/>
          <pc:sldMasterMk cId="0" sldId="2147483729"/>
        </pc:sldMasterMkLst>
        <pc:spChg chg="mod">
          <ac:chgData name="Stojanovski, Saso" userId="4a043b80-4d93-470c-ac45-9138ee944f36" providerId="ADAL" clId="{B4D79D3F-BC24-4A20-8C49-8594F985C375}" dt="2021-10-25T09:39:24.062" v="25" actId="20577"/>
          <ac:spMkLst>
            <pc:docMk/>
            <pc:sldMasterMk cId="0" sldId="2147483729"/>
            <ac:spMk id="14" creationId="{00000000-0000-0000-0000-000000000000}"/>
          </ac:spMkLst>
        </pc:spChg>
        <pc:sldLayoutChg chg="modSp mod">
          <pc:chgData name="Stojanovski, Saso" userId="4a043b80-4d93-470c-ac45-9138ee944f36" providerId="ADAL" clId="{B4D79D3F-BC24-4A20-8C49-8594F985C375}" dt="2021-10-25T09:38:46.508" v="14" actId="20577"/>
          <pc:sldLayoutMkLst>
            <pc:docMk/>
            <pc:sldMasterMk cId="0" sldId="2147483729"/>
            <pc:sldLayoutMk cId="719417900" sldId="2147483770"/>
          </pc:sldLayoutMkLst>
          <pc:spChg chg="mod">
            <ac:chgData name="Stojanovski, Saso" userId="4a043b80-4d93-470c-ac45-9138ee944f36" providerId="ADAL" clId="{B4D79D3F-BC24-4A20-8C49-8594F985C375}" dt="2021-10-25T09:38:46.508" v="14" actId="20577"/>
            <ac:spMkLst>
              <pc:docMk/>
              <pc:sldMasterMk cId="0" sldId="2147483729"/>
              <pc:sldLayoutMk cId="719417900" sldId="2147483770"/>
              <ac:spMk id="4" creationId="{00000000-0000-0000-0000-000000000000}"/>
            </ac:spMkLst>
          </pc:spChg>
          <pc:spChg chg="mod">
            <ac:chgData name="Stojanovski, Saso" userId="4a043b80-4d93-470c-ac45-9138ee944f36" providerId="ADAL" clId="{B4D79D3F-BC24-4A20-8C49-8594F985C375}" dt="2021-10-25T09:38:33.780" v="3" actId="20577"/>
            <ac:spMkLst>
              <pc:docMk/>
              <pc:sldMasterMk cId="0" sldId="2147483729"/>
              <pc:sldLayoutMk cId="719417900" sldId="2147483770"/>
              <ac:spMk id="5" creationId="{00000000-0000-0000-0000-000000000000}"/>
            </ac:spMkLst>
          </pc:spChg>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9E436C27-80EF-4A0D-A875-AA5301B61E12}" type="datetime1">
              <a:rPr lang="en-US"/>
              <a:pPr>
                <a:defRPr/>
              </a:pPr>
              <a:t>1/24/2022</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84896699-8EAF-425A-91DC-02EF736CA54C}" type="slidenum">
              <a:rPr lang="en-GB" altLang="en-US"/>
              <a:pPr>
                <a:defRPr/>
              </a:pPr>
              <a:t>‹#›</a:t>
            </a:fld>
            <a:endParaRPr lang="en-GB" altLang="en-US" dirty="0"/>
          </a:p>
        </p:txBody>
      </p:sp>
    </p:spTree>
    <p:extLst>
      <p:ext uri="{BB962C8B-B14F-4D97-AF65-F5344CB8AC3E}">
        <p14:creationId xmlns:p14="http://schemas.microsoft.com/office/powerpoint/2010/main" val="6366221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63FBF7EF-8678-4E88-BD87-1D3EF3670A8E}" type="datetime1">
              <a:rPr lang="en-US"/>
              <a:pPr>
                <a:defRPr/>
              </a:pPr>
              <a:t>1/24/2022</a:t>
            </a:fld>
            <a:endParaRPr lang="en-US" dirty="0"/>
          </a:p>
        </p:txBody>
      </p:sp>
      <p:sp>
        <p:nvSpPr>
          <p:cNvPr id="4100" name="Rectangle 4"/>
          <p:cNvSpPr>
            <a:spLocks noGrp="1" noRot="1" noChangeAspect="1" noChangeArrowheads="1" noTextEdit="1"/>
          </p:cNvSpPr>
          <p:nvPr>
            <p:ph type="sldImg" idx="2"/>
          </p:nvPr>
        </p:nvSpPr>
        <p:spPr bwMode="auto">
          <a:xfrm>
            <a:off x="915988" y="742950"/>
            <a:ext cx="4965700"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ECE0B2C6-996E-45E1-BA1D-CBDA9768A258}" type="slidenum">
              <a:rPr lang="en-GB" altLang="en-US"/>
              <a:pPr>
                <a:defRPr/>
              </a:pPr>
              <a:t>‹#›</a:t>
            </a:fld>
            <a:endParaRPr lang="en-GB" altLang="en-US" dirty="0"/>
          </a:p>
        </p:txBody>
      </p:sp>
    </p:spTree>
    <p:extLst>
      <p:ext uri="{BB962C8B-B14F-4D97-AF65-F5344CB8AC3E}">
        <p14:creationId xmlns:p14="http://schemas.microsoft.com/office/powerpoint/2010/main" val="7366768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a:spcBef>
                <a:spcPct val="0"/>
              </a:spcBef>
            </a:pPr>
            <a:fld id="{E31A0830-7958-478F-A687-980EFBB47EC2}" type="slidenum">
              <a:rPr lang="en-GB" altLang="en-US" sz="1200" smtClean="0"/>
              <a:pPr>
                <a:spcBef>
                  <a:spcPct val="0"/>
                </a:spcBef>
              </a:pPr>
              <a:t>1</a:t>
            </a:fld>
            <a:endParaRPr lang="en-GB" altLang="en-US" sz="1200"/>
          </a:p>
        </p:txBody>
      </p:sp>
      <p:sp>
        <p:nvSpPr>
          <p:cNvPr id="7171" name="Rectangle 2"/>
          <p:cNvSpPr>
            <a:spLocks noGrp="1" noRot="1" noChangeAspect="1" noChangeArrowheads="1" noTextEdit="1"/>
          </p:cNvSpPr>
          <p:nvPr>
            <p:ph type="sldImg"/>
          </p:nvPr>
        </p:nvSpPr>
        <p:spPr>
          <a:xfrm>
            <a:off x="915988" y="742950"/>
            <a:ext cx="4967287"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9253435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ECE0B2C6-996E-45E1-BA1D-CBDA9768A258}" type="slidenum">
              <a:rPr lang="en-GB" altLang="en-US" smtClean="0"/>
              <a:pPr>
                <a:defRPr/>
              </a:pPr>
              <a:t>2</a:t>
            </a:fld>
            <a:endParaRPr lang="en-GB" altLang="en-US"/>
          </a:p>
        </p:txBody>
      </p:sp>
    </p:spTree>
    <p:extLst>
      <p:ext uri="{BB962C8B-B14F-4D97-AF65-F5344CB8AC3E}">
        <p14:creationId xmlns:p14="http://schemas.microsoft.com/office/powerpoint/2010/main" val="87841898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ECE0B2C6-996E-45E1-BA1D-CBDA9768A258}" type="slidenum">
              <a:rPr lang="en-GB" altLang="en-US" smtClean="0"/>
              <a:pPr>
                <a:defRPr/>
              </a:pPr>
              <a:t>3</a:t>
            </a:fld>
            <a:endParaRPr lang="en-GB" altLang="en-US" dirty="0"/>
          </a:p>
        </p:txBody>
      </p:sp>
    </p:spTree>
    <p:extLst>
      <p:ext uri="{BB962C8B-B14F-4D97-AF65-F5344CB8AC3E}">
        <p14:creationId xmlns:p14="http://schemas.microsoft.com/office/powerpoint/2010/main" val="316533170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ECE0B2C6-996E-45E1-BA1D-CBDA9768A258}" type="slidenum">
              <a:rPr lang="en-GB" altLang="en-US" smtClean="0"/>
              <a:pPr>
                <a:defRPr/>
              </a:pPr>
              <a:t>4</a:t>
            </a:fld>
            <a:endParaRPr lang="en-GB" altLang="en-US"/>
          </a:p>
        </p:txBody>
      </p:sp>
    </p:spTree>
    <p:extLst>
      <p:ext uri="{BB962C8B-B14F-4D97-AF65-F5344CB8AC3E}">
        <p14:creationId xmlns:p14="http://schemas.microsoft.com/office/powerpoint/2010/main" val="403146596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Text Box 14"/>
          <p:cNvSpPr txBox="1">
            <a:spLocks noChangeArrowheads="1"/>
          </p:cNvSpPr>
          <p:nvPr userDrawn="1"/>
        </p:nvSpPr>
        <p:spPr bwMode="auto">
          <a:xfrm>
            <a:off x="298450" y="85317"/>
            <a:ext cx="5810250" cy="9079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endParaRPr lang="sv-SE" altLang="en-US" sz="1200" b="1" dirty="0">
              <a:latin typeface="Arial "/>
            </a:endParaRPr>
          </a:p>
          <a:p>
            <a:pPr>
              <a:spcAft>
                <a:spcPts val="600"/>
              </a:spcAft>
            </a:pPr>
            <a:r>
              <a:rPr lang="en-GB" sz="1800" b="1" dirty="0">
                <a:effectLst/>
                <a:latin typeface="Arial" panose="020B0604020202020204" pitchFamily="34" charset="0"/>
                <a:ea typeface="Times New Roman" panose="02020603050405020304" pitchFamily="18" charset="0"/>
                <a:cs typeface="Arial" panose="020B0604020202020204" pitchFamily="34" charset="0"/>
              </a:rPr>
              <a:t>SA WG2 Meeting #149e</a:t>
            </a:r>
            <a:r>
              <a:rPr lang="en-GB" sz="1800" b="1" i="1" dirty="0">
                <a:effectLst/>
                <a:latin typeface="Arial" panose="020B0604020202020204" pitchFamily="34" charset="0"/>
                <a:ea typeface="Times New Roman" panose="02020603050405020304" pitchFamily="18" charset="0"/>
                <a:cs typeface="Times New Roman" panose="02020603050405020304" pitchFamily="18" charset="0"/>
              </a:rPr>
              <a:t>	</a:t>
            </a:r>
            <a:endParaRPr lang="en-US" sz="1800" dirty="0">
              <a:effectLst/>
              <a:latin typeface="Arial" panose="020B0604020202020204" pitchFamily="34" charset="0"/>
              <a:ea typeface="Times New Roman" panose="02020603050405020304" pitchFamily="18" charset="0"/>
              <a:cs typeface="Times New Roman" panose="02020603050405020304" pitchFamily="18" charset="0"/>
            </a:endParaRPr>
          </a:p>
          <a:p>
            <a:r>
              <a:rPr lang="en-GB" sz="1800" b="1" dirty="0">
                <a:solidFill>
                  <a:srgbClr val="000000"/>
                </a:solidFill>
                <a:effectLst/>
                <a:latin typeface="Times New Roman" panose="02020603050405020304" pitchFamily="18" charset="0"/>
                <a:ea typeface="Times New Roman" panose="02020603050405020304" pitchFamily="18" charset="0"/>
                <a:cs typeface="Arial" panose="020B0604020202020204" pitchFamily="34" charset="0"/>
              </a:rPr>
              <a:t>February 14</a:t>
            </a:r>
            <a:r>
              <a:rPr lang="en-GB" sz="1800" b="1" baseline="30000" dirty="0">
                <a:solidFill>
                  <a:srgbClr val="000000"/>
                </a:solidFill>
                <a:effectLst/>
                <a:latin typeface="Times New Roman" panose="02020603050405020304" pitchFamily="18" charset="0"/>
                <a:ea typeface="Times New Roman" panose="02020603050405020304" pitchFamily="18" charset="0"/>
                <a:cs typeface="Arial" panose="020B0604020202020204" pitchFamily="34" charset="0"/>
              </a:rPr>
              <a:t>th</a:t>
            </a:r>
            <a:r>
              <a:rPr lang="en-GB" sz="1800" b="1" dirty="0">
                <a:solidFill>
                  <a:srgbClr val="000000"/>
                </a:solidFill>
                <a:effectLst/>
                <a:latin typeface="Times New Roman" panose="02020603050405020304" pitchFamily="18" charset="0"/>
                <a:ea typeface="Times New Roman" panose="02020603050405020304" pitchFamily="18" charset="0"/>
                <a:cs typeface="Arial" panose="020B0604020202020204" pitchFamily="34" charset="0"/>
              </a:rPr>
              <a:t> – 25th, 2022</a:t>
            </a:r>
            <a:r>
              <a:rPr lang="en-GB" sz="1800" b="1" dirty="0">
                <a:solidFill>
                  <a:srgbClr val="000000"/>
                </a:solidFill>
                <a:effectLst/>
                <a:latin typeface="Times New Roman" panose="02020603050405020304" pitchFamily="18" charset="0"/>
                <a:ea typeface="Times New Roman" panose="02020603050405020304" pitchFamily="18" charset="0"/>
              </a:rPr>
              <a:t>; </a:t>
            </a:r>
            <a:r>
              <a:rPr lang="en-GB" sz="1800" b="1" dirty="0" err="1">
                <a:solidFill>
                  <a:srgbClr val="000000"/>
                </a:solidFill>
                <a:effectLst/>
                <a:latin typeface="Times New Roman" panose="02020603050405020304" pitchFamily="18" charset="0"/>
                <a:ea typeface="Times New Roman" panose="02020603050405020304" pitchFamily="18" charset="0"/>
              </a:rPr>
              <a:t>Elbonia</a:t>
            </a:r>
            <a:r>
              <a:rPr lang="en-GB" sz="1800" b="1" dirty="0">
                <a:solidFill>
                  <a:srgbClr val="3333FF"/>
                </a:solidFill>
                <a:effectLst/>
                <a:latin typeface="Times New Roman" panose="02020603050405020304" pitchFamily="18" charset="0"/>
                <a:ea typeface="Times New Roman" panose="02020603050405020304" pitchFamily="18" charset="0"/>
                <a:cs typeface="Arial" panose="020B0604020202020204" pitchFamily="34" charset="0"/>
              </a:rPr>
              <a:t> </a:t>
            </a:r>
            <a:endParaRPr lang="sv-SE" altLang="en-US" sz="1200" b="1" kern="1200" dirty="0">
              <a:solidFill>
                <a:schemeClr val="tx1"/>
              </a:solidFill>
              <a:latin typeface="Arial "/>
              <a:ea typeface="+mn-ea"/>
              <a:cs typeface="Arial" panose="020B0604020202020204" pitchFamily="34" charset="0"/>
            </a:endParaRPr>
          </a:p>
        </p:txBody>
      </p:sp>
      <p:sp>
        <p:nvSpPr>
          <p:cNvPr id="5" name="Text Box 13"/>
          <p:cNvSpPr txBox="1">
            <a:spLocks noChangeArrowheads="1"/>
          </p:cNvSpPr>
          <p:nvPr userDrawn="1"/>
        </p:nvSpPr>
        <p:spPr bwMode="auto">
          <a:xfrm>
            <a:off x="6480442" y="85317"/>
            <a:ext cx="146367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de-DE" sz="1400" b="1" dirty="0">
                <a:effectLst/>
              </a:rPr>
              <a:t>S2-2200107</a:t>
            </a:r>
            <a:endParaRPr lang="en-GB" altLang="en-US" sz="1400" b="1" dirty="0">
              <a:solidFill>
                <a:schemeClr val="bg2"/>
              </a:solidFill>
            </a:endParaRPr>
          </a:p>
        </p:txBody>
      </p:sp>
      <p:sp>
        <p:nvSpPr>
          <p:cNvPr id="2" name="Title 1"/>
          <p:cNvSpPr>
            <a:spLocks noGrp="1"/>
          </p:cNvSpPr>
          <p:nvPr>
            <p:ph type="ctrTitle"/>
          </p:nvPr>
        </p:nvSpPr>
        <p:spPr>
          <a:xfrm>
            <a:off x="685800" y="2130426"/>
            <a:ext cx="77724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719417900"/>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0350" y="119598"/>
            <a:ext cx="6827838" cy="906977"/>
          </a:xfrm>
        </p:spPr>
        <p:txBody>
          <a:bodyPr/>
          <a:lstStyle>
            <a:lvl1pPr>
              <a:defRPr/>
            </a:lvl1pPr>
          </a:lstStyle>
          <a:p>
            <a:r>
              <a:rPr lang="en-US" dirty="0"/>
              <a:t>FS_5WWC status after SA2 149E</a:t>
            </a:r>
            <a:endParaRPr lang="en-GB" dirty="0"/>
          </a:p>
        </p:txBody>
      </p:sp>
      <p:sp>
        <p:nvSpPr>
          <p:cNvPr id="3" name="Content Placeholder 2"/>
          <p:cNvSpPr>
            <a:spLocks noGrp="1"/>
          </p:cNvSpPr>
          <p:nvPr>
            <p:ph idx="1"/>
          </p:nvPr>
        </p:nvSpPr>
        <p:spPr>
          <a:xfrm>
            <a:off x="485775" y="1200150"/>
            <a:ext cx="8388350" cy="508476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3657954627"/>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641FA1F3-DE19-45FD-B8B5-3A2B074D3681}"/>
              </a:ext>
            </a:extLst>
          </p:cNvPr>
          <p:cNvSpPr>
            <a:spLocks noGrp="1"/>
          </p:cNvSpPr>
          <p:nvPr>
            <p:ph type="title" hasCustomPrompt="1"/>
          </p:nvPr>
        </p:nvSpPr>
        <p:spPr>
          <a:xfrm>
            <a:off x="260350" y="119598"/>
            <a:ext cx="6827838" cy="906977"/>
          </a:xfrm>
        </p:spPr>
        <p:txBody>
          <a:bodyPr/>
          <a:lstStyle>
            <a:lvl1pPr>
              <a:defRPr/>
            </a:lvl1pPr>
          </a:lstStyle>
          <a:p>
            <a:r>
              <a:rPr lang="en-US" dirty="0"/>
              <a:t>FS_5WWC status after SA2 149E</a:t>
            </a:r>
            <a:endParaRPr lang="en-GB" dirty="0"/>
          </a:p>
        </p:txBody>
      </p:sp>
    </p:spTree>
    <p:extLst>
      <p:ext uri="{BB962C8B-B14F-4D97-AF65-F5344CB8AC3E}">
        <p14:creationId xmlns:p14="http://schemas.microsoft.com/office/powerpoint/2010/main" val="1547252697"/>
      </p:ext>
    </p:extLst>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6" name="Title 1">
            <a:extLst>
              <a:ext uri="{FF2B5EF4-FFF2-40B4-BE49-F238E27FC236}">
                <a16:creationId xmlns:a16="http://schemas.microsoft.com/office/drawing/2014/main" id="{6E4C6B85-7DC2-4461-9553-374FD2539E15}"/>
              </a:ext>
            </a:extLst>
          </p:cNvPr>
          <p:cNvSpPr>
            <a:spLocks noGrp="1"/>
          </p:cNvSpPr>
          <p:nvPr>
            <p:ph type="title" hasCustomPrompt="1"/>
          </p:nvPr>
        </p:nvSpPr>
        <p:spPr>
          <a:xfrm>
            <a:off x="260350" y="119598"/>
            <a:ext cx="6827838" cy="906977"/>
          </a:xfrm>
        </p:spPr>
        <p:txBody>
          <a:bodyPr/>
          <a:lstStyle>
            <a:lvl1pPr>
              <a:defRPr/>
            </a:lvl1pPr>
          </a:lstStyle>
          <a:p>
            <a:r>
              <a:rPr lang="en-US" dirty="0"/>
              <a:t>FS_5WWC status after SA2 149E</a:t>
            </a:r>
            <a:endParaRPr lang="en-GB" dirty="0"/>
          </a:p>
        </p:txBody>
      </p:sp>
    </p:spTree>
    <p:extLst>
      <p:ext uri="{BB962C8B-B14F-4D97-AF65-F5344CB8AC3E}">
        <p14:creationId xmlns:p14="http://schemas.microsoft.com/office/powerpoint/2010/main" val="30297772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590550" y="6373813"/>
            <a:ext cx="6169025" cy="323850"/>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dirty="0"/>
          </a:p>
        </p:txBody>
      </p:sp>
      <p:sp>
        <p:nvSpPr>
          <p:cNvPr id="1027" name="Title Placeholder 1"/>
          <p:cNvSpPr>
            <a:spLocks noGrp="1"/>
          </p:cNvSpPr>
          <p:nvPr>
            <p:ph type="title"/>
          </p:nvPr>
        </p:nvSpPr>
        <p:spPr bwMode="auto">
          <a:xfrm>
            <a:off x="488950" y="228600"/>
            <a:ext cx="682783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485775" y="1454150"/>
            <a:ext cx="8388350"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p:cNvSpPr txBox="1"/>
          <p:nvPr userDrawn="1"/>
        </p:nvSpPr>
        <p:spPr>
          <a:xfrm>
            <a:off x="538163" y="6462713"/>
            <a:ext cx="5473170" cy="242887"/>
          </a:xfrm>
          <a:prstGeom prst="rect">
            <a:avLst/>
          </a:prstGeom>
          <a:noFill/>
        </p:spPr>
        <p:txBody>
          <a:bodyPr anchor="ctr">
            <a:normAutofit fontScale="62500" lnSpcReduction="20000"/>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altLang="de-DE" sz="1800" b="1" kern="1200" dirty="0">
                <a:solidFill>
                  <a:srgbClr val="000000"/>
                </a:solidFill>
                <a:effectLst/>
                <a:latin typeface="Times New Roman" panose="02020603050405020304" pitchFamily="18" charset="0"/>
                <a:cs typeface="Arial" panose="020B0604020202020204" pitchFamily="34" charset="0"/>
              </a:rPr>
              <a:t>TSG SA WG2#149E Electronic, </a:t>
            </a:r>
            <a:r>
              <a:rPr lang="en-GB" sz="1800" b="1" kern="1200" dirty="0">
                <a:solidFill>
                  <a:srgbClr val="000000"/>
                </a:solidFill>
                <a:effectLst/>
                <a:latin typeface="Times New Roman" panose="02020603050405020304" pitchFamily="18" charset="0"/>
                <a:ea typeface="Times New Roman" panose="02020603050405020304" pitchFamily="18" charset="0"/>
                <a:cs typeface="Arial" panose="020B0604020202020204" pitchFamily="34" charset="0"/>
              </a:rPr>
              <a:t>February </a:t>
            </a:r>
            <a:r>
              <a:rPr lang="en-GB" sz="1800" b="1" dirty="0">
                <a:solidFill>
                  <a:srgbClr val="000000"/>
                </a:solidFill>
                <a:effectLst/>
                <a:latin typeface="Times New Roman" panose="02020603050405020304" pitchFamily="18" charset="0"/>
                <a:ea typeface="Times New Roman" panose="02020603050405020304" pitchFamily="18" charset="0"/>
                <a:cs typeface="Arial" panose="020B0604020202020204" pitchFamily="34" charset="0"/>
              </a:rPr>
              <a:t>14</a:t>
            </a:r>
            <a:r>
              <a:rPr lang="en-GB" sz="1800" b="1" baseline="30000" dirty="0">
                <a:solidFill>
                  <a:srgbClr val="000000"/>
                </a:solidFill>
                <a:effectLst/>
                <a:latin typeface="Times New Roman" panose="02020603050405020304" pitchFamily="18" charset="0"/>
                <a:ea typeface="Times New Roman" panose="02020603050405020304" pitchFamily="18" charset="0"/>
                <a:cs typeface="Arial" panose="020B0604020202020204" pitchFamily="34" charset="0"/>
              </a:rPr>
              <a:t>th</a:t>
            </a:r>
            <a:r>
              <a:rPr lang="en-GB" sz="1800" b="1" dirty="0">
                <a:solidFill>
                  <a:srgbClr val="000000"/>
                </a:solidFill>
                <a:effectLst/>
                <a:latin typeface="Times New Roman" panose="02020603050405020304" pitchFamily="18" charset="0"/>
                <a:ea typeface="Times New Roman" panose="02020603050405020304" pitchFamily="18" charset="0"/>
                <a:cs typeface="Arial" panose="020B0604020202020204" pitchFamily="34" charset="0"/>
              </a:rPr>
              <a:t> – 25th, 2022</a:t>
            </a:r>
            <a:r>
              <a:rPr lang="en-GB" sz="1800" b="1" dirty="0">
                <a:solidFill>
                  <a:srgbClr val="000000"/>
                </a:solidFill>
                <a:effectLst/>
                <a:latin typeface="Times New Roman" panose="02020603050405020304" pitchFamily="18" charset="0"/>
                <a:ea typeface="Times New Roman" panose="02020603050405020304" pitchFamily="18" charset="0"/>
              </a:rPr>
              <a:t>; </a:t>
            </a:r>
            <a:r>
              <a:rPr lang="en-GB" sz="1800" b="1" dirty="0" err="1">
                <a:solidFill>
                  <a:srgbClr val="000000"/>
                </a:solidFill>
                <a:effectLst/>
                <a:latin typeface="Times New Roman" panose="02020603050405020304" pitchFamily="18" charset="0"/>
                <a:ea typeface="Times New Roman" panose="02020603050405020304" pitchFamily="18" charset="0"/>
              </a:rPr>
              <a:t>Elbonia</a:t>
            </a:r>
            <a:r>
              <a:rPr lang="en-GB" sz="1800" b="1" dirty="0">
                <a:solidFill>
                  <a:srgbClr val="3333FF"/>
                </a:solidFill>
                <a:effectLst/>
                <a:latin typeface="Times New Roman" panose="02020603050405020304" pitchFamily="18" charset="0"/>
                <a:ea typeface="Times New Roman" panose="02020603050405020304" pitchFamily="18" charset="0"/>
                <a:cs typeface="Arial" panose="020B0604020202020204" pitchFamily="34" charset="0"/>
              </a:rPr>
              <a:t> </a:t>
            </a:r>
            <a:endParaRPr lang="en-GB" altLang="de-DE" sz="1200" dirty="0">
              <a:solidFill>
                <a:schemeClr val="bg1"/>
              </a:solidFill>
            </a:endParaRPr>
          </a:p>
          <a:p>
            <a:pPr>
              <a:defRPr/>
            </a:pPr>
            <a:endParaRPr lang="en-GB" sz="1200" spc="300" dirty="0">
              <a:solidFill>
                <a:schemeClr val="bg1"/>
              </a:solidFill>
            </a:endParaRPr>
          </a:p>
        </p:txBody>
      </p:sp>
      <p:sp>
        <p:nvSpPr>
          <p:cNvPr id="12" name="Oval 11"/>
          <p:cNvSpPr/>
          <p:nvPr userDrawn="1"/>
        </p:nvSpPr>
        <p:spPr bwMode="auto">
          <a:xfrm>
            <a:off x="8318500" y="6383338"/>
            <a:ext cx="511175" cy="296862"/>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1E10F64A-668A-451F-BD49-32A860AAC750}" type="slidenum">
              <a:rPr lang="en-GB" altLang="en-US" b="1" smtClean="0"/>
              <a:pPr algn="ctr">
                <a:defRPr/>
              </a:pPr>
              <a:t>‹#›</a:t>
            </a:fld>
            <a:endParaRPr lang="en-GB" altLang="en-US" b="1" dirty="0"/>
          </a:p>
          <a:p>
            <a:pPr>
              <a:defRPr/>
            </a:pPr>
            <a:endParaRPr lang="en-GB" altLang="en-US" dirty="0"/>
          </a:p>
        </p:txBody>
      </p:sp>
      <p:sp>
        <p:nvSpPr>
          <p:cNvPr id="1031" name="Rectangle 15"/>
          <p:cNvSpPr>
            <a:spLocks noChangeArrowheads="1"/>
          </p:cNvSpPr>
          <p:nvPr userDrawn="1"/>
        </p:nvSpPr>
        <p:spPr bwMode="auto">
          <a:xfrm>
            <a:off x="4086225" y="3303588"/>
            <a:ext cx="97155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dirty="0">
                <a:solidFill>
                  <a:schemeClr val="bg1"/>
                </a:solidFill>
              </a:rPr>
              <a:t>© 3GPP 2012</a:t>
            </a:r>
            <a:endParaRPr lang="en-GB" altLang="en-US" dirty="0"/>
          </a:p>
        </p:txBody>
      </p:sp>
      <p:sp>
        <p:nvSpPr>
          <p:cNvPr id="1032" name="Rectangle 16"/>
          <p:cNvSpPr>
            <a:spLocks noChangeArrowheads="1"/>
          </p:cNvSpPr>
          <p:nvPr userDrawn="1"/>
        </p:nvSpPr>
        <p:spPr bwMode="auto">
          <a:xfrm>
            <a:off x="7439025" y="6462713"/>
            <a:ext cx="82426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t>© 3GPP 2020</a:t>
            </a:r>
          </a:p>
        </p:txBody>
      </p:sp>
      <p:pic>
        <p:nvPicPr>
          <p:cNvPr id="1033" name="Picture 10" descr="3GPP_TM_RD.jpg"/>
          <p:cNvPicPr>
            <a:picLocks noChangeAspect="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7526338" y="415925"/>
            <a:ext cx="13081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Box 9">
            <a:extLst>
              <a:ext uri="{FF2B5EF4-FFF2-40B4-BE49-F238E27FC236}">
                <a16:creationId xmlns:a16="http://schemas.microsoft.com/office/drawing/2014/main" id="{8EA22A5A-822C-4E85-BC1B-BD2E9BC151A5}"/>
              </a:ext>
            </a:extLst>
          </p:cNvPr>
          <p:cNvSpPr txBox="1"/>
          <p:nvPr userDrawn="1"/>
        </p:nvSpPr>
        <p:spPr>
          <a:xfrm rot="19995007">
            <a:off x="1306285" y="3903605"/>
            <a:ext cx="6447453" cy="646331"/>
          </a:xfrm>
          <a:prstGeom prst="rect">
            <a:avLst/>
          </a:prstGeom>
          <a:noFill/>
        </p:spPr>
        <p:txBody>
          <a:bodyPr wrap="square" rtlCol="0">
            <a:spAutoFit/>
          </a:bodyPr>
          <a:lstStyle/>
          <a:p>
            <a:pPr algn="ctr"/>
            <a:r>
              <a:rPr lang="en-US" sz="3600" dirty="0">
                <a:solidFill>
                  <a:srgbClr val="FF7C80"/>
                </a:solidFill>
              </a:rPr>
              <a:t>To be updated after SA2#149E</a:t>
            </a:r>
          </a:p>
        </p:txBody>
      </p:sp>
    </p:spTree>
  </p:cSld>
  <p:clrMap bg1="lt1" tx1="dk1" bg2="lt2" tx2="dk2" accent1="accent1" accent2="accent2" accent3="accent3" accent4="accent4" accent5="accent5" accent6="accent6" hlink="hlink" folHlink="folHlink"/>
  <p:sldLayoutIdLst>
    <p:sldLayoutId id="2147483770" r:id="rId1"/>
    <p:sldLayoutId id="2147483767" r:id="rId2"/>
    <p:sldLayoutId id="2147483768" r:id="rId3"/>
    <p:sldLayoutId id="2147483769" r:id="rId4"/>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457200" indent="-457200" algn="l" rtl="0" eaLnBrk="0" fontAlgn="base" hangingPunct="0">
        <a:spcBef>
          <a:spcPct val="20000"/>
        </a:spcBef>
        <a:spcAft>
          <a:spcPct val="0"/>
        </a:spcAft>
        <a:buBlip>
          <a:blip r:embed="rId7"/>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1541243" y="2194370"/>
            <a:ext cx="6201254" cy="1101329"/>
          </a:xfrm>
        </p:spPr>
        <p:txBody>
          <a:bodyPr>
            <a:noAutofit/>
          </a:bodyPr>
          <a:lstStyle/>
          <a:p>
            <a:pPr>
              <a:defRPr/>
            </a:pPr>
            <a:r>
              <a:rPr lang="fr-FR" dirty="0"/>
              <a:t>SA WG2 </a:t>
            </a:r>
            <a:r>
              <a:rPr lang="fr-FR" dirty="0" err="1"/>
              <a:t>Status</a:t>
            </a:r>
            <a:r>
              <a:rPr lang="fr-FR" dirty="0"/>
              <a:t> report for 5WWC</a:t>
            </a:r>
            <a:endParaRPr lang="en-GB" sz="3600" dirty="0">
              <a:effectLst>
                <a:outerShdw blurRad="38100" dist="38100" dir="2700000" algn="tl">
                  <a:srgbClr val="C0C0C0"/>
                </a:outerShdw>
              </a:effectLst>
            </a:endParaRPr>
          </a:p>
        </p:txBody>
      </p:sp>
      <p:sp>
        <p:nvSpPr>
          <p:cNvPr id="6147" name="Subtitle 6"/>
          <p:cNvSpPr>
            <a:spLocks noGrp="1"/>
          </p:cNvSpPr>
          <p:nvPr>
            <p:ph type="subTitle" idx="1"/>
          </p:nvPr>
        </p:nvSpPr>
        <p:spPr>
          <a:xfrm>
            <a:off x="1541243" y="4006360"/>
            <a:ext cx="6400800" cy="1314450"/>
          </a:xfrm>
        </p:spPr>
        <p:txBody>
          <a:bodyPr/>
          <a:lstStyle/>
          <a:p>
            <a:pPr>
              <a:lnSpc>
                <a:spcPct val="80000"/>
              </a:lnSpc>
            </a:pPr>
            <a:br>
              <a:rPr lang="en-US" altLang="en-US" sz="2000" b="1" dirty="0"/>
            </a:br>
            <a:r>
              <a:rPr lang="en-GB" altLang="en-US" sz="1800" b="1" dirty="0">
                <a:latin typeface="Arial" charset="0"/>
              </a:rPr>
              <a:t>L</a:t>
            </a:r>
            <a:r>
              <a:rPr lang="en-GB" sz="1800" b="1" dirty="0">
                <a:latin typeface="Arial" charset="0"/>
              </a:rPr>
              <a:t>aurent Thiébaut</a:t>
            </a:r>
          </a:p>
          <a:p>
            <a:pPr>
              <a:lnSpc>
                <a:spcPct val="80000"/>
              </a:lnSpc>
            </a:pPr>
            <a:r>
              <a:rPr lang="en-GB" sz="1800" b="1" dirty="0">
                <a:latin typeface="Arial" charset="0"/>
              </a:rPr>
              <a:t>Nokia</a:t>
            </a:r>
          </a:p>
          <a:p>
            <a:pPr>
              <a:lnSpc>
                <a:spcPct val="80000"/>
              </a:lnSpc>
              <a:defRPr/>
            </a:pPr>
            <a:endParaRPr lang="en-US" altLang="en-US" sz="2000" dirty="0">
              <a:latin typeface="Arial" panose="020B0604020202020204" pitchFamily="34" charset="0"/>
            </a:endParaRPr>
          </a:p>
          <a:p>
            <a:pPr>
              <a:lnSpc>
                <a:spcPct val="80000"/>
              </a:lnSpc>
              <a:defRPr/>
            </a:pPr>
            <a:endParaRPr lang="en-GB" altLang="en-US" sz="2000" dirty="0">
              <a:latin typeface="Arial" panose="020B0604020202020204" pitchFamily="34" charset="0"/>
            </a:endParaRPr>
          </a:p>
        </p:txBody>
      </p:sp>
    </p:spTree>
  </p:cSld>
  <p:clrMapOvr>
    <a:masterClrMapping/>
  </p:clrMapOvr>
  <p:transition spd="slow">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16" name="Content Placeholder 7"/>
          <p:cNvSpPr>
            <a:spLocks noGrp="1"/>
          </p:cNvSpPr>
          <p:nvPr>
            <p:ph sz="half" idx="2"/>
          </p:nvPr>
        </p:nvSpPr>
        <p:spPr>
          <a:xfrm>
            <a:off x="405791" y="1042564"/>
            <a:ext cx="8554481" cy="5273395"/>
          </a:xfrm>
        </p:spPr>
        <p:txBody>
          <a:bodyPr/>
          <a:lstStyle/>
          <a:p>
            <a:pPr lvl="1">
              <a:spcBef>
                <a:spcPts val="0"/>
              </a:spcBef>
              <a:spcAft>
                <a:spcPts val="300"/>
              </a:spcAft>
            </a:pPr>
            <a:endParaRPr lang="fr-FR" altLang="zh-CN" sz="1200" dirty="0"/>
          </a:p>
          <a:p>
            <a:pPr marL="342900" lvl="0" indent="-342900">
              <a:buFont typeface="Symbol" panose="05050102010706020507" pitchFamily="18" charset="2"/>
              <a:buChar char=""/>
            </a:pPr>
            <a:r>
              <a:rPr lang="en-CA" sz="1800" strike="sngStrike" dirty="0">
                <a:effectLst/>
                <a:latin typeface="Calibri" panose="020F0502020204030204" pitchFamily="34" charset="0"/>
                <a:ea typeface="Times New Roman" panose="02020603050405020304" pitchFamily="18" charset="0"/>
              </a:rPr>
              <a:t>have before the first SA2 meeting (</a:t>
            </a:r>
            <a:r>
              <a:rPr lang="en-CA" sz="1800" i="1" strike="sngStrike" dirty="0">
                <a:effectLst/>
                <a:latin typeface="Calibri" panose="020F0502020204030204" pitchFamily="34" charset="0"/>
                <a:ea typeface="Times New Roman" panose="02020603050405020304" pitchFamily="18" charset="0"/>
              </a:rPr>
              <a:t>i.e. have in January</a:t>
            </a:r>
            <a:r>
              <a:rPr lang="en-CA" sz="1800" strike="sngStrike" dirty="0">
                <a:effectLst/>
                <a:latin typeface="Calibri" panose="020F0502020204030204" pitchFamily="34" charset="0"/>
                <a:ea typeface="Times New Roman" panose="02020603050405020304" pitchFamily="18" charset="0"/>
              </a:rPr>
              <a:t>) a 1rst conf call (the conf call you are invited to by this mail) where we prioritize discussion on the Skeleton, scope, architectural assumption and key issues with the objective of stabilizing as much as possible these aspects of the work (meaning solution discussion during this 1rst Conf call is only if time allows)</a:t>
            </a:r>
            <a:endParaRPr lang="en-US" sz="1800" strike="sngStrike" dirty="0">
              <a:effectLst/>
              <a:latin typeface="Calibri" panose="020F0502020204030204" pitchFamily="34" charset="0"/>
              <a:ea typeface="Calibri" panose="020F0502020204030204" pitchFamily="34" charset="0"/>
            </a:endParaRPr>
          </a:p>
          <a:p>
            <a:pPr marL="342900" lvl="0" indent="-342900">
              <a:buFont typeface="Symbol" panose="05050102010706020507" pitchFamily="18" charset="2"/>
              <a:buChar char=""/>
            </a:pPr>
            <a:r>
              <a:rPr lang="en-CA" sz="1800" dirty="0">
                <a:effectLst/>
                <a:latin typeface="Calibri" panose="020F0502020204030204" pitchFamily="34" charset="0"/>
                <a:ea typeface="Times New Roman" panose="02020603050405020304" pitchFamily="18" charset="0"/>
              </a:rPr>
              <a:t>this should create a baseline on which solutions can be proposed for the first meeting (</a:t>
            </a:r>
            <a:r>
              <a:rPr lang="en-CA" sz="1800" i="1" dirty="0">
                <a:effectLst/>
                <a:latin typeface="Calibri" panose="020F0502020204030204" pitchFamily="34" charset="0"/>
                <a:ea typeface="Times New Roman" panose="02020603050405020304" pitchFamily="18" charset="0"/>
              </a:rPr>
              <a:t>February</a:t>
            </a:r>
            <a:r>
              <a:rPr lang="en-CA" sz="1800" dirty="0">
                <a:effectLst/>
                <a:latin typeface="Calibri" panose="020F0502020204030204" pitchFamily="34" charset="0"/>
                <a:ea typeface="Times New Roman" panose="02020603050405020304" pitchFamily="18" charset="0"/>
              </a:rPr>
              <a:t>). This also means that we </a:t>
            </a:r>
            <a:r>
              <a:rPr lang="en-CA" sz="1800" u="sng" dirty="0">
                <a:effectLst/>
                <a:latin typeface="Calibri" panose="020F0502020204030204" pitchFamily="34" charset="0"/>
                <a:ea typeface="Times New Roman" panose="02020603050405020304" pitchFamily="18" charset="0"/>
              </a:rPr>
              <a:t>strive</a:t>
            </a:r>
            <a:r>
              <a:rPr lang="en-CA" sz="1800" dirty="0">
                <a:effectLst/>
                <a:latin typeface="Calibri" panose="020F0502020204030204" pitchFamily="34" charset="0"/>
                <a:ea typeface="Times New Roman" panose="02020603050405020304" pitchFamily="18" charset="0"/>
              </a:rPr>
              <a:t> to have an unique submitted </a:t>
            </a:r>
            <a:r>
              <a:rPr lang="en-CA" sz="1800" dirty="0" err="1">
                <a:effectLst/>
                <a:latin typeface="Calibri" panose="020F0502020204030204" pitchFamily="34" charset="0"/>
                <a:ea typeface="Times New Roman" panose="02020603050405020304" pitchFamily="18" charset="0"/>
              </a:rPr>
              <a:t>Tdoc</a:t>
            </a:r>
            <a:r>
              <a:rPr lang="en-CA" sz="1800" dirty="0">
                <a:effectLst/>
                <a:latin typeface="Calibri" panose="020F0502020204030204" pitchFamily="34" charset="0"/>
                <a:ea typeface="Times New Roman" panose="02020603050405020304" pitchFamily="18" charset="0"/>
              </a:rPr>
              <a:t> for each of the Skeleton, the scope, the architectural assumption and each key issue	; Have solutions input to the February meeting</a:t>
            </a:r>
            <a:endParaRPr lang="en-US" sz="1800" dirty="0">
              <a:effectLst/>
              <a:latin typeface="Calibri" panose="020F0502020204030204" pitchFamily="34" charset="0"/>
              <a:ea typeface="Calibri" panose="020F0502020204030204" pitchFamily="34" charset="0"/>
            </a:endParaRPr>
          </a:p>
          <a:p>
            <a:pPr marL="342900" lvl="0" indent="-342900">
              <a:buFont typeface="Symbol" panose="05050102010706020507" pitchFamily="18" charset="2"/>
              <a:buChar char=""/>
            </a:pPr>
            <a:r>
              <a:rPr lang="en-CA" sz="1800" dirty="0">
                <a:effectLst/>
                <a:latin typeface="Calibri" panose="020F0502020204030204" pitchFamily="34" charset="0"/>
                <a:ea typeface="Times New Roman" panose="02020603050405020304" pitchFamily="18" charset="0"/>
              </a:rPr>
              <a:t>between the February and the April meeting have a conf call where we can exchange on the solutions on the table or foreseen to be proposed</a:t>
            </a:r>
            <a:endParaRPr lang="en-US" sz="1800" dirty="0">
              <a:effectLst/>
              <a:latin typeface="Calibri" panose="020F0502020204030204" pitchFamily="34" charset="0"/>
              <a:ea typeface="Calibri" panose="020F0502020204030204" pitchFamily="34" charset="0"/>
            </a:endParaRPr>
          </a:p>
          <a:p>
            <a:pPr marL="342900" lvl="0" indent="-342900">
              <a:buFont typeface="Symbol" panose="05050102010706020507" pitchFamily="18" charset="2"/>
              <a:buChar char=""/>
            </a:pPr>
            <a:r>
              <a:rPr lang="en-CA" sz="1800" dirty="0">
                <a:effectLst/>
                <a:latin typeface="Calibri" panose="020F0502020204030204" pitchFamily="34" charset="0"/>
                <a:ea typeface="Times New Roman" panose="02020603050405020304" pitchFamily="18" charset="0"/>
              </a:rPr>
              <a:t>during the April meeting, concentrate on solutions (new and updated). </a:t>
            </a:r>
            <a:r>
              <a:rPr lang="en-CA" sz="1800" dirty="0">
                <a:latin typeface="Calibri" panose="020F0502020204030204" pitchFamily="34" charset="0"/>
                <a:ea typeface="Times New Roman" panose="02020603050405020304" pitchFamily="18" charset="0"/>
              </a:rPr>
              <a:t>N</a:t>
            </a:r>
            <a:r>
              <a:rPr lang="en-CA" sz="1800" dirty="0">
                <a:effectLst/>
                <a:latin typeface="Calibri" panose="020F0502020204030204" pitchFamily="34" charset="0"/>
                <a:ea typeface="Times New Roman" panose="02020603050405020304" pitchFamily="18" charset="0"/>
              </a:rPr>
              <a:t>ew solution are not expected after this meeting . (Only minor solution updates or solution merges are expected after this meeting). </a:t>
            </a:r>
            <a:endParaRPr lang="en-US" sz="1800" dirty="0">
              <a:effectLst/>
              <a:latin typeface="Calibri" panose="020F0502020204030204" pitchFamily="34" charset="0"/>
              <a:ea typeface="Calibri" panose="020F0502020204030204" pitchFamily="34" charset="0"/>
            </a:endParaRPr>
          </a:p>
          <a:p>
            <a:pPr marL="342900" lvl="0" indent="-342900">
              <a:buFont typeface="Symbol" panose="05050102010706020507" pitchFamily="18" charset="2"/>
              <a:buChar char=""/>
            </a:pPr>
            <a:r>
              <a:rPr lang="en-CA" sz="1800" dirty="0">
                <a:effectLst/>
                <a:latin typeface="Calibri" panose="020F0502020204030204" pitchFamily="34" charset="0"/>
                <a:ea typeface="Times New Roman" panose="02020603050405020304" pitchFamily="18" charset="0"/>
              </a:rPr>
              <a:t>Prior to the August meeting have a conf call where we can exchange on the Evaluation of the solutions</a:t>
            </a:r>
            <a:endParaRPr lang="en-US" sz="1800" dirty="0">
              <a:effectLst/>
              <a:latin typeface="Calibri" panose="020F0502020204030204" pitchFamily="34" charset="0"/>
              <a:ea typeface="Calibri" panose="020F0502020204030204" pitchFamily="34" charset="0"/>
            </a:endParaRPr>
          </a:p>
          <a:p>
            <a:pPr marL="342900" lvl="0" indent="-342900">
              <a:buFont typeface="Symbol" panose="05050102010706020507" pitchFamily="18" charset="2"/>
              <a:buChar char=""/>
            </a:pPr>
            <a:r>
              <a:rPr lang="en-CA" sz="1800" dirty="0">
                <a:effectLst/>
                <a:latin typeface="Calibri" panose="020F0502020204030204" pitchFamily="34" charset="0"/>
                <a:ea typeface="Times New Roman" panose="02020603050405020304" pitchFamily="18" charset="0"/>
              </a:rPr>
              <a:t>concentrate on the evaluation and conclusions during the August meeting</a:t>
            </a:r>
            <a:endParaRPr lang="en-US" sz="1800" dirty="0">
              <a:effectLst/>
              <a:latin typeface="Calibri" panose="020F0502020204030204" pitchFamily="34" charset="0"/>
              <a:ea typeface="Calibri" panose="020F0502020204030204" pitchFamily="34" charset="0"/>
            </a:endParaRPr>
          </a:p>
          <a:p>
            <a:pPr lvl="1">
              <a:spcBef>
                <a:spcPts val="0"/>
              </a:spcBef>
              <a:spcAft>
                <a:spcPts val="300"/>
              </a:spcAft>
            </a:pPr>
            <a:endParaRPr lang="en-US" altLang="zh-CN" sz="1200" dirty="0"/>
          </a:p>
        </p:txBody>
      </p:sp>
      <p:sp>
        <p:nvSpPr>
          <p:cNvPr id="2" name="Title 1">
            <a:extLst>
              <a:ext uri="{FF2B5EF4-FFF2-40B4-BE49-F238E27FC236}">
                <a16:creationId xmlns:a16="http://schemas.microsoft.com/office/drawing/2014/main" id="{C3B7CC5E-CB2C-4D2C-B40B-7FB408E2E1CF}"/>
              </a:ext>
            </a:extLst>
          </p:cNvPr>
          <p:cNvSpPr>
            <a:spLocks noGrp="1"/>
          </p:cNvSpPr>
          <p:nvPr>
            <p:ph type="title"/>
          </p:nvPr>
        </p:nvSpPr>
        <p:spPr>
          <a:xfrm>
            <a:off x="405791" y="157413"/>
            <a:ext cx="6827838" cy="384628"/>
          </a:xfrm>
        </p:spPr>
        <p:txBody>
          <a:bodyPr/>
          <a:lstStyle/>
          <a:p>
            <a:endParaRPr lang="en-US" dirty="0"/>
          </a:p>
        </p:txBody>
      </p:sp>
      <p:sp>
        <p:nvSpPr>
          <p:cNvPr id="3" name="TextBox 2">
            <a:extLst>
              <a:ext uri="{FF2B5EF4-FFF2-40B4-BE49-F238E27FC236}">
                <a16:creationId xmlns:a16="http://schemas.microsoft.com/office/drawing/2014/main" id="{156B83FC-25A3-44B2-9ABF-4705626AB921}"/>
              </a:ext>
            </a:extLst>
          </p:cNvPr>
          <p:cNvSpPr txBox="1"/>
          <p:nvPr/>
        </p:nvSpPr>
        <p:spPr>
          <a:xfrm>
            <a:off x="405791" y="754743"/>
            <a:ext cx="5008038" cy="369332"/>
          </a:xfrm>
          <a:prstGeom prst="rect">
            <a:avLst/>
          </a:prstGeom>
          <a:noFill/>
        </p:spPr>
        <p:txBody>
          <a:bodyPr wrap="square" rtlCol="0">
            <a:spAutoFit/>
          </a:bodyPr>
          <a:lstStyle/>
          <a:p>
            <a:r>
              <a:rPr lang="fr-FR" sz="1800" dirty="0" err="1">
                <a:solidFill>
                  <a:srgbClr val="FF0000"/>
                </a:solidFill>
              </a:rPr>
              <a:t>Overall</a:t>
            </a:r>
            <a:r>
              <a:rPr lang="fr-FR" sz="1800" dirty="0">
                <a:solidFill>
                  <a:srgbClr val="FF0000"/>
                </a:solidFill>
              </a:rPr>
              <a:t> plan</a:t>
            </a:r>
            <a:endParaRPr lang="en-US" sz="1800" dirty="0">
              <a:solidFill>
                <a:srgbClr val="FF0000"/>
              </a:solidFill>
            </a:endParaRPr>
          </a:p>
        </p:txBody>
      </p:sp>
    </p:spTree>
    <p:extLst>
      <p:ext uri="{BB962C8B-B14F-4D97-AF65-F5344CB8AC3E}">
        <p14:creationId xmlns:p14="http://schemas.microsoft.com/office/powerpoint/2010/main" val="539970028"/>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16" name="Content Placeholder 7"/>
          <p:cNvSpPr>
            <a:spLocks noGrp="1"/>
          </p:cNvSpPr>
          <p:nvPr>
            <p:ph sz="half" idx="2"/>
          </p:nvPr>
        </p:nvSpPr>
        <p:spPr>
          <a:xfrm>
            <a:off x="434974" y="2799762"/>
            <a:ext cx="8554481" cy="3548284"/>
          </a:xfrm>
        </p:spPr>
        <p:txBody>
          <a:bodyPr/>
          <a:lstStyle/>
          <a:p>
            <a:pPr>
              <a:spcBef>
                <a:spcPts val="0"/>
              </a:spcBef>
              <a:spcAft>
                <a:spcPts val="0"/>
              </a:spcAft>
            </a:pPr>
            <a:r>
              <a:rPr lang="de-DE" altLang="de-DE" sz="1800" b="1" dirty="0"/>
              <a:t>General</a:t>
            </a:r>
          </a:p>
          <a:p>
            <a:pPr lvl="1">
              <a:spcBef>
                <a:spcPts val="0"/>
              </a:spcBef>
              <a:spcAft>
                <a:spcPts val="0"/>
              </a:spcAft>
            </a:pPr>
            <a:endParaRPr lang="de-DE" altLang="de-DE" sz="1200" b="1" dirty="0"/>
          </a:p>
          <a:p>
            <a:pPr lvl="1">
              <a:spcBef>
                <a:spcPts val="0"/>
              </a:spcBef>
              <a:spcAft>
                <a:spcPts val="0"/>
              </a:spcAft>
            </a:pPr>
            <a:endParaRPr lang="en-US" altLang="zh-CN" sz="1600" dirty="0"/>
          </a:p>
          <a:p>
            <a:pPr>
              <a:spcBef>
                <a:spcPts val="0"/>
              </a:spcBef>
              <a:spcAft>
                <a:spcPts val="0"/>
              </a:spcAft>
            </a:pPr>
            <a:r>
              <a:rPr lang="de-DE" altLang="de-DE" sz="1600" b="1" dirty="0"/>
              <a:t>RAN dependencies:</a:t>
            </a:r>
          </a:p>
          <a:p>
            <a:pPr lvl="1">
              <a:spcBef>
                <a:spcPts val="0"/>
              </a:spcBef>
              <a:spcAft>
                <a:spcPts val="0"/>
              </a:spcAft>
            </a:pPr>
            <a:r>
              <a:rPr lang="fr-FR" sz="1600" dirty="0"/>
              <a:t>None (the SID has no RAN impacts)</a:t>
            </a:r>
            <a:endParaRPr lang="en-US" altLang="zh-CN" sz="1600" dirty="0"/>
          </a:p>
          <a:p>
            <a:pPr lvl="1">
              <a:spcBef>
                <a:spcPts val="0"/>
              </a:spcBef>
              <a:spcAft>
                <a:spcPts val="0"/>
              </a:spcAft>
            </a:pPr>
            <a:endParaRPr lang="en-US" altLang="zh-CN" sz="1600" dirty="0"/>
          </a:p>
          <a:p>
            <a:pPr lvl="1">
              <a:spcBef>
                <a:spcPts val="0"/>
              </a:spcBef>
              <a:spcAft>
                <a:spcPts val="0"/>
              </a:spcAft>
            </a:pPr>
            <a:endParaRPr lang="en-US" altLang="zh-CN" sz="1600" dirty="0"/>
          </a:p>
        </p:txBody>
      </p:sp>
      <p:graphicFrame>
        <p:nvGraphicFramePr>
          <p:cNvPr id="5" name="Content Placeholder 8">
            <a:extLst>
              <a:ext uri="{FF2B5EF4-FFF2-40B4-BE49-F238E27FC236}">
                <a16:creationId xmlns:a16="http://schemas.microsoft.com/office/drawing/2014/main" id="{8588BD55-2225-44CB-8306-E27676DD3EE6}"/>
              </a:ext>
            </a:extLst>
          </p:cNvPr>
          <p:cNvGraphicFramePr>
            <a:graphicFrameLocks/>
          </p:cNvGraphicFramePr>
          <p:nvPr>
            <p:extLst>
              <p:ext uri="{D42A27DB-BD31-4B8C-83A1-F6EECF244321}">
                <p14:modId xmlns:p14="http://schemas.microsoft.com/office/powerpoint/2010/main" val="3927418621"/>
              </p:ext>
            </p:extLst>
          </p:nvPr>
        </p:nvGraphicFramePr>
        <p:xfrm>
          <a:off x="186300" y="1481714"/>
          <a:ext cx="8810067" cy="900651"/>
        </p:xfrm>
        <a:graphic>
          <a:graphicData uri="http://schemas.openxmlformats.org/drawingml/2006/table">
            <a:tbl>
              <a:tblPr firstRow="1" bandRow="1">
                <a:tableStyleId>{8FD4443E-F989-4FC4-A0C8-D5A2AF1F390B}</a:tableStyleId>
              </a:tblPr>
              <a:tblGrid>
                <a:gridCol w="1540900">
                  <a:extLst>
                    <a:ext uri="{9D8B030D-6E8A-4147-A177-3AD203B41FA5}">
                      <a16:colId xmlns:a16="http://schemas.microsoft.com/office/drawing/2014/main" val="20000"/>
                    </a:ext>
                  </a:extLst>
                </a:gridCol>
                <a:gridCol w="3806752">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312412">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65313">
                <a:tc>
                  <a:txBody>
                    <a:bodyPr/>
                    <a:lstStyle/>
                    <a:p>
                      <a:r>
                        <a:rPr lang="en-GB" sz="1600" b="1" kern="1200" dirty="0">
                          <a:solidFill>
                            <a:schemeClr val="lt1"/>
                          </a:solidFill>
                          <a:effectLst/>
                          <a:latin typeface="+mn-lt"/>
                          <a:ea typeface="+mn-ea"/>
                          <a:cs typeface="+mn-cs"/>
                        </a:rPr>
                        <a:t>FS_5WWC_Ph2 </a:t>
                      </a:r>
                      <a:endParaRPr kumimoji="0" lang="en-US" sz="12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1600" b="1" kern="1200" dirty="0">
                          <a:solidFill>
                            <a:schemeClr val="lt1"/>
                          </a:solidFill>
                          <a:effectLst/>
                          <a:latin typeface="+mn-lt"/>
                          <a:ea typeface="+mn-ea"/>
                          <a:cs typeface="+mn-cs"/>
                        </a:rPr>
                        <a:t>Study on the support for 5WWC, </a:t>
                      </a:r>
                      <a:endParaRPr lang="de-DE" sz="1200" b="1"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0% &gt; 25%</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Sep, 22</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400" b="1" i="0" u="none" strike="noStrike" kern="1200" cap="none" spc="0" normalizeH="0" baseline="0" noProof="0" dirty="0">
                          <a:ln>
                            <a:noFill/>
                          </a:ln>
                          <a:solidFill>
                            <a:prstClr val="white"/>
                          </a:solidFill>
                          <a:effectLst/>
                          <a:uLnTx/>
                          <a:uFillTx/>
                          <a:latin typeface="+mn-lt"/>
                          <a:ea typeface="+mn-ea"/>
                          <a:cs typeface="+mn-cs"/>
                        </a:rPr>
                        <a:t>SP-211640</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
        <p:nvSpPr>
          <p:cNvPr id="2" name="Title 1">
            <a:extLst>
              <a:ext uri="{FF2B5EF4-FFF2-40B4-BE49-F238E27FC236}">
                <a16:creationId xmlns:a16="http://schemas.microsoft.com/office/drawing/2014/main" id="{29CBF4D1-C0E8-43CD-8757-CCE2B617D0C4}"/>
              </a:ext>
            </a:extLst>
          </p:cNvPr>
          <p:cNvSpPr>
            <a:spLocks noGrp="1"/>
          </p:cNvSpPr>
          <p:nvPr>
            <p:ph type="title"/>
          </p:nvPr>
        </p:nvSpPr>
        <p:spPr/>
        <p:txBody>
          <a:bodyPr/>
          <a:lstStyle/>
          <a:p>
            <a:endParaRPr lang="en-US"/>
          </a:p>
        </p:txBody>
      </p:sp>
    </p:spTree>
    <p:extLst>
      <p:ext uri="{BB962C8B-B14F-4D97-AF65-F5344CB8AC3E}">
        <p14:creationId xmlns:p14="http://schemas.microsoft.com/office/powerpoint/2010/main" val="2503194211"/>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16" name="Content Placeholder 7"/>
          <p:cNvSpPr>
            <a:spLocks noGrp="1"/>
          </p:cNvSpPr>
          <p:nvPr>
            <p:ph sz="half" idx="2"/>
          </p:nvPr>
        </p:nvSpPr>
        <p:spPr>
          <a:xfrm>
            <a:off x="405791" y="1042564"/>
            <a:ext cx="8554481" cy="5273395"/>
          </a:xfrm>
        </p:spPr>
        <p:txBody>
          <a:bodyPr/>
          <a:lstStyle/>
          <a:p>
            <a:pPr marL="457200" lvl="1" indent="-457200">
              <a:spcBef>
                <a:spcPts val="0"/>
              </a:spcBef>
              <a:spcAft>
                <a:spcPts val="300"/>
              </a:spcAft>
              <a:buBlip>
                <a:blip r:embed="rId3"/>
              </a:buBlip>
            </a:pPr>
            <a:r>
              <a:rPr lang="en-US" sz="1400" b="1" dirty="0">
                <a:ea typeface="+mn-ea"/>
                <a:cs typeface="+mn-cs"/>
              </a:rPr>
              <a:t>RAN and SA3 impacts and dependencies</a:t>
            </a:r>
            <a:r>
              <a:rPr lang="en-US" sz="1400" dirty="0">
                <a:ea typeface="+mn-ea"/>
                <a:cs typeface="+mn-cs"/>
              </a:rPr>
              <a:t>:</a:t>
            </a:r>
            <a:endParaRPr lang="de-DE" sz="1400" dirty="0">
              <a:ea typeface="+mn-ea"/>
              <a:cs typeface="+mn-cs"/>
            </a:endParaRPr>
          </a:p>
          <a:p>
            <a:pPr lvl="1">
              <a:spcBef>
                <a:spcPts val="0"/>
              </a:spcBef>
              <a:spcAft>
                <a:spcPts val="600"/>
              </a:spcAft>
            </a:pPr>
            <a:r>
              <a:rPr lang="en-US" sz="1200" dirty="0"/>
              <a:t>None for RAN and none determined yet for SA3</a:t>
            </a:r>
          </a:p>
          <a:p>
            <a:pPr marL="457200" lvl="1" indent="-457200">
              <a:spcBef>
                <a:spcPts val="0"/>
              </a:spcBef>
              <a:spcAft>
                <a:spcPts val="300"/>
              </a:spcAft>
              <a:buBlip>
                <a:blip r:embed="rId3"/>
              </a:buBlip>
            </a:pPr>
            <a:endParaRPr lang="en-US" sz="1400" b="1" dirty="0"/>
          </a:p>
          <a:p>
            <a:pPr lvl="0">
              <a:spcBef>
                <a:spcPts val="0"/>
              </a:spcBef>
              <a:spcAft>
                <a:spcPts val="300"/>
              </a:spcAft>
            </a:pPr>
            <a:r>
              <a:rPr lang="de-DE" sz="1400" b="1" dirty="0"/>
              <a:t>Contentious Issue</a:t>
            </a:r>
            <a:r>
              <a:rPr lang="de-DE" sz="1400" dirty="0"/>
              <a:t>:</a:t>
            </a:r>
          </a:p>
          <a:p>
            <a:pPr lvl="1">
              <a:spcBef>
                <a:spcPts val="0"/>
              </a:spcBef>
              <a:spcAft>
                <a:spcPts val="300"/>
              </a:spcAft>
            </a:pPr>
            <a:r>
              <a:rPr lang="en-GB" sz="1200" dirty="0"/>
              <a:t>None</a:t>
            </a:r>
            <a:endParaRPr lang="de-DE" sz="1200" dirty="0"/>
          </a:p>
          <a:p>
            <a:pPr>
              <a:spcBef>
                <a:spcPts val="0"/>
              </a:spcBef>
              <a:spcAft>
                <a:spcPts val="300"/>
              </a:spcAft>
            </a:pPr>
            <a:endParaRPr lang="de-DE" sz="1400" b="1" dirty="0"/>
          </a:p>
          <a:p>
            <a:pPr>
              <a:spcBef>
                <a:spcPts val="0"/>
              </a:spcBef>
              <a:spcAft>
                <a:spcPts val="300"/>
              </a:spcAft>
            </a:pPr>
            <a:r>
              <a:rPr lang="de-DE" sz="1400" b="1" dirty="0"/>
              <a:t>Focus for the Next Meeting ()</a:t>
            </a:r>
            <a:r>
              <a:rPr lang="de-DE" sz="1400" dirty="0"/>
              <a:t>:</a:t>
            </a:r>
          </a:p>
          <a:p>
            <a:pPr lvl="1">
              <a:spcBef>
                <a:spcPts val="0"/>
              </a:spcBef>
              <a:spcAft>
                <a:spcPts val="0"/>
              </a:spcAft>
            </a:pPr>
            <a:r>
              <a:rPr lang="en-CA" sz="1200" dirty="0">
                <a:effectLst/>
                <a:latin typeface="Calibri" panose="020F0502020204030204" pitchFamily="34" charset="0"/>
                <a:ea typeface="Times New Roman" panose="02020603050405020304" pitchFamily="18" charset="0"/>
              </a:rPr>
              <a:t>concentrate on solutions (new and updated). No new solution can be submitted after this meeting</a:t>
            </a:r>
            <a:endParaRPr lang="de-DE" altLang="de-DE" sz="1200" dirty="0"/>
          </a:p>
          <a:p>
            <a:pPr>
              <a:spcBef>
                <a:spcPts val="0"/>
              </a:spcBef>
              <a:spcAft>
                <a:spcPts val="300"/>
              </a:spcAft>
            </a:pPr>
            <a:endParaRPr lang="en-US" altLang="zh-CN" sz="1400" b="1" dirty="0"/>
          </a:p>
          <a:p>
            <a:pPr>
              <a:spcBef>
                <a:spcPts val="0"/>
              </a:spcBef>
              <a:spcAft>
                <a:spcPts val="300"/>
              </a:spcAft>
            </a:pPr>
            <a:r>
              <a:rPr lang="en-US" altLang="zh-CN" sz="1400" b="1" dirty="0"/>
              <a:t>Overall Plan</a:t>
            </a:r>
            <a:r>
              <a:rPr lang="en-US" altLang="zh-CN" sz="1400" dirty="0"/>
              <a:t>:</a:t>
            </a:r>
          </a:p>
          <a:p>
            <a:pPr lvl="1">
              <a:spcBef>
                <a:spcPts val="0"/>
              </a:spcBef>
              <a:spcAft>
                <a:spcPts val="300"/>
              </a:spcAft>
            </a:pPr>
            <a:r>
              <a:rPr lang="en-US" altLang="zh-CN" sz="1200" dirty="0"/>
              <a:t>See dedicated slide</a:t>
            </a:r>
          </a:p>
          <a:p>
            <a:pPr>
              <a:spcBef>
                <a:spcPts val="0"/>
              </a:spcBef>
              <a:spcAft>
                <a:spcPts val="300"/>
              </a:spcAft>
            </a:pPr>
            <a:endParaRPr lang="en-US" altLang="zh-CN" sz="1400" b="1" dirty="0"/>
          </a:p>
          <a:p>
            <a:pPr>
              <a:spcBef>
                <a:spcPts val="0"/>
              </a:spcBef>
              <a:spcAft>
                <a:spcPts val="300"/>
              </a:spcAft>
            </a:pPr>
            <a:r>
              <a:rPr lang="en-US" altLang="zh-CN" sz="1400" b="1" dirty="0"/>
              <a:t>Risks:</a:t>
            </a:r>
          </a:p>
          <a:p>
            <a:pPr lvl="1">
              <a:spcBef>
                <a:spcPts val="0"/>
              </a:spcBef>
              <a:spcAft>
                <a:spcPts val="300"/>
              </a:spcAft>
            </a:pPr>
            <a:r>
              <a:rPr lang="en-GB" sz="1200" dirty="0"/>
              <a:t>None</a:t>
            </a:r>
            <a:endParaRPr lang="fr-FR" sz="1200" dirty="0"/>
          </a:p>
          <a:p>
            <a:pPr lvl="1">
              <a:spcBef>
                <a:spcPts val="0"/>
              </a:spcBef>
              <a:spcAft>
                <a:spcPts val="300"/>
              </a:spcAft>
            </a:pPr>
            <a:endParaRPr lang="en-US" altLang="zh-CN" sz="1200" dirty="0"/>
          </a:p>
        </p:txBody>
      </p:sp>
      <p:sp>
        <p:nvSpPr>
          <p:cNvPr id="2" name="Title 1">
            <a:extLst>
              <a:ext uri="{FF2B5EF4-FFF2-40B4-BE49-F238E27FC236}">
                <a16:creationId xmlns:a16="http://schemas.microsoft.com/office/drawing/2014/main" id="{841A56B6-ED82-476E-989D-0D4C93C7F53D}"/>
              </a:ext>
            </a:extLst>
          </p:cNvPr>
          <p:cNvSpPr>
            <a:spLocks noGrp="1"/>
          </p:cNvSpPr>
          <p:nvPr>
            <p:ph type="title"/>
          </p:nvPr>
        </p:nvSpPr>
        <p:spPr/>
        <p:txBody>
          <a:bodyPr/>
          <a:lstStyle/>
          <a:p>
            <a:endParaRPr lang="en-US"/>
          </a:p>
        </p:txBody>
      </p:sp>
    </p:spTree>
    <p:extLst>
      <p:ext uri="{BB962C8B-B14F-4D97-AF65-F5344CB8AC3E}">
        <p14:creationId xmlns:p14="http://schemas.microsoft.com/office/powerpoint/2010/main" val="3452607634"/>
      </p:ext>
    </p:extLst>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mso-contentType ?>
<spe:Receivers xmlns:spe="http://schemas.microsoft.com/sharepoint/events"/>
</file>

<file path=customXml/item3.xml><?xml version="1.0" encoding="utf-8"?>
<?mso-contentType ?>
<SharedContentType xmlns="Microsoft.SharePoint.Taxonomy.ContentTypeSync" SourceId="34c87397-5fc1-491e-85e7-d6110dbe9cbd" ContentTypeId="0x0101" PreviousValue="false"/>
</file>

<file path=customXml/item4.xml><?xml version="1.0" encoding="utf-8"?>
<ct:contentTypeSchema xmlns:ct="http://schemas.microsoft.com/office/2006/metadata/contentType" xmlns:ma="http://schemas.microsoft.com/office/2006/metadata/properties/metaAttributes" ct:_="" ma:_="" ma:contentTypeName="Document" ma:contentTypeID="0x010100C17A4B69EF56E94C827924DC4B490231" ma:contentTypeVersion="16" ma:contentTypeDescription="Create a new document." ma:contentTypeScope="" ma:versionID="9912d19776983c6aade29a3686f1c79f">
  <xsd:schema xmlns:xsd="http://www.w3.org/2001/XMLSchema" xmlns:xs="http://www.w3.org/2001/XMLSchema" xmlns:p="http://schemas.microsoft.com/office/2006/metadata/properties" xmlns:ns3="71c5aaf6-e6ce-465b-b873-5148d2a4c105" xmlns:ns4="e0d6c333-3612-4d65-a7f4-5976eb42d46a" xmlns:ns5="c67c731b-696e-4d20-8664-fee8943d9cc6" targetNamespace="http://schemas.microsoft.com/office/2006/metadata/properties" ma:root="true" ma:fieldsID="b1f01fd908848de894b0fc5cac9f1093" ns3:_="" ns4:_="" ns5:_="">
    <xsd:import namespace="71c5aaf6-e6ce-465b-b873-5148d2a4c105"/>
    <xsd:import namespace="e0d6c333-3612-4d65-a7f4-5976eb42d46a"/>
    <xsd:import namespace="c67c731b-696e-4d20-8664-fee8943d9cc6"/>
    <xsd:element name="properties">
      <xsd:complexType>
        <xsd:sequence>
          <xsd:element name="documentManagement">
            <xsd:complexType>
              <xsd:all>
                <xsd:element ref="ns3:_dlc_DocId" minOccurs="0"/>
                <xsd:element ref="ns3:_dlc_DocIdUrl" minOccurs="0"/>
                <xsd:element ref="ns3:_dlc_DocIdPersistId" minOccurs="0"/>
                <xsd:element ref="ns3:HideFromDelve" minOccurs="0"/>
                <xsd:element ref="ns4:MediaServiceMetadata" minOccurs="0"/>
                <xsd:element ref="ns4:MediaServiceFastMetadata" minOccurs="0"/>
                <xsd:element ref="ns4:MediaServiceDateTaken" minOccurs="0"/>
                <xsd:element ref="ns4:MediaServiceAutoTags" minOccurs="0"/>
                <xsd:element ref="ns4:MediaServiceOCR" minOccurs="0"/>
                <xsd:element ref="ns4:MediaServiceGenerationTime" minOccurs="0"/>
                <xsd:element ref="ns4:MediaServiceEventHashCode" minOccurs="0"/>
                <xsd:element ref="ns4:MediaServiceLocation" minOccurs="0"/>
                <xsd:element ref="ns5:SharedWithUsers" minOccurs="0"/>
                <xsd:element ref="ns5:SharedWithDetails" minOccurs="0"/>
                <xsd:element ref="ns5:SharingHintHash" minOccurs="0"/>
                <xsd:element ref="ns4:MediaServiceAutoKeyPoints" minOccurs="0"/>
                <xsd:element ref="ns4: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c5aaf6-e6ce-465b-b873-5148d2a4c105"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HideFromDelve" ma:index="11" nillable="true" ma:displayName="HideFromDelve" ma:default="0" ma:internalName="HideFromDelve">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e0d6c333-3612-4d65-a7f4-5976eb42d46a" elementFormDefault="qualified">
    <xsd:import namespace="http://schemas.microsoft.com/office/2006/documentManagement/types"/>
    <xsd:import namespace="http://schemas.microsoft.com/office/infopath/2007/PartnerControls"/>
    <xsd:element name="MediaServiceMetadata" ma:index="12" nillable="true" ma:displayName="MediaServiceMetadata" ma:hidden="true" ma:internalName="MediaServiceMetadata" ma:readOnly="true">
      <xsd:simpleType>
        <xsd:restriction base="dms:Note"/>
      </xsd:simpleType>
    </xsd:element>
    <xsd:element name="MediaServiceFastMetadata" ma:index="13" nillable="true" ma:displayName="MediaServiceFastMetadata" ma:hidden="true" ma:internalName="MediaServiceFastMetadata" ma:readOnly="true">
      <xsd:simpleType>
        <xsd:restriction base="dms:Note"/>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element name="MediaServiceAutoKeyPoints" ma:index="23" nillable="true" ma:displayName="MediaServiceAutoKeyPoints" ma:hidden="true" ma:internalName="MediaServiceAutoKeyPoints" ma:readOnly="true">
      <xsd:simpleType>
        <xsd:restriction base="dms:Note"/>
      </xsd:simpleType>
    </xsd:element>
    <xsd:element name="MediaServiceKeyPoints" ma:index="24"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c67c731b-696e-4d20-8664-fee8943d9cc6" elementFormDefault="qualified">
    <xsd:import namespace="http://schemas.microsoft.com/office/2006/documentManagement/types"/>
    <xsd:import namespace="http://schemas.microsoft.com/office/infopath/2007/PartnerControls"/>
    <xsd:element name="SharedWithUsers" ma:index="2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1" nillable="true" ma:displayName="Shared With Details" ma:internalName="SharedWithDetails" ma:readOnly="true">
      <xsd:simpleType>
        <xsd:restriction base="dms:Note">
          <xsd:maxLength value="255"/>
        </xsd:restriction>
      </xsd:simpleType>
    </xsd:element>
    <xsd:element name="SharingHintHash" ma:index="22"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5.xml><?xml version="1.0" encoding="utf-8"?>
<p:properties xmlns:p="http://schemas.microsoft.com/office/2006/metadata/properties" xmlns:xsi="http://www.w3.org/2001/XMLSchema-instance" xmlns:pc="http://schemas.microsoft.com/office/infopath/2007/PartnerControls">
  <documentManagement>
    <HideFromDelve xmlns="71c5aaf6-e6ce-465b-b873-5148d2a4c105">false</HideFromDelve>
  </documentManagement>
</p:properties>
</file>

<file path=customXml/itemProps1.xml><?xml version="1.0" encoding="utf-8"?>
<ds:datastoreItem xmlns:ds="http://schemas.openxmlformats.org/officeDocument/2006/customXml" ds:itemID="{6C244691-0162-45DC-8925-D69A4F52A0CA}">
  <ds:schemaRefs>
    <ds:schemaRef ds:uri="http://schemas.microsoft.com/sharepoint/v3/contenttype/forms"/>
  </ds:schemaRefs>
</ds:datastoreItem>
</file>

<file path=customXml/itemProps2.xml><?xml version="1.0" encoding="utf-8"?>
<ds:datastoreItem xmlns:ds="http://schemas.openxmlformats.org/officeDocument/2006/customXml" ds:itemID="{CD561E15-ED7D-426C-AAA3-BE3BEEF7B6CC}">
  <ds:schemaRefs>
    <ds:schemaRef ds:uri="http://schemas.microsoft.com/sharepoint/events"/>
  </ds:schemaRefs>
</ds:datastoreItem>
</file>

<file path=customXml/itemProps3.xml><?xml version="1.0" encoding="utf-8"?>
<ds:datastoreItem xmlns:ds="http://schemas.openxmlformats.org/officeDocument/2006/customXml" ds:itemID="{889FBBD8-3D06-492C-9E53-CCC01A1B933A}">
  <ds:schemaRefs>
    <ds:schemaRef ds:uri="Microsoft.SharePoint.Taxonomy.ContentTypeSync"/>
  </ds:schemaRefs>
</ds:datastoreItem>
</file>

<file path=customXml/itemProps4.xml><?xml version="1.0" encoding="utf-8"?>
<ds:datastoreItem xmlns:ds="http://schemas.openxmlformats.org/officeDocument/2006/customXml" ds:itemID="{A72B9F3D-C684-4F3E-9670-5E464CA8BA2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1c5aaf6-e6ce-465b-b873-5148d2a4c105"/>
    <ds:schemaRef ds:uri="e0d6c333-3612-4d65-a7f4-5976eb42d46a"/>
    <ds:schemaRef ds:uri="c67c731b-696e-4d20-8664-fee8943d9cc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5.xml><?xml version="1.0" encoding="utf-8"?>
<ds:datastoreItem xmlns:ds="http://schemas.openxmlformats.org/officeDocument/2006/customXml" ds:itemID="{1DD099C7-CF44-471D-B7DF-D246DF2BD038}">
  <ds:schemaRefs>
    <ds:schemaRef ds:uri="http://schemas.microsoft.com/office/2006/metadata/properties"/>
    <ds:schemaRef ds:uri="http://schemas.microsoft.com/office/infopath/2007/PartnerControls"/>
    <ds:schemaRef ds:uri="71c5aaf6-e6ce-465b-b873-5148d2a4c105"/>
  </ds:schemaRefs>
</ds:datastoreItem>
</file>

<file path=docProps/app.xml><?xml version="1.0" encoding="utf-8"?>
<Properties xmlns="http://schemas.openxmlformats.org/officeDocument/2006/extended-properties" xmlns:vt="http://schemas.openxmlformats.org/officeDocument/2006/docPropsVTypes">
  <Template/>
  <TotalTime>7880</TotalTime>
  <Words>333</Words>
  <Application>Microsoft Office PowerPoint</Application>
  <PresentationFormat>On-screen Show (4:3)</PresentationFormat>
  <Paragraphs>44</Paragraphs>
  <Slides>4</Slides>
  <Notes>4</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4</vt:i4>
      </vt:variant>
    </vt:vector>
  </HeadingPairs>
  <TitlesOfParts>
    <vt:vector size="10" baseType="lpstr">
      <vt:lpstr>Arial</vt:lpstr>
      <vt:lpstr>Arial </vt:lpstr>
      <vt:lpstr>Calibri</vt:lpstr>
      <vt:lpstr>Symbol</vt:lpstr>
      <vt:lpstr>Times New Roman</vt:lpstr>
      <vt:lpstr>Office Theme</vt:lpstr>
      <vt:lpstr>SA WG2 Status report for 5WWC</vt:lpstr>
      <vt:lpstr>PowerPoint Presentation</vt:lpstr>
      <vt:lpstr>PowerPoint Presentation</vt:lpstr>
      <vt:lpstr>PowerPoint Presentation</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cp:keywords>CTPClassification=CTP_NT</cp:keywords>
  <dc:description>© 2009  All rights reserved</dc:description>
  <cp:lastModifiedBy>LTHBM0</cp:lastModifiedBy>
  <cp:revision>1288</cp:revision>
  <dcterms:created xsi:type="dcterms:W3CDTF">2008-08-30T09:32:10Z</dcterms:created>
  <dcterms:modified xsi:type="dcterms:W3CDTF">2022-01-24T15:41:55Z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readonly">
    <vt:lpwstr/>
  </property>
  <property fmtid="{D5CDD505-2E9C-101B-9397-08002B2CF9AE}" pid="3" name="_change">
    <vt:lpwstr/>
  </property>
  <property fmtid="{D5CDD505-2E9C-101B-9397-08002B2CF9AE}" pid="4" name="_full-control">
    <vt:lpwstr/>
  </property>
  <property fmtid="{D5CDD505-2E9C-101B-9397-08002B2CF9AE}" pid="5" name="sflag">
    <vt:lpwstr>1559122847</vt:lpwstr>
  </property>
  <property fmtid="{D5CDD505-2E9C-101B-9397-08002B2CF9AE}" pid="6" name="TitusGUID">
    <vt:lpwstr>2c7635f8-94c0-4125-af53-3ffb066031e5</vt:lpwstr>
  </property>
  <property fmtid="{D5CDD505-2E9C-101B-9397-08002B2CF9AE}" pid="7" name="CTP_TimeStamp">
    <vt:lpwstr>2020-01-29 20:41:49Z</vt:lpwstr>
  </property>
  <property fmtid="{D5CDD505-2E9C-101B-9397-08002B2CF9AE}" pid="8" name="CTP_BU">
    <vt:lpwstr>NA</vt:lpwstr>
  </property>
  <property fmtid="{D5CDD505-2E9C-101B-9397-08002B2CF9AE}" pid="9" name="CTP_IDSID">
    <vt:lpwstr>NA</vt:lpwstr>
  </property>
  <property fmtid="{D5CDD505-2E9C-101B-9397-08002B2CF9AE}" pid="10" name="CTP_WWID">
    <vt:lpwstr>NA</vt:lpwstr>
  </property>
  <property fmtid="{D5CDD505-2E9C-101B-9397-08002B2CF9AE}" pid="11" name="CTPClassification">
    <vt:lpwstr>CTP_NT</vt:lpwstr>
  </property>
  <property fmtid="{D5CDD505-2E9C-101B-9397-08002B2CF9AE}" pid="12" name="ContentTypeId">
    <vt:lpwstr>0x010100C17A4B69EF56E94C827924DC4B490231</vt:lpwstr>
  </property>
</Properties>
</file>