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7"/>
  </p:notesMasterIdLst>
  <p:handoutMasterIdLst>
    <p:handoutMasterId r:id="rId18"/>
  </p:handoutMasterIdLst>
  <p:sldIdLst>
    <p:sldId id="303" r:id="rId3"/>
    <p:sldId id="829" r:id="rId4"/>
    <p:sldId id="830" r:id="rId5"/>
    <p:sldId id="799" r:id="rId6"/>
    <p:sldId id="817" r:id="rId7"/>
    <p:sldId id="818" r:id="rId8"/>
    <p:sldId id="815" r:id="rId9"/>
    <p:sldId id="816" r:id="rId10"/>
    <p:sldId id="822" r:id="rId11"/>
    <p:sldId id="819" r:id="rId12"/>
    <p:sldId id="820" r:id="rId13"/>
    <p:sldId id="826" r:id="rId14"/>
    <p:sldId id="827" r:id="rId15"/>
    <p:sldId id="828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6" d="100"/>
          <a:sy n="166" d="100"/>
        </p:scale>
        <p:origin x="19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10/25/2021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10/25/2021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8044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8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4708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31288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87209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1477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2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1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41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1666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147E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18–22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S2-2107389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Meeting #91-e</a:t>
            </a: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18 – 29 Mar 2021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solidFill>
                  <a:prstClr val="black"/>
                </a:solidFill>
              </a:rPr>
              <a:t>SP-210052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5531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15657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68511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0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079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18-22 Oct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SA#91-e, </a:t>
            </a:r>
            <a:r>
              <a:rPr lang="en-US" altLang="de-DE" sz="1200" dirty="0">
                <a:solidFill>
                  <a:prstClr val="white"/>
                </a:solidFill>
              </a:rPr>
              <a:t>18 – 29 Mar 2021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94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3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110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5308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554481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v0.3.0 (available </a:t>
            </a:r>
            <a:r>
              <a:rPr lang="de-DE" altLang="de-DE" sz="1400" dirty="0"/>
              <a:t>at </a:t>
            </a:r>
            <a:r>
              <a:rPr lang="en-US" altLang="zh-CN" sz="1400" dirty="0" smtClean="0">
                <a:hlinkClick r:id="rId3"/>
              </a:rPr>
              <a:t>link</a:t>
            </a:r>
            <a:r>
              <a:rPr lang="en-US" altLang="zh-CN" sz="1400" dirty="0" smtClean="0"/>
              <a:t>) is sent to SA #92E for information</a:t>
            </a:r>
            <a:r>
              <a:rPr lang="de-DE" altLang="de-DE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38 pCRs for TS 23.548 and 29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reply to SA on GSMA 3GPP Edge Computing </a:t>
            </a:r>
            <a:r>
              <a:rPr lang="en-US" altLang="zh-CN" sz="1400" dirty="0" smtClean="0"/>
              <a:t>coordination is sent out</a:t>
            </a:r>
            <a:r>
              <a:rPr lang="de-DE" altLang="de-DE" sz="14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For Session breakout case: 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procedure, </a:t>
            </a:r>
            <a:r>
              <a:rPr lang="en-GB" altLang="zh-CN" sz="1000" dirty="0"/>
              <a:t>EAS Re-discovery Procedure at Edge </a:t>
            </a:r>
            <a:r>
              <a:rPr lang="en-GB" altLang="zh-CN" sz="1000" dirty="0" smtClean="0"/>
              <a:t>Relocation, EPS </a:t>
            </a:r>
            <a:r>
              <a:rPr lang="en-GB" altLang="zh-CN" sz="1000" dirty="0"/>
              <a:t>Interworking </a:t>
            </a:r>
            <a:r>
              <a:rPr lang="en-GB" altLang="zh-CN" sz="1000" dirty="0" smtClean="0"/>
              <a:t>Considerations.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For Distributed anchor case: </a:t>
            </a:r>
            <a:r>
              <a:rPr lang="en-GB" altLang="zh-CN" sz="1000" dirty="0"/>
              <a:t>EAS Re-discovery Procedure at Edge Relocation</a:t>
            </a:r>
            <a:r>
              <a:rPr lang="en-GB" altLang="zh-CN" sz="1000" dirty="0" smtClean="0"/>
              <a:t>, </a:t>
            </a:r>
            <a:r>
              <a:rPr lang="en-GB" altLang="zh-CN" sz="1000" dirty="0"/>
              <a:t>EAS Discovery with Dynamic PSA </a:t>
            </a:r>
            <a:r>
              <a:rPr lang="en-GB" altLang="zh-CN" sz="1000" dirty="0" smtClean="0"/>
              <a:t>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</a:t>
            </a:r>
            <a:r>
              <a:rPr lang="en-GB" altLang="zh-CN" sz="1000" dirty="0" smtClean="0"/>
              <a:t>URSP: Support for Service Specific Authorization, Notification to AF on the outcome.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Added considerations for split-UE case.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replacement, AF relocation.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UPF </a:t>
            </a:r>
            <a:r>
              <a:rPr lang="en-US" altLang="zh-CN" sz="1400" dirty="0" smtClean="0"/>
              <a:t>service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added. Local </a:t>
            </a:r>
            <a:r>
              <a:rPr lang="en-US" altLang="zh-CN" sz="1400" dirty="0"/>
              <a:t>NEF selection is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Procedure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is updated. Interworking scenario is 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(I-)SMF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SMF/I-SMF selection procedures are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1198878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Contentious </a:t>
            </a:r>
            <a:r>
              <a:rPr lang="de-DE" sz="20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handle DNS messages in case UE does not use the network DNS resolver sent by the SMF in EASDF based EAS discovery procedure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SA2#146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 listed in WI exception.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Finalize normative work </a:t>
            </a:r>
            <a:r>
              <a:rPr lang="en-US" altLang="zh-CN" sz="1600" dirty="0" smtClean="0"/>
              <a:t>after SA2 #146E.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SA#93-e for approval.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58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</a:t>
            </a:r>
            <a:r>
              <a:rPr lang="en-US" altLang="zh-CN" sz="1400" dirty="0" smtClean="0"/>
              <a:t>v1.1.0 </a:t>
            </a:r>
            <a:r>
              <a:rPr lang="en-US" altLang="zh-CN" sz="1400" dirty="0"/>
              <a:t>is sent to SA #</a:t>
            </a:r>
            <a:r>
              <a:rPr lang="en-US" altLang="zh-CN" sz="1400" dirty="0" smtClean="0"/>
              <a:t>93-e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</a:t>
            </a:r>
            <a:r>
              <a:rPr lang="en-US" altLang="zh-CN" sz="1400" dirty="0"/>
              <a:t>l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28 </a:t>
            </a:r>
            <a:r>
              <a:rPr lang="en-US" altLang="zh-CN" sz="1400" dirty="0" err="1"/>
              <a:t>pCRs</a:t>
            </a:r>
            <a:r>
              <a:rPr lang="en-US" altLang="zh-CN" sz="1400" dirty="0"/>
              <a:t> for TS 23.548 and </a:t>
            </a:r>
            <a:r>
              <a:rPr lang="en-US" altLang="zh-CN" sz="1400" dirty="0" smtClean="0"/>
              <a:t>21 </a:t>
            </a:r>
            <a:r>
              <a:rPr lang="en-US" altLang="zh-CN" sz="1400" dirty="0"/>
              <a:t>CRs for TS 23.501/23.502/23.503 were approved.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exceptions were resolved except for a contentious issue listed in the TS cover page.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the contentious issue based on SA plenary outputs.</a:t>
            </a:r>
          </a:p>
          <a:p>
            <a:pPr lvl="1"/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7836355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TS 23.548 </a:t>
            </a:r>
            <a:r>
              <a:rPr lang="de-DE" altLang="de-DE" sz="1400" dirty="0" smtClean="0"/>
              <a:t>v1.1.0 </a:t>
            </a:r>
            <a:r>
              <a:rPr lang="de-DE" altLang="de-DE" sz="1400" dirty="0"/>
              <a:t>(available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en-US" altLang="zh-CN" sz="1400" dirty="0"/>
              <a:t>) is sent to SA #</a:t>
            </a:r>
            <a:r>
              <a:rPr lang="en-US" altLang="zh-CN" sz="1400" dirty="0" smtClean="0"/>
              <a:t>93E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approval</a:t>
            </a:r>
            <a:r>
              <a:rPr lang="de-DE" altLang="de-DE" sz="1400" dirty="0" smtClean="0"/>
              <a:t>. 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28 </a:t>
            </a:r>
            <a:r>
              <a:rPr lang="de-DE" altLang="de-DE" sz="1400" dirty="0"/>
              <a:t>pCRs for TS 23.548 and </a:t>
            </a:r>
            <a:r>
              <a:rPr lang="de-DE" altLang="de-DE" sz="1400" dirty="0" smtClean="0"/>
              <a:t>21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Supporting for SNPN is clarified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info, </a:t>
            </a:r>
            <a:r>
              <a:rPr lang="en-GB" altLang="zh-CN" sz="1000" dirty="0"/>
              <a:t>EASDF registration, Multiple candidate DNAI </a:t>
            </a:r>
            <a:r>
              <a:rPr lang="en-GB" altLang="zh-CN" sz="1000" dirty="0" smtClean="0"/>
              <a:t>issues, </a:t>
            </a:r>
            <a:r>
              <a:rPr lang="en-GB" altLang="zh-CN" sz="1000" dirty="0"/>
              <a:t>EAS (Re-)discovery.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EAS Re-discovery, Dynamic PSA 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</a:t>
            </a:r>
            <a:r>
              <a:rPr lang="en-GB" sz="1000" dirty="0"/>
              <a:t>Support of group of UE, Service specific authorization</a:t>
            </a:r>
            <a:r>
              <a:rPr lang="en-GB" altLang="zh-CN" sz="10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Simultaneous connectivity at Edge relocation, </a:t>
            </a:r>
            <a:r>
              <a:rPr lang="en-GB" altLang="zh-CN" sz="1000" dirty="0"/>
              <a:t>Edge relocation considering User Plane latency, </a:t>
            </a:r>
            <a:r>
              <a:rPr lang="en-GB" sz="1000" dirty="0"/>
              <a:t>AF triggered EAS relocation, Edge relocation Involving AF change</a:t>
            </a:r>
            <a:endParaRPr lang="en-GB" altLang="zh-CN" sz="10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NEF related services and registration are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Several Editor’s notes for support ECS address provisioning are resolved.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I-SMF removal procedure is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3744841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(SA2#146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based on SA plenary outputs.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</a:t>
            </a:r>
            <a:r>
              <a:rPr lang="en-US" altLang="zh-CN" sz="1600" dirty="0" smtClean="0"/>
              <a:t>issue </a:t>
            </a:r>
            <a:r>
              <a:rPr lang="en-US" altLang="zh-CN" sz="1600" dirty="0"/>
              <a:t>based on SA plenary </a:t>
            </a:r>
            <a:r>
              <a:rPr lang="en-US" altLang="zh-CN" sz="1600" dirty="0" smtClean="0"/>
              <a:t>outputs.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583084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5448399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6 CRs </a:t>
            </a:r>
            <a:r>
              <a:rPr lang="de-DE" altLang="de-DE" sz="1400" dirty="0"/>
              <a:t>for TS 23.548 and </a:t>
            </a:r>
            <a:r>
              <a:rPr lang="de-DE" altLang="de-DE" sz="1400" dirty="0" smtClean="0"/>
              <a:t>10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</a:t>
            </a:r>
            <a:r>
              <a:rPr lang="en-US" altLang="zh-CN" sz="1400" dirty="0" smtClean="0"/>
              <a:t>CRs for TS 23.548 are endorsed as baseline for further discussion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contentious issue is discussed, and a CR is endorsed as baseline for further revision to resolve the issue.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</a:t>
            </a:r>
            <a:r>
              <a:rPr lang="en-US" altLang="zh-CN" sz="1000" dirty="0" smtClean="0"/>
              <a:t>info, corrections on EASDF based EAS discovery procedure.</a:t>
            </a:r>
            <a:endParaRPr lang="en-GB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</a:t>
            </a:r>
            <a:r>
              <a:rPr lang="en-GB" altLang="zh-CN" sz="1000" dirty="0"/>
              <a:t>Dynamic PSA Distribution</a:t>
            </a:r>
            <a:r>
              <a:rPr lang="en-GB" altLang="zh-CN" sz="1000" dirty="0" smtClean="0"/>
              <a:t>.</a:t>
            </a:r>
            <a:endParaRPr lang="en-GB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</a:t>
            </a:r>
            <a:r>
              <a:rPr lang="en-GB" altLang="zh-CN" sz="1000" dirty="0"/>
              <a:t>Correction of UE Policies delivery notification</a:t>
            </a:r>
            <a:r>
              <a:rPr lang="en-GB" altLang="zh-CN" sz="1000" dirty="0" smtClean="0"/>
              <a:t>.</a:t>
            </a:r>
            <a:endParaRPr lang="en-GB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Support of </a:t>
            </a:r>
            <a:r>
              <a:rPr lang="en-GB" sz="1000" dirty="0" smtClean="0"/>
              <a:t>transferring AF </a:t>
            </a:r>
            <a:r>
              <a:rPr lang="en-GB" sz="1000" dirty="0"/>
              <a:t>Coordination </a:t>
            </a:r>
            <a:r>
              <a:rPr lang="en-GB" sz="1000" dirty="0" smtClean="0"/>
              <a:t>Information between SMFs. </a:t>
            </a:r>
            <a:endParaRPr lang="en-GB" altLang="zh-CN" sz="1000" dirty="0" smtClean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Clarify </a:t>
            </a:r>
            <a:r>
              <a:rPr lang="en-US" altLang="zh-CN" sz="1400" dirty="0"/>
              <a:t>the local AF subscription for the </a:t>
            </a:r>
            <a:r>
              <a:rPr lang="en-US" altLang="zh-CN" sz="1400" dirty="0" err="1"/>
              <a:t>QoS</a:t>
            </a:r>
            <a:r>
              <a:rPr lang="en-US" altLang="zh-CN" sz="1400" dirty="0"/>
              <a:t> Monitoring during UE mobility.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Corrections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provisioning of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Configuration 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Corrections on DNAI based I-SMF selection.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19202155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SA2#147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 smtClean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SA2#148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</a:t>
            </a:r>
            <a:r>
              <a:rPr lang="en-US" altLang="zh-CN" sz="1600" dirty="0" smtClean="0"/>
              <a:t>by </a:t>
            </a:r>
            <a:r>
              <a:rPr lang="en-US" altLang="zh-CN" sz="1600" dirty="0" smtClean="0"/>
              <a:t>taking S2-2108177 as baseline.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issue by taking S2-2108177 as baseline.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4629532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83657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64607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8897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25746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v0.3.0 is </a:t>
            </a:r>
            <a:r>
              <a:rPr lang="en-US" altLang="zh-CN" sz="1400" dirty="0" smtClean="0"/>
              <a:t>sent </a:t>
            </a:r>
            <a:r>
              <a:rPr lang="en-US" altLang="zh-CN" sz="1400" dirty="0"/>
              <a:t>to SA #</a:t>
            </a:r>
            <a:r>
              <a:rPr lang="en-US" altLang="zh-CN" sz="1400" dirty="0" smtClean="0"/>
              <a:t>92-e </a:t>
            </a:r>
            <a:r>
              <a:rPr lang="en-US" altLang="zh-CN" sz="1400" dirty="0"/>
              <a:t>for information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64 </a:t>
            </a:r>
            <a:r>
              <a:rPr lang="en-US" altLang="zh-CN" sz="1400" dirty="0"/>
              <a:t>pCRs for TS 23.548 </a:t>
            </a:r>
            <a:r>
              <a:rPr lang="en-US" altLang="zh-CN" sz="1400" dirty="0" smtClean="0"/>
              <a:t>and 33 </a:t>
            </a:r>
            <a:r>
              <a:rPr lang="en-US" altLang="zh-CN" sz="1400" dirty="0"/>
              <a:t>CRs for TS 23.501/23.502/23.503 </a:t>
            </a:r>
            <a:r>
              <a:rPr lang="en-US" altLang="zh-CN" sz="1400" dirty="0" smtClean="0"/>
              <a:t>were approved. All solutions concluded in study phase were addressed in the TS.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LS response </a:t>
            </a:r>
            <a:r>
              <a:rPr lang="en-US" altLang="zh-CN" sz="1400" dirty="0" smtClean="0"/>
              <a:t>was sent </a:t>
            </a:r>
            <a:r>
              <a:rPr lang="en-US" altLang="zh-CN" sz="1400" dirty="0"/>
              <a:t>to </a:t>
            </a:r>
            <a:r>
              <a:rPr lang="en-US" altLang="zh-CN" sz="1400" dirty="0" smtClean="0"/>
              <a:t>SA.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Finalize normative </a:t>
            </a:r>
            <a:r>
              <a:rPr lang="en-US" sz="1400" dirty="0" smtClean="0"/>
              <a:t>work if WI exception is approved.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3633824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11215</TotalTime>
  <Words>1904</Words>
  <Application>Microsoft Office PowerPoint</Application>
  <PresentationFormat>On-screen Show (4:3)</PresentationFormat>
  <Paragraphs>282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 </vt:lpstr>
      <vt:lpstr>宋体</vt:lpstr>
      <vt:lpstr>Arial</vt:lpstr>
      <vt:lpstr>Calibri</vt:lpstr>
      <vt:lpstr>Times New Roman</vt:lpstr>
      <vt:lpstr>Office Theme</vt:lpstr>
      <vt:lpstr>1_Office Theme</vt:lpstr>
      <vt:lpstr>   eEdge_5GC Status Report</vt:lpstr>
      <vt:lpstr> eEdge_5GC status after SA2#147e (1/2)</vt:lpstr>
      <vt:lpstr> eEdge_5GC status after SA2#147e (2/2)</vt:lpstr>
      <vt:lpstr>backup</vt:lpstr>
      <vt:lpstr> eEdge_5GC status after SA2#143e (1/2)</vt:lpstr>
      <vt:lpstr> eEdge_5GC status after SA2#143e (2/2)</vt:lpstr>
      <vt:lpstr> eEdge_5GC status after SA2#144e (1/2)</vt:lpstr>
      <vt:lpstr> eEdge_5GC status after SA2#144e (2/2)</vt:lpstr>
      <vt:lpstr>PowerPoint Presentation</vt:lpstr>
      <vt:lpstr> eEdge_5GC status after SA2#145e (1/2)</vt:lpstr>
      <vt:lpstr> eEdge_5GC status after SA2#145e (2/2)</vt:lpstr>
      <vt:lpstr>PowerPoint Presentation</vt:lpstr>
      <vt:lpstr> eEdge_5GC status after SA2#146e (1/2)</vt:lpstr>
      <vt:lpstr> eEdge_5GC status after SA2#146e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Huawei_Hui_D4</cp:lastModifiedBy>
  <cp:revision>1450</cp:revision>
  <dcterms:created xsi:type="dcterms:W3CDTF">2008-08-30T09:32:10Z</dcterms:created>
  <dcterms:modified xsi:type="dcterms:W3CDTF">2021-10-25T12:16:45Z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(3)KeFy9GXxy6iZ+vUcRseZ0LX390m5TIAiuDad9i3DN+EJfGG/nHGKPL2emfMfl2fMemHDxqJ3
N/5PQx1alncxUTzbjFzhK6Ln8YosqB0PzK1VoenAkyLuO+kv/JW5anJMYGpUQG3lZUTbYjok
1l4iGRuw43orl7Pk+ReDSEmea/yyitEv1UnqEFp4L8MjCowSxu68iQdIEPNOm0lu5N5qlUgj
/BMbQpESGKblSZ1Hci</vt:lpwstr>
  </property>
  <property fmtid="{D5CDD505-2E9C-101B-9397-08002B2CF9AE}" pid="9" name="_2015_ms_pID_7253431">
    <vt:lpwstr>KcTVdx47OSCpFdYZc7rIEaYswyPyFdS0lp9t1ixupyVEEOBefkZX0+
tCrZqSiPr5fE/PEetNE0F5tHQX9ZfoNxUKJcT44lJfsrVpULWeQvGIBBXgB6+D71cfgAtPHX
Zt5JxKI/kTI4NW5MJWkoJafPH7rZ9quCIf9jGpJfmlPIN/Vhqx53Lz6KBdrKWm2+PrkzIUFy
UE7mIzF6WEI+inmP8vX6F+kN8VnqCIFilKZq</vt:lpwstr>
  </property>
  <property fmtid="{D5CDD505-2E9C-101B-9397-08002B2CF9AE}" pid="10" name="_2015_ms_pID_7253432">
    <vt:lpwstr>PA==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1630231243</vt:lpwstr>
  </property>
</Properties>
</file>