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817" r:id="rId3"/>
    <p:sldId id="812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#147E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 – 22 </a:t>
            </a:r>
            <a:r>
              <a:rPr lang="en-GB" altLang="zh-CN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</a:t>
            </a: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0688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S2-2107600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WG2#147E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18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-22 </a:t>
            </a:r>
            <a:r>
              <a:rPr lang="en-US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panose="020B0604020202020204" pitchFamily="34" charset="0"/>
              </a:rPr>
              <a:t>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), </a:t>
            </a: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Mobile), 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39 CRs agreed for 23.288, 4 CRs agreed for 23.501, 10 CRs agreed for 23.502</a:t>
            </a:r>
            <a:r>
              <a:rPr lang="en-US" altLang="zh-CN" sz="1200" dirty="0">
                <a:sym typeface="+mn-ea"/>
              </a:rPr>
              <a:t>, 1 CRs agreed for 23.503</a:t>
            </a:r>
            <a:r>
              <a:rPr lang="en-US" altLang="zh-CN" sz="1200" dirty="0"/>
              <a:t> and 4 LS Response  agreed.</a:t>
            </a:r>
          </a:p>
          <a:p>
            <a:pPr marL="457200" lvl="1" indent="0">
              <a:buNone/>
            </a:pPr>
            <a:endParaRPr lang="en-US" sz="1200" b="1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KI#2: Multiple NWDAF instances, analytics subscription/context transfer procedures</a:t>
            </a:r>
          </a:p>
          <a:p>
            <a:pPr lvl="1"/>
            <a:r>
              <a:rPr lang="en-US" altLang="zh-CN" sz="1200" dirty="0"/>
              <a:t>Status: CRs are approved and This item can be closed.</a:t>
            </a:r>
            <a:endParaRPr lang="en-GB" altLang="zh-CN" sz="1200" dirty="0"/>
          </a:p>
          <a:p>
            <a:pPr lvl="1"/>
            <a:r>
              <a:rPr lang="en-US" altLang="zh-CN" sz="1200" dirty="0"/>
              <a:t>One Editor’s Note left that will be resolved in next meeting.</a:t>
            </a:r>
            <a:endParaRPr lang="en-GB" sz="1200" dirty="0"/>
          </a:p>
          <a:p>
            <a:pPr marL="457200" lvl="1" indent="0">
              <a:buNone/>
            </a:pPr>
            <a:r>
              <a:rPr lang="en-GB" sz="1200" dirty="0"/>
              <a:t>Editor's note:  It FFS how this aligns with the procedure when Analytics consumer changes.</a:t>
            </a:r>
            <a:endParaRPr lang="en-US" altLang="zh-CN" sz="1200" dirty="0"/>
          </a:p>
          <a:p>
            <a:pPr marL="457200" lvl="1" indent="0">
              <a:buNone/>
            </a:pPr>
            <a:endParaRPr lang="en-US" sz="800" dirty="0"/>
          </a:p>
          <a:p>
            <a:pPr marL="457200" lvl="1" indent="0">
              <a:buNone/>
            </a:pPr>
            <a:endParaRPr lang="en-US" sz="800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KI#12: NWDAF-assisted RFSP policy, how to support Service Experience statistics per frequency: 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  <a:endParaRPr lang="en-US" sz="8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9649449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90%(#145E) &gt;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 (#146E)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SA2#147E (1/3)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lvl="0"/>
            <a:r>
              <a:rPr lang="en-GB" altLang="zh-CN" sz="1600" dirty="0"/>
              <a:t>Exception tasks for </a:t>
            </a:r>
            <a:r>
              <a:rPr lang="en-GB" sz="1600" dirty="0"/>
              <a:t>KI#15: User consent for UE data collection/analysis, the procedures for data collection for UE related analytics need to take user consent into account, how to do this depends on the outcome of the SA3 WG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SA2#147E (2/3)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SA5 </a:t>
            </a:r>
            <a:r>
              <a:rPr lang="en-GB" altLang="zh-CN" sz="1200" dirty="0"/>
              <a:t>about </a:t>
            </a:r>
            <a:r>
              <a:rPr lang="en-GB" sz="1200" dirty="0"/>
              <a:t>Network slice information from OAM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about user consent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SA3 and SA5.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SA2#147E  (3/3)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333</Words>
  <Application>Microsoft Office PowerPoint</Application>
  <PresentationFormat>全屏显示(4:3)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eNA_ph2 status after SA2#147E (1/3)</vt:lpstr>
      <vt:lpstr>eNA_ph2 status after SA2#147E (2/3)</vt:lpstr>
      <vt:lpstr>eNA_ph2 status after  SA2#147E 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</cp:lastModifiedBy>
  <cp:revision>1800</cp:revision>
  <dcterms:created xsi:type="dcterms:W3CDTF">2008-08-30T09:32:00Z</dcterms:created>
  <dcterms:modified xsi:type="dcterms:W3CDTF">2021-10-11T13:04:16Z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  <property fmtid="{D5CDD505-2E9C-101B-9397-08002B2CF9AE}" pid="16" name="KSOProductBuildVer">
    <vt:lpwstr>2052-11.8.2.10229</vt:lpwstr>
  </property>
</Properties>
</file>