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3" r:id="rId2"/>
    <p:sldId id="817" r:id="rId3"/>
    <p:sldId id="812" r:id="rId4"/>
    <p:sldId id="815" r:id="rId5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Huawei" initials="HW" lastIdx="3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FD4443E-F989-4FC4-A0C8-D5A2AF1F390B}" styleName="深色样式 1 - 强调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7" d="100"/>
          <a:sy n="87" d="100"/>
        </p:scale>
        <p:origin x="1565" y="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325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8/30/2021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8/30/2021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</a:t>
            </a:fld>
            <a:endParaRPr lang="en-GB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4</a:t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#146E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– 27 August 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3999345" y="324480"/>
            <a:ext cx="3068873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S2-2106985</a:t>
            </a:r>
            <a:endParaRPr lang="en-US" altLang="zh-CN" sz="14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S2-2106302/3960/3076/2215/1136/0486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WG2#146E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16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-27 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August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68873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GB" sz="1800" b="1" dirty="0" smtClean="0">
                <a:latin typeface="Arial" panose="020B0604020202020204" pitchFamily="34" charset="0"/>
              </a:rPr>
              <a:t>Aihua </a:t>
            </a:r>
            <a:r>
              <a:rPr lang="en-GB" sz="1800" b="1" dirty="0">
                <a:latin typeface="Arial" panose="020B0604020202020204" pitchFamily="34" charset="0"/>
              </a:rPr>
              <a:t>Li (China Mobile), Xiaobo Wu (</a:t>
            </a:r>
            <a:r>
              <a:rPr lang="en-US" altLang="zh-CN" sz="1800" b="1" dirty="0">
                <a:latin typeface="Arial" panose="020B0604020202020204" pitchFamily="34" charset="0"/>
              </a:rPr>
              <a:t>vivo</a:t>
            </a:r>
            <a:r>
              <a:rPr lang="en-GB" sz="1800" b="1" dirty="0" smtClean="0">
                <a:latin typeface="Arial" panose="020B0604020202020204" pitchFamily="34" charset="0"/>
              </a:rPr>
              <a:t>)</a:t>
            </a:r>
            <a:endParaRPr lang="en-GB" sz="1800" b="1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Normative work is complete for all KIs.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39 CRs agreed for 23.288, 4 CRs agreed for 23.501, 10 CRs agreed for 23.502</a:t>
            </a:r>
            <a:r>
              <a:rPr lang="en-US" altLang="zh-CN" sz="1200" dirty="0">
                <a:sym typeface="+mn-ea"/>
              </a:rPr>
              <a:t>, 1 CRs agreed for 23.503</a:t>
            </a:r>
            <a:r>
              <a:rPr lang="en-US" altLang="zh-CN" sz="1200" dirty="0"/>
              <a:t> and 4 LS Response  agreed.</a:t>
            </a:r>
          </a:p>
          <a:p>
            <a:pPr marL="457200" lvl="1" indent="0">
              <a:buNone/>
            </a:pPr>
            <a:endParaRPr lang="en-US" sz="1200" b="1" dirty="0"/>
          </a:p>
          <a:p>
            <a:r>
              <a:rPr lang="en-GB" altLang="zh-CN" sz="1600" dirty="0"/>
              <a:t>Exception tasks for </a:t>
            </a:r>
            <a:r>
              <a:rPr lang="en-GB" sz="1600" dirty="0"/>
              <a:t>KI#2: Multiple NWDAF instances, analytics subscription/context transfer procedures</a:t>
            </a:r>
          </a:p>
          <a:p>
            <a:pPr lvl="1"/>
            <a:r>
              <a:rPr lang="en-US" altLang="zh-CN" sz="1200" dirty="0"/>
              <a:t>Status: CRs are approved and This item can be closed.</a:t>
            </a:r>
            <a:endParaRPr lang="en-GB" altLang="zh-CN" sz="1200" dirty="0"/>
          </a:p>
          <a:p>
            <a:pPr lvl="1"/>
            <a:r>
              <a:rPr lang="en-US" altLang="zh-CN" sz="1200" dirty="0"/>
              <a:t>One Editor’s Note left that will be resolved in next meeting.</a:t>
            </a:r>
            <a:endParaRPr lang="en-GB" sz="1200" dirty="0"/>
          </a:p>
          <a:p>
            <a:pPr marL="457200" lvl="1" indent="0">
              <a:buNone/>
            </a:pPr>
            <a:r>
              <a:rPr lang="en-GB" sz="1200" dirty="0"/>
              <a:t>Editor's note:  It FFS how this aligns with the procedure when Analytics consumer changes.</a:t>
            </a:r>
            <a:endParaRPr lang="en-US" altLang="zh-CN" sz="1200" dirty="0"/>
          </a:p>
          <a:p>
            <a:pPr marL="457200" lvl="1" indent="0">
              <a:buNone/>
            </a:pPr>
            <a:endParaRPr lang="en-US" sz="800" dirty="0"/>
          </a:p>
          <a:p>
            <a:pPr marL="457200" lvl="1" indent="0">
              <a:buNone/>
            </a:pPr>
            <a:endParaRPr lang="en-US" sz="800" dirty="0"/>
          </a:p>
          <a:p>
            <a:r>
              <a:rPr lang="en-GB" altLang="zh-CN" sz="1600" dirty="0"/>
              <a:t>Exception tasks for </a:t>
            </a:r>
            <a:r>
              <a:rPr lang="en-GB" sz="1600" dirty="0"/>
              <a:t>KI#12: NWDAF-assisted RFSP policy, how to support Service Experience statistics per frequency: </a:t>
            </a:r>
          </a:p>
          <a:p>
            <a:pPr lvl="1"/>
            <a:r>
              <a:rPr lang="en-US" altLang="zh-CN" sz="1200" dirty="0"/>
              <a:t>Status: CRs are approved. This item can be closed. </a:t>
            </a:r>
            <a:endParaRPr lang="en-US" sz="800" dirty="0"/>
          </a:p>
        </p:txBody>
      </p:sp>
      <p:graphicFrame>
        <p:nvGraphicFramePr>
          <p:cNvPr id="5" name="Content Placeholder 8"/>
          <p:cNvGraphicFramePr/>
          <p:nvPr>
            <p:extLst>
              <p:ext uri="{D42A27DB-BD31-4B8C-83A1-F6EECF244321}">
                <p14:modId xmlns:p14="http://schemas.microsoft.com/office/powerpoint/2010/main" val="3964944936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9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90%(#145E) </a:t>
                      </a:r>
                      <a:r>
                        <a:rPr lang="en-US" altLang="zh-CN" sz="1400" b="1" u="none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</a:t>
                      </a:r>
                      <a:r>
                        <a:rPr lang="en-US" altLang="zh-CN" sz="1400" b="1" u="non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99% </a:t>
                      </a:r>
                      <a:r>
                        <a:rPr lang="en-US" altLang="zh-CN" sz="1400" b="1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(#146E)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SA2#146E (1/3)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lvl="0"/>
            <a:r>
              <a:rPr lang="en-GB" altLang="zh-CN" sz="1600" dirty="0"/>
              <a:t>Exception tasks for </a:t>
            </a:r>
            <a:r>
              <a:rPr lang="en-GB" sz="1600" dirty="0"/>
              <a:t>KI#15: User consent for UE data collection/analysis, the procedures for data collection for UE related analytics need to take user consent into account, how to do this depends on the outcome of the SA3 WG</a:t>
            </a:r>
          </a:p>
          <a:p>
            <a:pPr lvl="1"/>
            <a:r>
              <a:rPr lang="en-US" altLang="zh-CN" sz="1200" dirty="0"/>
              <a:t>Status: CRs are approved. This item can be closed. </a:t>
            </a:r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</a:t>
            </a:r>
            <a:r>
              <a:rPr lang="en-US" altLang="de-DE" b="1" dirty="0" smtClean="0"/>
              <a:t>SA2#146E </a:t>
            </a:r>
            <a:r>
              <a:rPr lang="en-US" altLang="de-DE" b="1" dirty="0"/>
              <a:t>(2/3)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No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SA5 </a:t>
            </a:r>
            <a:r>
              <a:rPr lang="en-GB" altLang="zh-CN" sz="1200" dirty="0"/>
              <a:t>about </a:t>
            </a:r>
            <a:r>
              <a:rPr lang="en-GB" sz="1200" dirty="0"/>
              <a:t>Network slice information from OAM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Reply LS sent to SA3 about user consent</a:t>
            </a:r>
            <a:endParaRPr lang="en-US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Maintenance and alignment with SA3 and SA5.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 </a:t>
            </a:r>
            <a:r>
              <a:rPr lang="en-US" altLang="de-DE" b="1" dirty="0" smtClean="0"/>
              <a:t>SA2#146E  </a:t>
            </a:r>
            <a:r>
              <a:rPr lang="en-US" altLang="de-DE" b="1" dirty="0"/>
              <a:t>(3/3)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311</Words>
  <Application>Microsoft Office PowerPoint</Application>
  <PresentationFormat>全屏显示(4:3)</PresentationFormat>
  <Paragraphs>46</Paragraphs>
  <Slides>4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eNA_ph2 status after SA2#146E (1/3)</vt:lpstr>
      <vt:lpstr>eNA_ph2 status after SA2#146E (2/3)</vt:lpstr>
      <vt:lpstr>eNA_ph2 status after  SA2#146E  (3/3)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user6</cp:lastModifiedBy>
  <cp:revision>1796</cp:revision>
  <dcterms:created xsi:type="dcterms:W3CDTF">2008-08-30T09:32:00Z</dcterms:created>
  <dcterms:modified xsi:type="dcterms:W3CDTF">2021-08-30T11:39:00Z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  <property fmtid="{D5CDD505-2E9C-101B-9397-08002B2CF9AE}" pid="16" name="KSOProductBuildVer">
    <vt:lpwstr>2052-11.8.2.10229</vt:lpwstr>
  </property>
</Properties>
</file>