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63" r:id="rId6"/>
    <p:sldId id="364" r:id="rId7"/>
    <p:sldId id="366" r:id="rId8"/>
    <p:sldId id="367" r:id="rId9"/>
    <p:sldId id="365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108" d="100"/>
          <a:sy n="108" d="100"/>
        </p:scale>
        <p:origin x="56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hab Guirguis" userId="c77768e1-8f5a-4b22-90e8-40c460f0d156" providerId="ADAL" clId="{E8302D6F-4AFD-46AC-B7B0-1E9860E7DA2A}"/>
    <pc:docChg chg="undo redo custSel modSld modMainMaster">
      <pc:chgData name="Ihab Guirguis" userId="c77768e1-8f5a-4b22-90e8-40c460f0d156" providerId="ADAL" clId="{E8302D6F-4AFD-46AC-B7B0-1E9860E7DA2A}" dt="2021-08-10T18:08:31.232" v="52" actId="1036"/>
      <pc:docMkLst>
        <pc:docMk/>
      </pc:docMkLst>
      <pc:sldChg chg="modSp mod">
        <pc:chgData name="Ihab Guirguis" userId="c77768e1-8f5a-4b22-90e8-40c460f0d156" providerId="ADAL" clId="{E8302D6F-4AFD-46AC-B7B0-1E9860E7DA2A}" dt="2021-08-10T17:53:11.012" v="4"/>
        <pc:sldMkLst>
          <pc:docMk/>
          <pc:sldMk cId="0" sldId="341"/>
        </pc:sldMkLst>
        <pc:spChg chg="mod">
          <ac:chgData name="Ihab Guirguis" userId="c77768e1-8f5a-4b22-90e8-40c460f0d156" providerId="ADAL" clId="{E8302D6F-4AFD-46AC-B7B0-1E9860E7DA2A}" dt="2021-08-10T17:53:11.012" v="4"/>
          <ac:spMkLst>
            <pc:docMk/>
            <pc:sldMk cId="0" sldId="341"/>
            <ac:spMk id="4" creationId="{EE3125DC-88AD-4BFB-8045-1CA5CF7A7443}"/>
          </ac:spMkLst>
        </pc:spChg>
      </pc:sldChg>
      <pc:sldChg chg="modSp mod">
        <pc:chgData name="Ihab Guirguis" userId="c77768e1-8f5a-4b22-90e8-40c460f0d156" providerId="ADAL" clId="{E8302D6F-4AFD-46AC-B7B0-1E9860E7DA2A}" dt="2021-08-10T18:08:31.232" v="52" actId="1036"/>
        <pc:sldMkLst>
          <pc:docMk/>
          <pc:sldMk cId="0" sldId="364"/>
        </pc:sldMkLst>
        <pc:spChg chg="mod">
          <ac:chgData name="Ihab Guirguis" userId="c77768e1-8f5a-4b22-90e8-40c460f0d156" providerId="ADAL" clId="{E8302D6F-4AFD-46AC-B7B0-1E9860E7DA2A}" dt="2021-08-10T18:08:31.232" v="52" actId="1036"/>
          <ac:spMkLst>
            <pc:docMk/>
            <pc:sldMk cId="0" sldId="364"/>
            <ac:spMk id="21" creationId="{DF3B7943-0D74-48A2-A061-50F90D93193E}"/>
          </ac:spMkLst>
        </pc:spChg>
        <pc:spChg chg="mod">
          <ac:chgData name="Ihab Guirguis" userId="c77768e1-8f5a-4b22-90e8-40c460f0d156" providerId="ADAL" clId="{E8302D6F-4AFD-46AC-B7B0-1E9860E7DA2A}" dt="2021-08-10T18:08:27.608" v="50" actId="1036"/>
          <ac:spMkLst>
            <pc:docMk/>
            <pc:sldMk cId="0" sldId="364"/>
            <ac:spMk id="22" creationId="{E86F98D1-C886-4C36-9B84-704790ED379D}"/>
          </ac:spMkLst>
        </pc:spChg>
      </pc:sldChg>
      <pc:sldChg chg="modSp mod">
        <pc:chgData name="Ihab Guirguis" userId="c77768e1-8f5a-4b22-90e8-40c460f0d156" providerId="ADAL" clId="{E8302D6F-4AFD-46AC-B7B0-1E9860E7DA2A}" dt="2021-08-10T17:53:26.653" v="10" actId="403"/>
        <pc:sldMkLst>
          <pc:docMk/>
          <pc:sldMk cId="714359216" sldId="366"/>
        </pc:sldMkLst>
        <pc:spChg chg="mod">
          <ac:chgData name="Ihab Guirguis" userId="c77768e1-8f5a-4b22-90e8-40c460f0d156" providerId="ADAL" clId="{E8302D6F-4AFD-46AC-B7B0-1E9860E7DA2A}" dt="2021-08-10T17:53:26.653" v="10" actId="403"/>
          <ac:spMkLst>
            <pc:docMk/>
            <pc:sldMk cId="714359216" sldId="366"/>
            <ac:spMk id="7171" creationId="{8B215120-9330-4C24-86C0-93DB3C460B0D}"/>
          </ac:spMkLst>
        </pc:spChg>
      </pc:sldChg>
      <pc:sldChg chg="modSp mod">
        <pc:chgData name="Ihab Guirguis" userId="c77768e1-8f5a-4b22-90e8-40c460f0d156" providerId="ADAL" clId="{E8302D6F-4AFD-46AC-B7B0-1E9860E7DA2A}" dt="2021-08-10T17:53:35.639" v="12" actId="403"/>
        <pc:sldMkLst>
          <pc:docMk/>
          <pc:sldMk cId="2143720549" sldId="367"/>
        </pc:sldMkLst>
        <pc:spChg chg="mod">
          <ac:chgData name="Ihab Guirguis" userId="c77768e1-8f5a-4b22-90e8-40c460f0d156" providerId="ADAL" clId="{E8302D6F-4AFD-46AC-B7B0-1E9860E7DA2A}" dt="2021-08-10T17:53:35.639" v="12" actId="403"/>
          <ac:spMkLst>
            <pc:docMk/>
            <pc:sldMk cId="2143720549" sldId="367"/>
            <ac:spMk id="7171" creationId="{8B215120-9330-4C24-86C0-93DB3C460B0D}"/>
          </ac:spMkLst>
        </pc:spChg>
      </pc:sldChg>
      <pc:sldMasterChg chg="modSp mod">
        <pc:chgData name="Ihab Guirguis" userId="c77768e1-8f5a-4b22-90e8-40c460f0d156" providerId="ADAL" clId="{E8302D6F-4AFD-46AC-B7B0-1E9860E7DA2A}" dt="2021-08-10T18:02:33.016" v="30" actId="20577"/>
        <pc:sldMasterMkLst>
          <pc:docMk/>
          <pc:sldMasterMk cId="0" sldId="2147485146"/>
        </pc:sldMasterMkLst>
        <pc:spChg chg="mod">
          <ac:chgData name="Ihab Guirguis" userId="c77768e1-8f5a-4b22-90e8-40c460f0d156" providerId="ADAL" clId="{E8302D6F-4AFD-46AC-B7B0-1E9860E7DA2A}" dt="2021-08-10T18:02:01.022" v="28" actId="20577"/>
          <ac:spMkLst>
            <pc:docMk/>
            <pc:sldMasterMk cId="0" sldId="2147485146"/>
            <ac:spMk id="11" creationId="{AA2802BD-1B72-4AD1-8184-0FD099607084}"/>
          </ac:spMkLst>
        </pc:spChg>
        <pc:spChg chg="mod">
          <ac:chgData name="Ihab Guirguis" userId="c77768e1-8f5a-4b22-90e8-40c460f0d156" providerId="ADAL" clId="{E8302D6F-4AFD-46AC-B7B0-1E9860E7DA2A}" dt="2021-08-10T18:02:33.016" v="30" actId="20577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  <pc:docChgLst>
    <pc:chgData name="Ihab Guirguis" userId="c77768e1-8f5a-4b22-90e8-40c460f0d156" providerId="ADAL" clId="{68FB59D7-3FB0-4062-8216-9D744D23B979}"/>
    <pc:docChg chg="delSld">
      <pc:chgData name="Ihab Guirguis" userId="c77768e1-8f5a-4b22-90e8-40c460f0d156" providerId="ADAL" clId="{68FB59D7-3FB0-4062-8216-9D744D23B979}" dt="2021-08-03T19:38:34.384" v="0" actId="47"/>
      <pc:docMkLst>
        <pc:docMk/>
      </pc:docMkLst>
      <pc:sldChg chg="del">
        <pc:chgData name="Ihab Guirguis" userId="c77768e1-8f5a-4b22-90e8-40c460f0d156" providerId="ADAL" clId="{68FB59D7-3FB0-4062-8216-9D744D23B979}" dt="2021-08-03T19:38:34.384" v="0" actId="47"/>
        <pc:sldMkLst>
          <pc:docMk/>
          <pc:sldMk cId="4065319264" sldId="368"/>
        </pc:sldMkLst>
      </pc:sldChg>
      <pc:sldChg chg="del">
        <pc:chgData name="Ihab Guirguis" userId="c77768e1-8f5a-4b22-90e8-40c460f0d156" providerId="ADAL" clId="{68FB59D7-3FB0-4062-8216-9D744D23B979}" dt="2021-08-03T19:38:34.384" v="0" actId="47"/>
        <pc:sldMkLst>
          <pc:docMk/>
          <pc:sldMk cId="2485879378" sldId="369"/>
        </pc:sldMkLst>
      </pc:sldChg>
      <pc:sldChg chg="del">
        <pc:chgData name="Ihab Guirguis" userId="c77768e1-8f5a-4b22-90e8-40c460f0d156" providerId="ADAL" clId="{68FB59D7-3FB0-4062-8216-9D744D23B979}" dt="2021-08-03T19:38:34.384" v="0" actId="47"/>
        <pc:sldMkLst>
          <pc:docMk/>
          <pc:sldMk cId="829095213" sldId="370"/>
        </pc:sldMkLst>
      </pc:sldChg>
    </pc:docChg>
  </pc:docChgLst>
  <pc:docChgLst>
    <pc:chgData name="Ihab Guirguis" userId="c77768e1-8f5a-4b22-90e8-40c460f0d156" providerId="ADAL" clId="{3A9C2F8F-E68A-4628-9A8B-B8FECF46167B}"/>
    <pc:docChg chg="undo redo custSel modSld">
      <pc:chgData name="Ihab Guirguis" userId="c77768e1-8f5a-4b22-90e8-40c460f0d156" providerId="ADAL" clId="{3A9C2F8F-E68A-4628-9A8B-B8FECF46167B}" dt="2021-08-10T13:05:59.683" v="69" actId="207"/>
      <pc:docMkLst>
        <pc:docMk/>
      </pc:docMkLst>
      <pc:sldChg chg="modSp mod">
        <pc:chgData name="Ihab Guirguis" userId="c77768e1-8f5a-4b22-90e8-40c460f0d156" providerId="ADAL" clId="{3A9C2F8F-E68A-4628-9A8B-B8FECF46167B}" dt="2021-08-09T14:22:20.245" v="56"/>
        <pc:sldMkLst>
          <pc:docMk/>
          <pc:sldMk cId="0" sldId="341"/>
        </pc:sldMkLst>
        <pc:spChg chg="mod">
          <ac:chgData name="Ihab Guirguis" userId="c77768e1-8f5a-4b22-90e8-40c460f0d156" providerId="ADAL" clId="{3A9C2F8F-E68A-4628-9A8B-B8FECF46167B}" dt="2021-08-09T14:22:20.245" v="56"/>
          <ac:spMkLst>
            <pc:docMk/>
            <pc:sldMk cId="0" sldId="341"/>
            <ac:spMk id="4" creationId="{EE3125DC-88AD-4BFB-8045-1CA5CF7A7443}"/>
          </ac:spMkLst>
        </pc:spChg>
      </pc:sldChg>
      <pc:sldChg chg="modSp mod">
        <pc:chgData name="Ihab Guirguis" userId="c77768e1-8f5a-4b22-90e8-40c460f0d156" providerId="ADAL" clId="{3A9C2F8F-E68A-4628-9A8B-B8FECF46167B}" dt="2021-08-09T14:23:45.641" v="68" actId="20577"/>
        <pc:sldMkLst>
          <pc:docMk/>
          <pc:sldMk cId="0" sldId="364"/>
        </pc:sldMkLst>
        <pc:spChg chg="mod">
          <ac:chgData name="Ihab Guirguis" userId="c77768e1-8f5a-4b22-90e8-40c460f0d156" providerId="ADAL" clId="{3A9C2F8F-E68A-4628-9A8B-B8FECF46167B}" dt="2021-08-09T14:23:45.641" v="68" actId="20577"/>
          <ac:spMkLst>
            <pc:docMk/>
            <pc:sldMk cId="0" sldId="364"/>
            <ac:spMk id="3" creationId="{BEEA7740-FD92-4051-A3E5-E1A454598655}"/>
          </ac:spMkLst>
        </pc:spChg>
        <pc:spChg chg="mod">
          <ac:chgData name="Ihab Guirguis" userId="c77768e1-8f5a-4b22-90e8-40c460f0d156" providerId="ADAL" clId="{3A9C2F8F-E68A-4628-9A8B-B8FECF46167B}" dt="2021-08-09T14:23:19.319" v="63"/>
          <ac:spMkLst>
            <pc:docMk/>
            <pc:sldMk cId="0" sldId="364"/>
            <ac:spMk id="21" creationId="{DF3B7943-0D74-48A2-A061-50F90D93193E}"/>
          </ac:spMkLst>
        </pc:spChg>
      </pc:sldChg>
      <pc:sldChg chg="modSp mod">
        <pc:chgData name="Ihab Guirguis" userId="c77768e1-8f5a-4b22-90e8-40c460f0d156" providerId="ADAL" clId="{3A9C2F8F-E68A-4628-9A8B-B8FECF46167B}" dt="2021-08-10T13:05:59.683" v="69" actId="207"/>
        <pc:sldMkLst>
          <pc:docMk/>
          <pc:sldMk cId="714359216" sldId="366"/>
        </pc:sldMkLst>
        <pc:spChg chg="mod">
          <ac:chgData name="Ihab Guirguis" userId="c77768e1-8f5a-4b22-90e8-40c460f0d156" providerId="ADAL" clId="{3A9C2F8F-E68A-4628-9A8B-B8FECF46167B}" dt="2021-08-10T13:05:59.683" v="69" actId="207"/>
          <ac:spMkLst>
            <pc:docMk/>
            <pc:sldMk cId="714359216" sldId="366"/>
            <ac:spMk id="7171" creationId="{8B215120-9330-4C24-86C0-93DB3C460B0D}"/>
          </ac:spMkLst>
        </pc:spChg>
      </pc:sldChg>
      <pc:sldChg chg="modSp mod">
        <pc:chgData name="Ihab Guirguis" userId="c77768e1-8f5a-4b22-90e8-40c460f0d156" providerId="ADAL" clId="{3A9C2F8F-E68A-4628-9A8B-B8FECF46167B}" dt="2021-08-09T14:22:57.047" v="57" actId="207"/>
        <pc:sldMkLst>
          <pc:docMk/>
          <pc:sldMk cId="2143720549" sldId="367"/>
        </pc:sldMkLst>
        <pc:spChg chg="mod">
          <ac:chgData name="Ihab Guirguis" userId="c77768e1-8f5a-4b22-90e8-40c460f0d156" providerId="ADAL" clId="{3A9C2F8F-E68A-4628-9A8B-B8FECF46167B}" dt="2021-08-09T14:22:57.047" v="57" actId="207"/>
          <ac:spMkLst>
            <pc:docMk/>
            <pc:sldMk cId="2143720549" sldId="367"/>
            <ac:spMk id="7171" creationId="{8B215120-9330-4C24-86C0-93DB3C460B0D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09FFEA-EF73-464F-B34C-6668C4BF1842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FEED5719-9187-4709-8FE1-7299209EE116}">
      <dgm:prSet phldrT="[Text]" custT="1"/>
      <dgm:spPr>
        <a:xfrm>
          <a:off x="715286" y="853276"/>
          <a:ext cx="6557626" cy="426403"/>
        </a:xfrm>
        <a:prstGeom prst="rect">
          <a:avLst/>
        </a:prstGeom>
        <a:solidFill>
          <a:srgbClr val="E04825">
            <a:hueOff val="1943361"/>
            <a:satOff val="-2482"/>
            <a:lumOff val="1896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8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Resource Management &amp; Availability</a:t>
          </a:r>
        </a:p>
      </dgm:t>
    </dgm:pt>
    <dgm:pt modelId="{2DABD7D6-6D0D-4344-9FAB-6441645162B0}" type="parTrans" cxnId="{8FEA2855-D8E3-4611-856F-B4747CA33CFA}">
      <dgm:prSet/>
      <dgm:spPr/>
      <dgm:t>
        <a:bodyPr/>
        <a:lstStyle/>
        <a:p>
          <a:endParaRPr lang="en-US" sz="2800"/>
        </a:p>
      </dgm:t>
    </dgm:pt>
    <dgm:pt modelId="{2D7A599F-74D3-44FE-BDAF-8AD7F387828B}" type="sibTrans" cxnId="{8FEA2855-D8E3-4611-856F-B4747CA33CFA}">
      <dgm:prSet/>
      <dgm:spPr/>
      <dgm:t>
        <a:bodyPr/>
        <a:lstStyle/>
        <a:p>
          <a:endParaRPr lang="en-US" sz="2800"/>
        </a:p>
      </dgm:t>
    </dgm:pt>
    <dgm:pt modelId="{C84B2D92-C1A1-4456-911C-D13888EFE9E9}">
      <dgm:prSet custT="1"/>
      <dgm:spPr>
        <a:xfrm>
          <a:off x="926892" y="1492787"/>
          <a:ext cx="6346020" cy="426403"/>
        </a:xfrm>
        <a:prstGeom prst="rect">
          <a:avLst/>
        </a:prstGeom>
        <a:solidFill>
          <a:srgbClr val="E04825">
            <a:hueOff val="3886721"/>
            <a:satOff val="-4964"/>
            <a:lumOff val="3791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8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MCS Enablers</a:t>
          </a:r>
        </a:p>
      </dgm:t>
    </dgm:pt>
    <dgm:pt modelId="{D0A4F9B7-79E9-4BA0-BC85-E98A4DCD5575}" type="parTrans" cxnId="{1C70814E-CB55-482D-823C-074E43F68916}">
      <dgm:prSet/>
      <dgm:spPr/>
      <dgm:t>
        <a:bodyPr/>
        <a:lstStyle/>
        <a:p>
          <a:endParaRPr lang="en-US" sz="2800"/>
        </a:p>
      </dgm:t>
    </dgm:pt>
    <dgm:pt modelId="{EEDF0254-3B0D-4A5A-BA45-E16F31B16A55}" type="sibTrans" cxnId="{1C70814E-CB55-482D-823C-074E43F68916}">
      <dgm:prSet/>
      <dgm:spPr/>
      <dgm:t>
        <a:bodyPr/>
        <a:lstStyle/>
        <a:p>
          <a:endParaRPr lang="en-US" sz="2800"/>
        </a:p>
      </dgm:t>
    </dgm:pt>
    <dgm:pt modelId="{0B393869-93D4-407C-BED6-5E46156BE83B}">
      <dgm:prSet custT="1"/>
      <dgm:spPr>
        <a:xfrm>
          <a:off x="994456" y="2132767"/>
          <a:ext cx="6278456" cy="426403"/>
        </a:xfrm>
        <a:prstGeom prst="rect">
          <a:avLst/>
        </a:prstGeom>
        <a:solidFill>
          <a:srgbClr val="E04825">
            <a:hueOff val="5830082"/>
            <a:satOff val="-7445"/>
            <a:lumOff val="5687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8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MCS Services</a:t>
          </a:r>
        </a:p>
      </dgm:t>
    </dgm:pt>
    <dgm:pt modelId="{709D5A36-3F45-455C-AEDA-A7D3EB5BE83C}" type="parTrans" cxnId="{B0A0B8B0-9FFA-4942-BCF5-31DD356A8507}">
      <dgm:prSet/>
      <dgm:spPr/>
      <dgm:t>
        <a:bodyPr/>
        <a:lstStyle/>
        <a:p>
          <a:endParaRPr lang="en-US" sz="2800"/>
        </a:p>
      </dgm:t>
    </dgm:pt>
    <dgm:pt modelId="{4BE5E655-8850-4BD3-B02C-45602827A8D6}" type="sibTrans" cxnId="{B0A0B8B0-9FFA-4942-BCF5-31DD356A8507}">
      <dgm:prSet/>
      <dgm:spPr/>
      <dgm:t>
        <a:bodyPr/>
        <a:lstStyle/>
        <a:p>
          <a:endParaRPr lang="en-US" sz="2800"/>
        </a:p>
      </dgm:t>
    </dgm:pt>
    <dgm:pt modelId="{5AD415C0-4A60-4641-A333-DF6BB620E948}">
      <dgm:prSet phldrT="[Text]" custT="1"/>
      <dgm:spPr>
        <a:xfrm>
          <a:off x="329139" y="213295"/>
          <a:ext cx="6943773" cy="426403"/>
        </a:xfrm>
        <a:prstGeom prst="rect">
          <a:avLst/>
        </a:prstGeom>
        <a:solidFill>
          <a:srgbClr val="E04825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8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Coverage</a:t>
          </a:r>
        </a:p>
      </dgm:t>
    </dgm:pt>
    <dgm:pt modelId="{AA57EF48-2CA0-4DD1-B0CD-0D2E135BD41B}" type="parTrans" cxnId="{CFC36732-2E05-4F4C-BD2F-C4D026C5EE8D}">
      <dgm:prSet/>
      <dgm:spPr/>
      <dgm:t>
        <a:bodyPr/>
        <a:lstStyle/>
        <a:p>
          <a:endParaRPr lang="en-US"/>
        </a:p>
      </dgm:t>
    </dgm:pt>
    <dgm:pt modelId="{D04EF026-9142-45AB-AE9E-932B7D9398CA}" type="sibTrans" cxnId="{CFC36732-2E05-4F4C-BD2F-C4D026C5EE8D}">
      <dgm:prSet/>
      <dgm:spPr>
        <a:xfrm>
          <a:off x="-5302307" y="-812413"/>
          <a:ext cx="6316766" cy="6316766"/>
        </a:xfrm>
        <a:prstGeom prst="blockArc">
          <a:avLst>
            <a:gd name="adj1" fmla="val 18900000"/>
            <a:gd name="adj2" fmla="val 2700000"/>
            <a:gd name="adj3" fmla="val 342"/>
          </a:avLst>
        </a:prstGeom>
        <a:noFill/>
        <a:ln w="25400" cap="flat" cmpd="sng" algn="ctr">
          <a:solidFill>
            <a:srgbClr val="66A8D9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F55B3BC3-D599-4897-822E-545BBB0B633F}" type="pres">
      <dgm:prSet presAssocID="{6809FFEA-EF73-464F-B34C-6668C4BF1842}" presName="Name0" presStyleCnt="0">
        <dgm:presLayoutVars>
          <dgm:chMax val="7"/>
          <dgm:chPref val="7"/>
          <dgm:dir/>
        </dgm:presLayoutVars>
      </dgm:prSet>
      <dgm:spPr/>
    </dgm:pt>
    <dgm:pt modelId="{7C32FD9F-3BE5-4431-8A09-FF0F8EFD7F5A}" type="pres">
      <dgm:prSet presAssocID="{6809FFEA-EF73-464F-B34C-6668C4BF1842}" presName="Name1" presStyleCnt="0"/>
      <dgm:spPr/>
    </dgm:pt>
    <dgm:pt modelId="{687BABB8-50D0-47D8-A328-F00581951A2E}" type="pres">
      <dgm:prSet presAssocID="{6809FFEA-EF73-464F-B34C-6668C4BF1842}" presName="cycle" presStyleCnt="0"/>
      <dgm:spPr/>
    </dgm:pt>
    <dgm:pt modelId="{55A0F098-55C7-4DF9-8308-B06803B1CD98}" type="pres">
      <dgm:prSet presAssocID="{6809FFEA-EF73-464F-B34C-6668C4BF1842}" presName="srcNode" presStyleLbl="node1" presStyleIdx="0" presStyleCnt="4"/>
      <dgm:spPr/>
    </dgm:pt>
    <dgm:pt modelId="{661D8011-FD1F-4B04-A1F1-97AC62796A1D}" type="pres">
      <dgm:prSet presAssocID="{6809FFEA-EF73-464F-B34C-6668C4BF1842}" presName="conn" presStyleLbl="parChTrans1D2" presStyleIdx="0" presStyleCnt="1"/>
      <dgm:spPr/>
    </dgm:pt>
    <dgm:pt modelId="{9E19E6FE-4FA5-45EC-81EA-0C634BB6A566}" type="pres">
      <dgm:prSet presAssocID="{6809FFEA-EF73-464F-B34C-6668C4BF1842}" presName="extraNode" presStyleLbl="node1" presStyleIdx="0" presStyleCnt="4"/>
      <dgm:spPr/>
    </dgm:pt>
    <dgm:pt modelId="{A85A367C-EF59-4EE0-9ABD-ED2588F8407E}" type="pres">
      <dgm:prSet presAssocID="{6809FFEA-EF73-464F-B34C-6668C4BF1842}" presName="dstNode" presStyleLbl="node1" presStyleIdx="0" presStyleCnt="4"/>
      <dgm:spPr/>
    </dgm:pt>
    <dgm:pt modelId="{E8A4C059-D5E7-4B17-A0F0-563DE485A2B5}" type="pres">
      <dgm:prSet presAssocID="{5AD415C0-4A60-4641-A333-DF6BB620E948}" presName="text_1" presStyleLbl="node1" presStyleIdx="0" presStyleCnt="4">
        <dgm:presLayoutVars>
          <dgm:bulletEnabled val="1"/>
        </dgm:presLayoutVars>
      </dgm:prSet>
      <dgm:spPr/>
    </dgm:pt>
    <dgm:pt modelId="{053A2BA1-7CA3-4471-A9C2-5F9671A2B1AD}" type="pres">
      <dgm:prSet presAssocID="{5AD415C0-4A60-4641-A333-DF6BB620E948}" presName="accent_1" presStyleCnt="0"/>
      <dgm:spPr/>
    </dgm:pt>
    <dgm:pt modelId="{D658416C-F521-456D-85D9-4EC836A639F5}" type="pres">
      <dgm:prSet presAssocID="{5AD415C0-4A60-4641-A333-DF6BB620E948}" presName="accentRepeatNode" presStyleLbl="solidFgAcc1" presStyleIdx="0" presStyleCnt="4"/>
      <dgm:spPr>
        <a:xfrm>
          <a:off x="62637" y="159995"/>
          <a:ext cx="533004" cy="533004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E04825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DCEE95C4-4723-4BA1-A2AF-2BFF3DF73B1C}" type="pres">
      <dgm:prSet presAssocID="{FEED5719-9187-4709-8FE1-7299209EE116}" presName="text_2" presStyleLbl="node1" presStyleIdx="1" presStyleCnt="4">
        <dgm:presLayoutVars>
          <dgm:bulletEnabled val="1"/>
        </dgm:presLayoutVars>
      </dgm:prSet>
      <dgm:spPr/>
    </dgm:pt>
    <dgm:pt modelId="{7FCE6FDA-F400-4571-BDC2-E3A9186C4B0B}" type="pres">
      <dgm:prSet presAssocID="{FEED5719-9187-4709-8FE1-7299209EE116}" presName="accent_2" presStyleCnt="0"/>
      <dgm:spPr/>
    </dgm:pt>
    <dgm:pt modelId="{AACA613F-D990-470D-AE29-E373201241C8}" type="pres">
      <dgm:prSet presAssocID="{FEED5719-9187-4709-8FE1-7299209EE116}" presName="accentRepeatNode" presStyleLbl="solidFgAcc1" presStyleIdx="1" presStyleCnt="4"/>
      <dgm:spPr>
        <a:xfrm>
          <a:off x="448783" y="799975"/>
          <a:ext cx="533004" cy="533004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E04825">
              <a:hueOff val="1943361"/>
              <a:satOff val="-2482"/>
              <a:lumOff val="1896"/>
              <a:alphaOff val="0"/>
            </a:srgbClr>
          </a:solidFill>
          <a:prstDash val="solid"/>
        </a:ln>
        <a:effectLst/>
      </dgm:spPr>
    </dgm:pt>
    <dgm:pt modelId="{F6D5F47F-1D6B-4D30-AF30-B90B56BB5AA1}" type="pres">
      <dgm:prSet presAssocID="{C84B2D92-C1A1-4456-911C-D13888EFE9E9}" presName="text_3" presStyleLbl="node1" presStyleIdx="2" presStyleCnt="4">
        <dgm:presLayoutVars>
          <dgm:bulletEnabled val="1"/>
        </dgm:presLayoutVars>
      </dgm:prSet>
      <dgm:spPr/>
    </dgm:pt>
    <dgm:pt modelId="{02FEEDA0-76E6-4263-BB5E-51AA4053D373}" type="pres">
      <dgm:prSet presAssocID="{C84B2D92-C1A1-4456-911C-D13888EFE9E9}" presName="accent_3" presStyleCnt="0"/>
      <dgm:spPr/>
    </dgm:pt>
    <dgm:pt modelId="{FF44AC30-79E7-47CE-BE98-C0E485936E1E}" type="pres">
      <dgm:prSet presAssocID="{C84B2D92-C1A1-4456-911C-D13888EFE9E9}" presName="accentRepeatNode" presStyleLbl="solidFgAcc1" presStyleIdx="2" presStyleCnt="4"/>
      <dgm:spPr>
        <a:xfrm>
          <a:off x="660390" y="1439486"/>
          <a:ext cx="533004" cy="533004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E04825">
              <a:hueOff val="3886721"/>
              <a:satOff val="-4964"/>
              <a:lumOff val="3791"/>
              <a:alphaOff val="0"/>
            </a:srgbClr>
          </a:solidFill>
          <a:prstDash val="solid"/>
        </a:ln>
        <a:effectLst/>
      </dgm:spPr>
    </dgm:pt>
    <dgm:pt modelId="{DCE7A652-79FC-4C17-880F-7D81CCE74B0D}" type="pres">
      <dgm:prSet presAssocID="{0B393869-93D4-407C-BED6-5E46156BE83B}" presName="text_4" presStyleLbl="node1" presStyleIdx="3" presStyleCnt="4">
        <dgm:presLayoutVars>
          <dgm:bulletEnabled val="1"/>
        </dgm:presLayoutVars>
      </dgm:prSet>
      <dgm:spPr/>
    </dgm:pt>
    <dgm:pt modelId="{4EC37C21-D590-4006-AB8C-69A6CDC197FC}" type="pres">
      <dgm:prSet presAssocID="{0B393869-93D4-407C-BED6-5E46156BE83B}" presName="accent_4" presStyleCnt="0"/>
      <dgm:spPr/>
    </dgm:pt>
    <dgm:pt modelId="{C4752E6B-DBC8-4D54-B83F-987687963AF3}" type="pres">
      <dgm:prSet presAssocID="{0B393869-93D4-407C-BED6-5E46156BE83B}" presName="accentRepeatNode" presStyleLbl="solidFgAcc1" presStyleIdx="3" presStyleCnt="4"/>
      <dgm:spPr>
        <a:xfrm>
          <a:off x="727954" y="2079467"/>
          <a:ext cx="533004" cy="533004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E04825">
              <a:hueOff val="5830082"/>
              <a:satOff val="-7445"/>
              <a:lumOff val="5687"/>
              <a:alphaOff val="0"/>
            </a:srgbClr>
          </a:solidFill>
          <a:prstDash val="solid"/>
        </a:ln>
        <a:effectLst/>
      </dgm:spPr>
    </dgm:pt>
  </dgm:ptLst>
  <dgm:cxnLst>
    <dgm:cxn modelId="{CFC36732-2E05-4F4C-BD2F-C4D026C5EE8D}" srcId="{6809FFEA-EF73-464F-B34C-6668C4BF1842}" destId="{5AD415C0-4A60-4641-A333-DF6BB620E948}" srcOrd="0" destOrd="0" parTransId="{AA57EF48-2CA0-4DD1-B0CD-0D2E135BD41B}" sibTransId="{D04EF026-9142-45AB-AE9E-932B7D9398CA}"/>
    <dgm:cxn modelId="{5E0D544A-D740-4330-A662-DB4112945D0C}" type="presOf" srcId="{5AD415C0-4A60-4641-A333-DF6BB620E948}" destId="{E8A4C059-D5E7-4B17-A0F0-563DE485A2B5}" srcOrd="0" destOrd="0" presId="urn:microsoft.com/office/officeart/2008/layout/VerticalCurvedList"/>
    <dgm:cxn modelId="{4505926D-F7A8-461C-B771-8C5562329E31}" type="presOf" srcId="{D04EF026-9142-45AB-AE9E-932B7D9398CA}" destId="{661D8011-FD1F-4B04-A1F1-97AC62796A1D}" srcOrd="0" destOrd="0" presId="urn:microsoft.com/office/officeart/2008/layout/VerticalCurvedList"/>
    <dgm:cxn modelId="{1C70814E-CB55-482D-823C-074E43F68916}" srcId="{6809FFEA-EF73-464F-B34C-6668C4BF1842}" destId="{C84B2D92-C1A1-4456-911C-D13888EFE9E9}" srcOrd="2" destOrd="0" parTransId="{D0A4F9B7-79E9-4BA0-BC85-E98A4DCD5575}" sibTransId="{EEDF0254-3B0D-4A5A-BA45-E16F31B16A55}"/>
    <dgm:cxn modelId="{8FEA2855-D8E3-4611-856F-B4747CA33CFA}" srcId="{6809FFEA-EF73-464F-B34C-6668C4BF1842}" destId="{FEED5719-9187-4709-8FE1-7299209EE116}" srcOrd="1" destOrd="0" parTransId="{2DABD7D6-6D0D-4344-9FAB-6441645162B0}" sibTransId="{2D7A599F-74D3-44FE-BDAF-8AD7F387828B}"/>
    <dgm:cxn modelId="{4BDD37A5-6C23-4841-9E91-94344C03183F}" type="presOf" srcId="{C84B2D92-C1A1-4456-911C-D13888EFE9E9}" destId="{F6D5F47F-1D6B-4D30-AF30-B90B56BB5AA1}" srcOrd="0" destOrd="0" presId="urn:microsoft.com/office/officeart/2008/layout/VerticalCurvedList"/>
    <dgm:cxn modelId="{B0A0B8B0-9FFA-4942-BCF5-31DD356A8507}" srcId="{6809FFEA-EF73-464F-B34C-6668C4BF1842}" destId="{0B393869-93D4-407C-BED6-5E46156BE83B}" srcOrd="3" destOrd="0" parTransId="{709D5A36-3F45-455C-AEDA-A7D3EB5BE83C}" sibTransId="{4BE5E655-8850-4BD3-B02C-45602827A8D6}"/>
    <dgm:cxn modelId="{9123B9B7-8399-4048-BCFF-0A284794CE47}" type="presOf" srcId="{6809FFEA-EF73-464F-B34C-6668C4BF1842}" destId="{F55B3BC3-D599-4897-822E-545BBB0B633F}" srcOrd="0" destOrd="0" presId="urn:microsoft.com/office/officeart/2008/layout/VerticalCurvedList"/>
    <dgm:cxn modelId="{9AECF7C2-7B68-408B-80D8-0E7BD9D8DDA4}" type="presOf" srcId="{0B393869-93D4-407C-BED6-5E46156BE83B}" destId="{DCE7A652-79FC-4C17-880F-7D81CCE74B0D}" srcOrd="0" destOrd="0" presId="urn:microsoft.com/office/officeart/2008/layout/VerticalCurvedList"/>
    <dgm:cxn modelId="{408F71FA-680A-444D-B741-741B1539465E}" type="presOf" srcId="{FEED5719-9187-4709-8FE1-7299209EE116}" destId="{DCEE95C4-4723-4BA1-A2AF-2BFF3DF73B1C}" srcOrd="0" destOrd="0" presId="urn:microsoft.com/office/officeart/2008/layout/VerticalCurvedList"/>
    <dgm:cxn modelId="{8B989978-0AD8-4DDE-AE07-A014464BCBED}" type="presParOf" srcId="{F55B3BC3-D599-4897-822E-545BBB0B633F}" destId="{7C32FD9F-3BE5-4431-8A09-FF0F8EFD7F5A}" srcOrd="0" destOrd="0" presId="urn:microsoft.com/office/officeart/2008/layout/VerticalCurvedList"/>
    <dgm:cxn modelId="{9D6745BF-DC50-4CC6-9FA5-74E455553C40}" type="presParOf" srcId="{7C32FD9F-3BE5-4431-8A09-FF0F8EFD7F5A}" destId="{687BABB8-50D0-47D8-A328-F00581951A2E}" srcOrd="0" destOrd="0" presId="urn:microsoft.com/office/officeart/2008/layout/VerticalCurvedList"/>
    <dgm:cxn modelId="{0750895B-FC62-4257-B0BF-753C48153476}" type="presParOf" srcId="{687BABB8-50D0-47D8-A328-F00581951A2E}" destId="{55A0F098-55C7-4DF9-8308-B06803B1CD98}" srcOrd="0" destOrd="0" presId="urn:microsoft.com/office/officeart/2008/layout/VerticalCurvedList"/>
    <dgm:cxn modelId="{932A06DD-B9E9-4DD9-AA32-D74EEF7784ED}" type="presParOf" srcId="{687BABB8-50D0-47D8-A328-F00581951A2E}" destId="{661D8011-FD1F-4B04-A1F1-97AC62796A1D}" srcOrd="1" destOrd="0" presId="urn:microsoft.com/office/officeart/2008/layout/VerticalCurvedList"/>
    <dgm:cxn modelId="{85E54B09-FB4C-464B-A3AA-6B4B66607EBF}" type="presParOf" srcId="{687BABB8-50D0-47D8-A328-F00581951A2E}" destId="{9E19E6FE-4FA5-45EC-81EA-0C634BB6A566}" srcOrd="2" destOrd="0" presId="urn:microsoft.com/office/officeart/2008/layout/VerticalCurvedList"/>
    <dgm:cxn modelId="{D83ECA48-5079-4E9C-8BB9-0DCB26FAE592}" type="presParOf" srcId="{687BABB8-50D0-47D8-A328-F00581951A2E}" destId="{A85A367C-EF59-4EE0-9ABD-ED2588F8407E}" srcOrd="3" destOrd="0" presId="urn:microsoft.com/office/officeart/2008/layout/VerticalCurvedList"/>
    <dgm:cxn modelId="{8612BF2F-2FE1-42F1-BD39-54B4139852CD}" type="presParOf" srcId="{7C32FD9F-3BE5-4431-8A09-FF0F8EFD7F5A}" destId="{E8A4C059-D5E7-4B17-A0F0-563DE485A2B5}" srcOrd="1" destOrd="0" presId="urn:microsoft.com/office/officeart/2008/layout/VerticalCurvedList"/>
    <dgm:cxn modelId="{D4584BFE-EDF7-4EED-9704-7F6FCAB62818}" type="presParOf" srcId="{7C32FD9F-3BE5-4431-8A09-FF0F8EFD7F5A}" destId="{053A2BA1-7CA3-4471-A9C2-5F9671A2B1AD}" srcOrd="2" destOrd="0" presId="urn:microsoft.com/office/officeart/2008/layout/VerticalCurvedList"/>
    <dgm:cxn modelId="{D15FA7C9-1761-4740-A7EF-51F7217EA3D2}" type="presParOf" srcId="{053A2BA1-7CA3-4471-A9C2-5F9671A2B1AD}" destId="{D658416C-F521-456D-85D9-4EC836A639F5}" srcOrd="0" destOrd="0" presId="urn:microsoft.com/office/officeart/2008/layout/VerticalCurvedList"/>
    <dgm:cxn modelId="{14AACC74-B656-4114-98D5-D9B9D29ECC5C}" type="presParOf" srcId="{7C32FD9F-3BE5-4431-8A09-FF0F8EFD7F5A}" destId="{DCEE95C4-4723-4BA1-A2AF-2BFF3DF73B1C}" srcOrd="3" destOrd="0" presId="urn:microsoft.com/office/officeart/2008/layout/VerticalCurvedList"/>
    <dgm:cxn modelId="{B8F0E1AE-5419-4CAA-B904-DC4AC0BC6EA5}" type="presParOf" srcId="{7C32FD9F-3BE5-4431-8A09-FF0F8EFD7F5A}" destId="{7FCE6FDA-F400-4571-BDC2-E3A9186C4B0B}" srcOrd="4" destOrd="0" presId="urn:microsoft.com/office/officeart/2008/layout/VerticalCurvedList"/>
    <dgm:cxn modelId="{330C1B03-709B-47D2-830E-3C75DD0590A0}" type="presParOf" srcId="{7FCE6FDA-F400-4571-BDC2-E3A9186C4B0B}" destId="{AACA613F-D990-470D-AE29-E373201241C8}" srcOrd="0" destOrd="0" presId="urn:microsoft.com/office/officeart/2008/layout/VerticalCurvedList"/>
    <dgm:cxn modelId="{785FF8E9-EE1B-4EAA-BFB9-F7F3B83474EE}" type="presParOf" srcId="{7C32FD9F-3BE5-4431-8A09-FF0F8EFD7F5A}" destId="{F6D5F47F-1D6B-4D30-AF30-B90B56BB5AA1}" srcOrd="5" destOrd="0" presId="urn:microsoft.com/office/officeart/2008/layout/VerticalCurvedList"/>
    <dgm:cxn modelId="{D0072D4D-E0E8-46D9-A5A5-1102725FEF5D}" type="presParOf" srcId="{7C32FD9F-3BE5-4431-8A09-FF0F8EFD7F5A}" destId="{02FEEDA0-76E6-4263-BB5E-51AA4053D373}" srcOrd="6" destOrd="0" presId="urn:microsoft.com/office/officeart/2008/layout/VerticalCurvedList"/>
    <dgm:cxn modelId="{4CCD4347-6FCB-4421-B103-DD04CD5BF913}" type="presParOf" srcId="{02FEEDA0-76E6-4263-BB5E-51AA4053D373}" destId="{FF44AC30-79E7-47CE-BE98-C0E485936E1E}" srcOrd="0" destOrd="0" presId="urn:microsoft.com/office/officeart/2008/layout/VerticalCurvedList"/>
    <dgm:cxn modelId="{5FD144A0-4F56-4271-8B9C-5D6792391813}" type="presParOf" srcId="{7C32FD9F-3BE5-4431-8A09-FF0F8EFD7F5A}" destId="{DCE7A652-79FC-4C17-880F-7D81CCE74B0D}" srcOrd="7" destOrd="0" presId="urn:microsoft.com/office/officeart/2008/layout/VerticalCurvedList"/>
    <dgm:cxn modelId="{D5D5C8F3-21F4-4C76-8ABA-6CEB2AC41876}" type="presParOf" srcId="{7C32FD9F-3BE5-4431-8A09-FF0F8EFD7F5A}" destId="{4EC37C21-D590-4006-AB8C-69A6CDC197FC}" srcOrd="8" destOrd="0" presId="urn:microsoft.com/office/officeart/2008/layout/VerticalCurvedList"/>
    <dgm:cxn modelId="{0E8102B3-9157-40A5-BBE7-76E6AB8AA177}" type="presParOf" srcId="{4EC37C21-D590-4006-AB8C-69A6CDC197FC}" destId="{C4752E6B-DBC8-4D54-B83F-987687963AF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1D8011-FD1F-4B04-A1F1-97AC62796A1D}">
      <dsp:nvSpPr>
        <dsp:cNvPr id="0" name=""/>
        <dsp:cNvSpPr/>
      </dsp:nvSpPr>
      <dsp:spPr>
        <a:xfrm>
          <a:off x="-5304774" y="-812413"/>
          <a:ext cx="6316766" cy="6316766"/>
        </a:xfrm>
        <a:prstGeom prst="blockArc">
          <a:avLst>
            <a:gd name="adj1" fmla="val 18900000"/>
            <a:gd name="adj2" fmla="val 2700000"/>
            <a:gd name="adj3" fmla="val 342"/>
          </a:avLst>
        </a:prstGeom>
        <a:noFill/>
        <a:ln w="25400" cap="flat" cmpd="sng" algn="ctr">
          <a:solidFill>
            <a:srgbClr val="66A8D9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A4C059-D5E7-4B17-A0F0-563DE485A2B5}">
      <dsp:nvSpPr>
        <dsp:cNvPr id="0" name=""/>
        <dsp:cNvSpPr/>
      </dsp:nvSpPr>
      <dsp:spPr>
        <a:xfrm>
          <a:off x="529833" y="360716"/>
          <a:ext cx="4440866" cy="721807"/>
        </a:xfrm>
        <a:prstGeom prst="rect">
          <a:avLst/>
        </a:prstGeom>
        <a:solidFill>
          <a:srgbClr val="E04825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2935" tIns="71120" rIns="71120" bIns="7112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Coverage</a:t>
          </a:r>
        </a:p>
      </dsp:txBody>
      <dsp:txXfrm>
        <a:off x="529833" y="360716"/>
        <a:ext cx="4440866" cy="721807"/>
      </dsp:txXfrm>
    </dsp:sp>
    <dsp:sp modelId="{D658416C-F521-456D-85D9-4EC836A639F5}">
      <dsp:nvSpPr>
        <dsp:cNvPr id="0" name=""/>
        <dsp:cNvSpPr/>
      </dsp:nvSpPr>
      <dsp:spPr>
        <a:xfrm>
          <a:off x="78703" y="270490"/>
          <a:ext cx="902259" cy="902259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E0482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EE95C4-4723-4BA1-A2AF-2BFF3DF73B1C}">
      <dsp:nvSpPr>
        <dsp:cNvPr id="0" name=""/>
        <dsp:cNvSpPr/>
      </dsp:nvSpPr>
      <dsp:spPr>
        <a:xfrm>
          <a:off x="943662" y="1443615"/>
          <a:ext cx="4027037" cy="721807"/>
        </a:xfrm>
        <a:prstGeom prst="rect">
          <a:avLst/>
        </a:prstGeom>
        <a:solidFill>
          <a:srgbClr val="E04825">
            <a:hueOff val="1943361"/>
            <a:satOff val="-2482"/>
            <a:lumOff val="1896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2935" tIns="71120" rIns="71120" bIns="7112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Resource Management &amp; Availability</a:t>
          </a:r>
        </a:p>
      </dsp:txBody>
      <dsp:txXfrm>
        <a:off x="943662" y="1443615"/>
        <a:ext cx="4027037" cy="721807"/>
      </dsp:txXfrm>
    </dsp:sp>
    <dsp:sp modelId="{AACA613F-D990-470D-AE29-E373201241C8}">
      <dsp:nvSpPr>
        <dsp:cNvPr id="0" name=""/>
        <dsp:cNvSpPr/>
      </dsp:nvSpPr>
      <dsp:spPr>
        <a:xfrm>
          <a:off x="492532" y="1353389"/>
          <a:ext cx="902259" cy="902259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E04825">
              <a:hueOff val="1943361"/>
              <a:satOff val="-2482"/>
              <a:lumOff val="1896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D5F47F-1D6B-4D30-AF30-B90B56BB5AA1}">
      <dsp:nvSpPr>
        <dsp:cNvPr id="0" name=""/>
        <dsp:cNvSpPr/>
      </dsp:nvSpPr>
      <dsp:spPr>
        <a:xfrm>
          <a:off x="943662" y="2526515"/>
          <a:ext cx="4027037" cy="721807"/>
        </a:xfrm>
        <a:prstGeom prst="rect">
          <a:avLst/>
        </a:prstGeom>
        <a:solidFill>
          <a:srgbClr val="E04825">
            <a:hueOff val="3886721"/>
            <a:satOff val="-4964"/>
            <a:lumOff val="3791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2935" tIns="71120" rIns="71120" bIns="7112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MCS Enablers</a:t>
          </a:r>
        </a:p>
      </dsp:txBody>
      <dsp:txXfrm>
        <a:off x="943662" y="2526515"/>
        <a:ext cx="4027037" cy="721807"/>
      </dsp:txXfrm>
    </dsp:sp>
    <dsp:sp modelId="{FF44AC30-79E7-47CE-BE98-C0E485936E1E}">
      <dsp:nvSpPr>
        <dsp:cNvPr id="0" name=""/>
        <dsp:cNvSpPr/>
      </dsp:nvSpPr>
      <dsp:spPr>
        <a:xfrm>
          <a:off x="492532" y="2436289"/>
          <a:ext cx="902259" cy="902259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E04825">
              <a:hueOff val="3886721"/>
              <a:satOff val="-4964"/>
              <a:lumOff val="3791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E7A652-79FC-4C17-880F-7D81CCE74B0D}">
      <dsp:nvSpPr>
        <dsp:cNvPr id="0" name=""/>
        <dsp:cNvSpPr/>
      </dsp:nvSpPr>
      <dsp:spPr>
        <a:xfrm>
          <a:off x="529833" y="3609414"/>
          <a:ext cx="4440866" cy="721807"/>
        </a:xfrm>
        <a:prstGeom prst="rect">
          <a:avLst/>
        </a:prstGeom>
        <a:solidFill>
          <a:srgbClr val="E04825">
            <a:hueOff val="5830082"/>
            <a:satOff val="-7445"/>
            <a:lumOff val="5687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2935" tIns="71120" rIns="71120" bIns="7112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>MCS Services</a:t>
          </a:r>
        </a:p>
      </dsp:txBody>
      <dsp:txXfrm>
        <a:off x="529833" y="3609414"/>
        <a:ext cx="4440866" cy="721807"/>
      </dsp:txXfrm>
    </dsp:sp>
    <dsp:sp modelId="{C4752E6B-DBC8-4D54-B83F-987687963AF3}">
      <dsp:nvSpPr>
        <dsp:cNvPr id="0" name=""/>
        <dsp:cNvSpPr/>
      </dsp:nvSpPr>
      <dsp:spPr>
        <a:xfrm>
          <a:off x="78703" y="3519188"/>
          <a:ext cx="902259" cy="902259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E04825">
              <a:hueOff val="5830082"/>
              <a:satOff val="-7445"/>
              <a:lumOff val="5687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9839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WG2 Meeting#146-e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eMeeting – August 2021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S2-2106452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416" y="2867487"/>
            <a:ext cx="11336784" cy="781236"/>
          </a:xfrm>
        </p:spPr>
        <p:txBody>
          <a:bodyPr/>
          <a:lstStyle/>
          <a:p>
            <a:pPr algn="ctr" eaLnBrk="1" hangingPunct="1"/>
            <a:r>
              <a:rPr lang="en-US" altLang="en-US" sz="4400" dirty="0"/>
              <a:t>Public Safety Requirements for Release 18</a:t>
            </a:r>
            <a:endParaRPr lang="en-GB" altLang="en-US" sz="44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014723" y="4030170"/>
            <a:ext cx="7886700" cy="94132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GB" altLang="en-US" dirty="0"/>
              <a:t>Ihab Guirguis</a:t>
            </a:r>
          </a:p>
          <a:p>
            <a:pPr marL="0" indent="0" algn="ctr" eaLnBrk="1" hangingPunct="1">
              <a:buFontTx/>
              <a:buNone/>
            </a:pPr>
            <a:r>
              <a:rPr lang="en-GB" altLang="en-US" dirty="0"/>
              <a:t>FirstNet</a:t>
            </a:r>
          </a:p>
          <a:p>
            <a:pPr marL="0" indent="0" algn="ctr" eaLnBrk="1" hangingPunct="1">
              <a:buFontTx/>
              <a:buNone/>
            </a:pPr>
            <a:endParaRPr lang="en-GB" altLang="en-US" dirty="0"/>
          </a:p>
        </p:txBody>
      </p:sp>
      <p:sp>
        <p:nvSpPr>
          <p:cNvPr id="4" name="TextBox 1">
            <a:extLst>
              <a:ext uri="{FF2B5EF4-FFF2-40B4-BE49-F238E27FC236}">
                <a16:creationId xmlns:a16="http://schemas.microsoft.com/office/drawing/2014/main" id="{EE3125DC-88AD-4BFB-8045-1CA5CF7A74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263" y="5346700"/>
            <a:ext cx="106130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 dirty="0">
                <a:latin typeface="Arial" panose="020B0604020202020204" pitchFamily="34" charset="0"/>
              </a:rPr>
              <a:t>Supporting Companies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rial" panose="020B0604020202020204" pitchFamily="34" charset="0"/>
              </a:rPr>
              <a:t>FirstNet, AT&amp;T, UK Home Office, Netherlands Police, </a:t>
            </a:r>
            <a:r>
              <a:rPr lang="en-US" altLang="en-US" sz="1600" dirty="0" err="1">
                <a:latin typeface="Arial" panose="020B0604020202020204" pitchFamily="34" charset="0"/>
              </a:rPr>
              <a:t>Erillisverkot</a:t>
            </a:r>
            <a:r>
              <a:rPr lang="en-US" altLang="en-US" sz="1600" dirty="0">
                <a:latin typeface="Arial" panose="020B0604020202020204" pitchFamily="34" charset="0"/>
              </a:rPr>
              <a:t>, </a:t>
            </a:r>
            <a:r>
              <a:rPr lang="en-US" altLang="en-US" sz="1600" dirty="0" err="1">
                <a:latin typeface="Arial" panose="020B0604020202020204" pitchFamily="34" charset="0"/>
              </a:rPr>
              <a:t>SyncTechno</a:t>
            </a:r>
            <a:r>
              <a:rPr lang="en-US" altLang="en-US" sz="1600" dirty="0">
                <a:latin typeface="Arial" panose="020B0604020202020204" pitchFamily="34" charset="0"/>
              </a:rPr>
              <a:t> Inc, BDBOS, </a:t>
            </a:r>
            <a:r>
              <a:rPr lang="en-US" altLang="en-US" sz="1600" dirty="0" err="1">
                <a:latin typeface="Arial" panose="020B0604020202020204" pitchFamily="34" charset="0"/>
              </a:rPr>
              <a:t>Nkom</a:t>
            </a:r>
            <a:r>
              <a:rPr lang="en-US" altLang="en-US" sz="1600" dirty="0">
                <a:latin typeface="Arial" panose="020B0604020202020204" pitchFamily="34" charset="0"/>
              </a:rPr>
              <a:t>, </a:t>
            </a:r>
            <a:r>
              <a:rPr lang="en-US" altLang="en-US" sz="1600" dirty="0" err="1">
                <a:latin typeface="Arial" panose="020B0604020202020204" pitchFamily="34" charset="0"/>
              </a:rPr>
              <a:t>BMWi</a:t>
            </a:r>
            <a:endParaRPr lang="en-US" altLang="en-US" sz="1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Public Safety Needs</a:t>
            </a:r>
          </a:p>
          <a:p>
            <a:r>
              <a:rPr lang="en-US" altLang="en-US" dirty="0"/>
              <a:t>High Priority Topics For Public Safety in Release 18</a:t>
            </a:r>
          </a:p>
          <a:p>
            <a:r>
              <a:rPr lang="en-US" altLang="en-US" dirty="0"/>
              <a:t> Proposal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Public Safety Needs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3DD20F97-E812-4855-A177-E9BCD730E8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2993069"/>
              </p:ext>
            </p:extLst>
          </p:nvPr>
        </p:nvGraphicFramePr>
        <p:xfrm>
          <a:off x="450597" y="1690688"/>
          <a:ext cx="5035804" cy="46919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Arrow: Left 1">
            <a:extLst>
              <a:ext uri="{FF2B5EF4-FFF2-40B4-BE49-F238E27FC236}">
                <a16:creationId xmlns:a16="http://schemas.microsoft.com/office/drawing/2014/main" id="{A93883BD-7BD2-4AD1-A3C9-9CC9C27AB2C8}"/>
              </a:ext>
            </a:extLst>
          </p:cNvPr>
          <p:cNvSpPr/>
          <p:nvPr/>
        </p:nvSpPr>
        <p:spPr>
          <a:xfrm>
            <a:off x="5486401" y="2243137"/>
            <a:ext cx="752474" cy="352425"/>
          </a:xfrm>
          <a:prstGeom prst="lef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EA7740-FD92-4051-A3E5-E1A454598655}"/>
              </a:ext>
            </a:extLst>
          </p:cNvPr>
          <p:cNvSpPr txBox="1"/>
          <p:nvPr/>
        </p:nvSpPr>
        <p:spPr>
          <a:xfrm>
            <a:off x="6327518" y="1876151"/>
            <a:ext cx="5251197" cy="1323439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Coverage could be challenging in-buildings, under ground, in desolated areas, or due to service interruption during incidents. Public Safety needs all tools available to extend coverage on and off-network to save lives</a:t>
            </a:r>
          </a:p>
        </p:txBody>
      </p:sp>
      <p:sp>
        <p:nvSpPr>
          <p:cNvPr id="20" name="Arrow: Left 19">
            <a:extLst>
              <a:ext uri="{FF2B5EF4-FFF2-40B4-BE49-F238E27FC236}">
                <a16:creationId xmlns:a16="http://schemas.microsoft.com/office/drawing/2014/main" id="{E7001988-0965-437E-B584-9462273DE20B}"/>
              </a:ext>
            </a:extLst>
          </p:cNvPr>
          <p:cNvSpPr/>
          <p:nvPr/>
        </p:nvSpPr>
        <p:spPr>
          <a:xfrm>
            <a:off x="5460747" y="3308886"/>
            <a:ext cx="752474" cy="352425"/>
          </a:xfrm>
          <a:prstGeom prst="lef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F3B7943-0D74-48A2-A061-50F90D93193E}"/>
              </a:ext>
            </a:extLst>
          </p:cNvPr>
          <p:cNvSpPr txBox="1"/>
          <p:nvPr/>
        </p:nvSpPr>
        <p:spPr>
          <a:xfrm>
            <a:off x="6327517" y="3254976"/>
            <a:ext cx="5251197" cy="830997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During network congestion, it is important to provide the ability to manage network resources to provide support for public safety services/users.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86F98D1-C886-4C36-9B84-704790ED379D}"/>
              </a:ext>
            </a:extLst>
          </p:cNvPr>
          <p:cNvSpPr txBox="1"/>
          <p:nvPr/>
        </p:nvSpPr>
        <p:spPr>
          <a:xfrm>
            <a:off x="6327517" y="4170860"/>
            <a:ext cx="5251197" cy="830997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Enablers for supporting Location Services, Proximity Services, and Broadcast/Multicast, etc. are required to provide full functionality of MCS services</a:t>
            </a:r>
          </a:p>
        </p:txBody>
      </p:sp>
      <p:sp>
        <p:nvSpPr>
          <p:cNvPr id="23" name="Arrow: Left 22">
            <a:extLst>
              <a:ext uri="{FF2B5EF4-FFF2-40B4-BE49-F238E27FC236}">
                <a16:creationId xmlns:a16="http://schemas.microsoft.com/office/drawing/2014/main" id="{24954B54-ACBC-4412-B87D-A583B78E5E7E}"/>
              </a:ext>
            </a:extLst>
          </p:cNvPr>
          <p:cNvSpPr/>
          <p:nvPr/>
        </p:nvSpPr>
        <p:spPr>
          <a:xfrm>
            <a:off x="5486401" y="4374635"/>
            <a:ext cx="752474" cy="352425"/>
          </a:xfrm>
          <a:prstGeom prst="lef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B720E46-63C5-43BE-9965-E0AB9C512998}"/>
              </a:ext>
            </a:extLst>
          </p:cNvPr>
          <p:cNvSpPr txBox="1"/>
          <p:nvPr/>
        </p:nvSpPr>
        <p:spPr>
          <a:xfrm>
            <a:off x="6327519" y="5366166"/>
            <a:ext cx="5251197" cy="584775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Mission Critical Services are crucial to provide Public Safety with the tools needed to complete their mission</a:t>
            </a:r>
          </a:p>
        </p:txBody>
      </p:sp>
      <p:sp>
        <p:nvSpPr>
          <p:cNvPr id="25" name="Arrow: Left 24">
            <a:extLst>
              <a:ext uri="{FF2B5EF4-FFF2-40B4-BE49-F238E27FC236}">
                <a16:creationId xmlns:a16="http://schemas.microsoft.com/office/drawing/2014/main" id="{517ADAE1-C21E-49BB-8A0C-0E7D95D44B5E}"/>
              </a:ext>
            </a:extLst>
          </p:cNvPr>
          <p:cNvSpPr/>
          <p:nvPr/>
        </p:nvSpPr>
        <p:spPr>
          <a:xfrm>
            <a:off x="5460747" y="5445899"/>
            <a:ext cx="752474" cy="352425"/>
          </a:xfrm>
          <a:prstGeom prst="lef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400" dirty="0"/>
              <a:t>High Priority Topics For Public Safety in Release 18</a:t>
            </a:r>
            <a:endParaRPr lang="en-GB" altLang="en-US" sz="34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Coverage:</a:t>
            </a:r>
          </a:p>
          <a:p>
            <a:pPr lvl="1"/>
            <a:r>
              <a:rPr lang="en-US" altLang="en-US" dirty="0"/>
              <a:t>Enhancements to Proximity Services</a:t>
            </a:r>
          </a:p>
          <a:p>
            <a:pPr lvl="2"/>
            <a:r>
              <a:rPr lang="en-US" altLang="en-US" dirty="0"/>
              <a:t>UE-to-UE Relay including multi-hop</a:t>
            </a:r>
          </a:p>
          <a:p>
            <a:pPr lvl="2"/>
            <a:r>
              <a:rPr lang="en-US" altLang="en-US" dirty="0"/>
              <a:t>UE-to-Network Relay multi-hop support</a:t>
            </a:r>
          </a:p>
          <a:p>
            <a:pPr lvl="2"/>
            <a:r>
              <a:rPr lang="en-US" altLang="en-US" dirty="0"/>
              <a:t>Support Direct Communication path switching between PC5 and </a:t>
            </a:r>
            <a:r>
              <a:rPr lang="en-US" altLang="en-US" dirty="0" err="1"/>
              <a:t>Uu</a:t>
            </a:r>
            <a:endParaRPr lang="en-US" altLang="en-US" dirty="0"/>
          </a:p>
          <a:p>
            <a:pPr lvl="1"/>
            <a:r>
              <a:rPr lang="en-US" altLang="en-US" dirty="0"/>
              <a:t>Vehicle Mounted Relay (VMR)/Smart Repeaters</a:t>
            </a:r>
          </a:p>
          <a:p>
            <a:pPr lvl="1"/>
            <a:r>
              <a:rPr lang="en-US" altLang="en-US" dirty="0"/>
              <a:t>Enhancements to 5G over satellite</a:t>
            </a:r>
          </a:p>
          <a:p>
            <a:pPr lvl="2"/>
            <a:r>
              <a:rPr lang="en-US" altLang="en-US" dirty="0"/>
              <a:t>Support of broadcast/multicast service </a:t>
            </a:r>
          </a:p>
          <a:p>
            <a:pPr lvl="2"/>
            <a:r>
              <a:rPr lang="en-US" altLang="en-US" dirty="0"/>
              <a:t>Support for Location</a:t>
            </a:r>
          </a:p>
          <a:p>
            <a:pPr lvl="2"/>
            <a:r>
              <a:rPr lang="en-US" altLang="en-US" dirty="0"/>
              <a:t>Support for MCS</a:t>
            </a:r>
            <a:endParaRPr lang="en-US" altLang="en-US" sz="2400" dirty="0"/>
          </a:p>
          <a:p>
            <a:endParaRPr lang="en-US" altLang="en-US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1435921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400" dirty="0"/>
              <a:t>High Priority Topics For Public Safety in Release 18</a:t>
            </a:r>
            <a:br>
              <a:rPr lang="en-US" altLang="en-US" sz="3400" dirty="0"/>
            </a:br>
            <a:r>
              <a:rPr lang="en-US" altLang="en-US" sz="3400" dirty="0"/>
              <a:t>(cont.)</a:t>
            </a:r>
            <a:endParaRPr lang="en-GB" altLang="en-US" sz="34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/>
              <a:t>Resource management and availability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sz="2000" dirty="0">
                <a:latin typeface="Calibri" panose="020F0502020204030204"/>
              </a:rPr>
              <a:t>Further</a:t>
            </a: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explore use of QCI and QoS needs of public safety and ensure bearer allocations/establishment are successful for large group calls in a congested network</a:t>
            </a:r>
          </a:p>
          <a:p>
            <a:r>
              <a:rPr lang="en-US" altLang="en-US" sz="2400" dirty="0"/>
              <a:t>MCS Enablers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Enhancements to 5MBS</a:t>
            </a:r>
          </a:p>
          <a:p>
            <a:pPr lvl="1">
              <a:defRPr/>
            </a:pPr>
            <a:r>
              <a:rPr lang="en-US" altLang="en-US" sz="2000" dirty="0"/>
              <a:t>Enhancements to Proximity Services (Same as previous slide)</a:t>
            </a:r>
          </a:p>
          <a:p>
            <a:pPr lvl="1">
              <a:defRPr/>
            </a:pPr>
            <a:r>
              <a:rPr lang="en-US" altLang="en-US" sz="2000" dirty="0"/>
              <a:t>Enhancements to Location Services</a:t>
            </a:r>
          </a:p>
          <a:p>
            <a:r>
              <a:rPr lang="en-US" altLang="en-US" sz="2400" dirty="0"/>
              <a:t>MCS Services</a:t>
            </a:r>
          </a:p>
          <a:p>
            <a:pPr lvl="1"/>
            <a:r>
              <a:rPr lang="en-US" altLang="en-US" sz="2000" dirty="0"/>
              <a:t>Enhancements to MC Services over 5G </a:t>
            </a:r>
          </a:p>
          <a:p>
            <a:pPr lvl="2"/>
            <a:r>
              <a:rPr lang="en-US" altLang="en-US" sz="1800" dirty="0"/>
              <a:t>Support for </a:t>
            </a:r>
            <a:r>
              <a:rPr lang="en-US" altLang="en-US" sz="1800" dirty="0" err="1"/>
              <a:t>ProSe</a:t>
            </a:r>
            <a:r>
              <a:rPr lang="en-US" altLang="en-US" sz="1800" dirty="0"/>
              <a:t> and 5MBS</a:t>
            </a:r>
          </a:p>
          <a:p>
            <a:pPr lvl="1"/>
            <a:r>
              <a:rPr lang="en-US" altLang="en-US" sz="2000" dirty="0"/>
              <a:t>MCS Security Enhancement</a:t>
            </a:r>
          </a:p>
          <a:p>
            <a:pPr lvl="2"/>
            <a:r>
              <a:rPr lang="en-US" altLang="en-US" sz="1800" dirty="0"/>
              <a:t>Support for evolution to 256-bit cryptographic algorithms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4372054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Proposal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0430" y="3428999"/>
            <a:ext cx="9739903" cy="533401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en-US" dirty="0">
                <a:solidFill>
                  <a:srgbClr val="FF0000"/>
                </a:solidFill>
              </a:rPr>
              <a:t>Support Public Safety high priority topics listed in previous slides in Release 18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5492</TotalTime>
  <Words>321</Words>
  <Application>Microsoft Office PowerPoint</Application>
  <PresentationFormat>Widescreen</PresentationFormat>
  <Paragraphs>43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Office Theme</vt:lpstr>
      <vt:lpstr>Public Safety Requirements for Release 18</vt:lpstr>
      <vt:lpstr>Outline</vt:lpstr>
      <vt:lpstr>Public Safety Needs</vt:lpstr>
      <vt:lpstr>High Priority Topics For Public Safety in Release 18</vt:lpstr>
      <vt:lpstr>High Priority Topics For Public Safety in Release 18 (cont.)</vt:lpstr>
      <vt:lpstr>Proposal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Ihab Guirguis</cp:lastModifiedBy>
  <cp:revision>597</cp:revision>
  <dcterms:created xsi:type="dcterms:W3CDTF">2010-02-05T13:52:04Z</dcterms:created>
  <dcterms:modified xsi:type="dcterms:W3CDTF">2021-08-10T18:08:40Z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