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5"/>
  </p:notesMasterIdLst>
  <p:handoutMasterIdLst>
    <p:handoutMasterId r:id="rId6"/>
  </p:handoutMasterIdLst>
  <p:sldIdLst>
    <p:sldId id="303" r:id="rId3"/>
    <p:sldId id="820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20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405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S2-2103713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90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1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50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29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2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53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29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13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April 12 – 16, 2021</a:t>
            </a: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9DE7-EEE8-497A-97D4-1EB47134F57C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en-GB" altLang="zh-CN" sz="1200" b="1" dirty="0"/>
              <a:t>SA WG2 Meeting #</a:t>
            </a:r>
            <a:r>
              <a:rPr lang="en-GB" altLang="zh-CN" sz="1200" b="1" dirty="0" smtClean="0"/>
              <a:t>144E </a:t>
            </a:r>
            <a:r>
              <a:rPr lang="en-GB" altLang="zh-CN" sz="1200" b="1" dirty="0"/>
              <a:t>(e-meeting</a:t>
            </a:r>
            <a:r>
              <a:rPr lang="en-GB" altLang="zh-CN" sz="1200" b="1" dirty="0" smtClean="0"/>
              <a:t>)</a:t>
            </a:r>
          </a:p>
          <a:p>
            <a:r>
              <a:rPr lang="de-DE" sz="1200" b="1" dirty="0" smtClean="0"/>
              <a:t>April 12 </a:t>
            </a:r>
            <a:r>
              <a:rPr lang="de-DE" sz="1200" b="1" dirty="0"/>
              <a:t>– </a:t>
            </a:r>
            <a:r>
              <a:rPr lang="de-DE" sz="1200" b="1" dirty="0" smtClean="0"/>
              <a:t>16, </a:t>
            </a:r>
            <a:r>
              <a:rPr lang="de-DE" sz="1200" b="1" dirty="0"/>
              <a:t>2021</a:t>
            </a:r>
            <a:endParaRPr lang="sv-SE" altLang="en-US" sz="1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 smtClean="0"/>
              <a:t>5G_ProSe </a:t>
            </a:r>
            <a:r>
              <a:rPr lang="en-GB" altLang="en-US" b="1" dirty="0"/>
              <a:t>Status </a:t>
            </a:r>
            <a:r>
              <a:rPr lang="en-GB" altLang="en-US" b="1" dirty="0" smtClean="0"/>
              <a:t>after SA2#144E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</a:t>
            </a:r>
            <a:r>
              <a:rPr lang="de-DE" altLang="de-DE" sz="1800" dirty="0" smtClean="0"/>
              <a:t>after SA2#144E:</a:t>
            </a:r>
            <a:endParaRPr lang="de-DE" altLang="de-DE" sz="18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40 </a:t>
            </a:r>
            <a:r>
              <a:rPr lang="en-US" altLang="ko-KR" sz="1400" dirty="0" err="1" smtClean="0"/>
              <a:t>pCRs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agreed to TS </a:t>
            </a:r>
            <a:r>
              <a:rPr lang="en-US" altLang="ko-KR" sz="1400" dirty="0" smtClean="0"/>
              <a:t>23.304,  2 CRs agreed </a:t>
            </a:r>
            <a:r>
              <a:rPr lang="en-US" altLang="ko-KR" sz="1400" dirty="0"/>
              <a:t>to TS </a:t>
            </a:r>
            <a:r>
              <a:rPr lang="en-US" altLang="ko-KR" sz="1400" dirty="0" smtClean="0"/>
              <a:t>23.502, 1 CR </a:t>
            </a:r>
            <a:r>
              <a:rPr lang="en-US" altLang="ko-KR" sz="1400" dirty="0"/>
              <a:t>agreed to TS 23.503 related to </a:t>
            </a:r>
            <a:r>
              <a:rPr lang="en-US" altLang="ko-KR" sz="1400" dirty="0" smtClean="0"/>
              <a:t>the concluded key issues.</a:t>
            </a:r>
            <a:endParaRPr lang="en-US" altLang="ko-KR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RAN </a:t>
            </a:r>
            <a:r>
              <a:rPr lang="de-DE" altLang="de-DE" sz="18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RAN impacts as per agreed </a:t>
            </a:r>
            <a:r>
              <a:rPr lang="en-US" altLang="zh-CN" sz="1400" dirty="0" smtClean="0"/>
              <a:t>(p)CRs</a:t>
            </a:r>
            <a:r>
              <a:rPr lang="en-GB" altLang="zh-CN" sz="1400" dirty="0" smtClean="0"/>
              <a:t>.</a:t>
            </a: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Continue the 5G_ProSe normative work for the concluded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smtClean="0"/>
              <a:t>Study </a:t>
            </a:r>
            <a:r>
              <a:rPr lang="en-US" sz="1400" dirty="0"/>
              <a:t>the possible impact of </a:t>
            </a:r>
            <a:r>
              <a:rPr lang="en-US" sz="1400" dirty="0" smtClean="0"/>
              <a:t>Layer-3 UE-to-UE </a:t>
            </a:r>
            <a:r>
              <a:rPr lang="en-US" sz="1400" dirty="0"/>
              <a:t>Relay </a:t>
            </a:r>
            <a:r>
              <a:rPr lang="en-US" sz="1400" dirty="0" smtClean="0"/>
              <a:t>on </a:t>
            </a:r>
            <a:r>
              <a:rPr lang="en-US" sz="1400" dirty="0"/>
              <a:t>other WGs, especially in RAN and SA WG3.</a:t>
            </a:r>
            <a:endParaRPr lang="de-DE" sz="1400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091222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(5G_ProSe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&gt; 50%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SP-210272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22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7861</TotalTime>
  <Words>128</Words>
  <Application>Microsoft Office PowerPoint</Application>
  <PresentationFormat>全屏显示(4:3)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Theme</vt:lpstr>
      <vt:lpstr>自定义设计方案</vt:lpstr>
      <vt:lpstr>5G_ProSe Status Report</vt:lpstr>
      <vt:lpstr>5G_ProSe Status after SA2#144E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1517</cp:revision>
  <dcterms:created xsi:type="dcterms:W3CDTF">2008-08-30T09:32:10Z</dcterms:created>
  <dcterms:modified xsi:type="dcterms:W3CDTF">2021-04-19T01:44:41Z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