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09" r:id="rId3"/>
    <p:sldId id="815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xmlns="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57" d="100"/>
          <a:sy n="57" d="100"/>
        </p:scale>
        <p:origin x="-1229" y="-9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3/9/2021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3/9/2021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7271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143E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 24 – Mar 09, 2021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S2-2101811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WG2#143E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Feb 24 – Mar 09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2021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eLCS_ph2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 smtClean="0">
                <a:latin typeface="Arial" charset="0"/>
              </a:rPr>
              <a:t>Ming Ai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CATT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SA2#143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9909654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Content Placeholder 7"/>
          <p:cNvSpPr>
            <a:spLocks noGrp="1"/>
          </p:cNvSpPr>
          <p:nvPr>
            <p:ph sz="half" idx="2"/>
          </p:nvPr>
        </p:nvSpPr>
        <p:spPr>
          <a:xfrm>
            <a:off x="290209" y="2718776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SA#90-e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SA2#143E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second </a:t>
            </a:r>
            <a:r>
              <a:rPr lang="en-US" altLang="zh-CN" sz="1400" dirty="0"/>
              <a:t>meeting to have 5G_eLCS_Ph2 on agenda.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CRs on </a:t>
            </a:r>
            <a:r>
              <a:rPr lang="en-US" altLang="zh-CN" sz="1400" i="1" dirty="0" smtClean="0"/>
              <a:t>High </a:t>
            </a:r>
            <a:r>
              <a:rPr lang="en-US" altLang="zh-CN" sz="1400" i="1" dirty="0"/>
              <a:t>accuracy </a:t>
            </a:r>
            <a:r>
              <a:rPr lang="en-US" altLang="zh-CN" sz="1400" i="1" dirty="0" smtClean="0"/>
              <a:t>positioning with (by introducing </a:t>
            </a:r>
            <a:r>
              <a:rPr lang="en-GB" altLang="zh-CN" sz="1400" i="1" dirty="0" smtClean="0"/>
              <a:t>Local Coordinates)</a:t>
            </a:r>
            <a:r>
              <a:rPr lang="en-GB" altLang="zh-CN" sz="1400" dirty="0" smtClean="0"/>
              <a:t>, </a:t>
            </a:r>
            <a:r>
              <a:rPr lang="en-GB" altLang="zh-CN" sz="1400" i="1" dirty="0"/>
              <a:t>MO-LR subscribed assistance data, energy-efficient positioning for AF accepts a certain age of the location information</a:t>
            </a:r>
            <a:r>
              <a:rPr lang="en-GB" altLang="zh-CN" sz="1400" dirty="0" smtClean="0"/>
              <a:t>, and </a:t>
            </a:r>
            <a:r>
              <a:rPr lang="en-GB" altLang="zh-CN" sz="1400" i="1" dirty="0"/>
              <a:t>LMF selection by </a:t>
            </a:r>
            <a:r>
              <a:rPr lang="en-GB" altLang="zh-CN" sz="1400" i="1" dirty="0" smtClean="0"/>
              <a:t>querying </a:t>
            </a:r>
            <a:r>
              <a:rPr lang="en-GB" altLang="zh-CN" sz="1400" i="1" dirty="0"/>
              <a:t>NRF</a:t>
            </a:r>
            <a:r>
              <a:rPr lang="en-GB" altLang="zh-CN" sz="1400" dirty="0" smtClean="0"/>
              <a:t>  have been approved;</a:t>
            </a:r>
            <a:r>
              <a:rPr lang="en-US" altLang="zh-CN" sz="1400" dirty="0" smtClean="0"/>
              <a:t> </a:t>
            </a:r>
            <a:endParaRPr lang="en-US" altLang="zh-CN" sz="14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CRs </a:t>
            </a:r>
            <a:r>
              <a:rPr lang="en-US" altLang="zh-CN" sz="1400" i="1" dirty="0" smtClean="0"/>
              <a:t>on LCS Latency Reduction </a:t>
            </a:r>
            <a:r>
              <a:rPr lang="en-US" altLang="zh-CN" sz="1400" dirty="0" smtClean="0"/>
              <a:t>has be technically endorsed, due to the need of RAN feedback;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 smtClean="0"/>
              <a:t>LS sent to RAN1 and RAN2 to ask </a:t>
            </a:r>
            <a:r>
              <a:rPr lang="en-GB" altLang="zh-CN" sz="1400" dirty="0" smtClean="0"/>
              <a:t>whether </a:t>
            </a:r>
            <a:r>
              <a:rPr lang="en-GB" altLang="zh-CN" sz="1400" dirty="0"/>
              <a:t>support can be provided for a scheduled location time as part of </a:t>
            </a:r>
            <a:r>
              <a:rPr lang="en-GB" altLang="zh-CN" sz="1400" dirty="0" smtClean="0"/>
              <a:t>their </a:t>
            </a:r>
            <a:r>
              <a:rPr lang="en-GB" altLang="zh-CN" sz="1400" smtClean="0"/>
              <a:t>Rel-17 work. </a:t>
            </a:r>
            <a:endParaRPr lang="en-GB" altLang="zh-CN" sz="1400" dirty="0" smtClean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normative work.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22043976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altLang="de-DE" b="1" dirty="0"/>
              <a:t>eLCS_ph2 </a:t>
            </a:r>
            <a:r>
              <a:rPr lang="en-GB" altLang="en-US" b="1" dirty="0"/>
              <a:t> status for SA #90E</a:t>
            </a:r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SA2#142E was the first meeting to have 5G_eLCS_Ph2 on agenda.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3 draft CRs were endorsed. </a:t>
            </a:r>
          </a:p>
          <a:p>
            <a:pPr lvl="1">
              <a:spcBef>
                <a:spcPts val="0"/>
              </a:spcBef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normative work.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549162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495502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7970</TotalTime>
  <Words>222</Words>
  <Application>Microsoft Office PowerPoint</Application>
  <PresentationFormat>全屏显示(4:3)</PresentationFormat>
  <Paragraphs>47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   eLCS_ph2 Status Report</vt:lpstr>
      <vt:lpstr> eLCS_ph2 status after SA2#143e</vt:lpstr>
      <vt:lpstr>eLCS_ph2  status for SA #90E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CATT-26-1</cp:lastModifiedBy>
  <cp:revision>1413</cp:revision>
  <dcterms:created xsi:type="dcterms:W3CDTF">2008-08-30T09:32:10Z</dcterms:created>
  <dcterms:modified xsi:type="dcterms:W3CDTF">2021-03-09T03:39:58Z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