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S2-2101807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143E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24 Feb-9 Mar,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Feb 24-Mar 9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FS_</a:t>
            </a:r>
            <a:r>
              <a:rPr lang="en-US" altLang="zh-CN" sz="3600" b="1" dirty="0" smtClean="0"/>
              <a:t>ATSSS</a:t>
            </a:r>
            <a:r>
              <a:rPr lang="en-GB" sz="3600" b="1" dirty="0" smtClean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US" altLang="zh-CN" sz="3600" b="1" dirty="0" smtClean="0"/>
              <a:t>after </a:t>
            </a:r>
            <a:r>
              <a:rPr lang="en-GB" altLang="zh-CN" sz="3600" b="1" dirty="0" smtClean="0"/>
              <a:t>SA2#143E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ZTE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SA2#143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de-DE" b="1" dirty="0" smtClean="0"/>
              <a:t>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6106672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Key issue 1 conclusion is updated.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No further update on conclusion of  KI#2 and KI#3.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 </a:t>
            </a:r>
            <a:r>
              <a:rPr lang="en-US" altLang="de-DE" sz="1200" dirty="0"/>
              <a:t>P-CRs agreed </a:t>
            </a:r>
            <a:r>
              <a:rPr lang="en-US" altLang="de-DE" sz="1200" dirty="0" smtClean="0"/>
              <a:t>to update the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olidFill>
                  <a:srgbClr val="000000"/>
                </a:solidFill>
              </a:rPr>
              <a:t>No update </a:t>
            </a:r>
            <a:r>
              <a:rPr lang="en-US" altLang="zh-CN" sz="1200" dirty="0" smtClean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</a:t>
            </a:r>
            <a:r>
              <a:rPr lang="en-US" altLang="zh-CN" sz="1200" dirty="0" smtClean="0">
                <a:solidFill>
                  <a:srgbClr val="000000"/>
                </a:solidFill>
              </a:rPr>
              <a:t>Considering no input from IETF, it is not possible to progress this key issue in this release. Therefore this key issue is not progressed in this release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</a:t>
            </a:r>
            <a:r>
              <a:rPr lang="en-US" altLang="zh-CN" sz="1600" b="1" dirty="0" smtClean="0"/>
              <a:t>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SA3 </a:t>
            </a:r>
            <a:r>
              <a:rPr lang="de-DE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SA2#144E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TR </a:t>
            </a:r>
            <a:r>
              <a:rPr lang="en-US" altLang="zh-CN" sz="1200" dirty="0" smtClean="0"/>
              <a:t>23.700-93 v130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SA#91E </a:t>
            </a:r>
            <a:r>
              <a:rPr lang="en-US" altLang="zh-CN" sz="1200" dirty="0"/>
              <a:t>plenary for approval.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Risks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(12/12</a:t>
            </a:r>
            <a:r>
              <a:rPr lang="en-GB" altLang="en-US" b="1" dirty="0" smtClean="0"/>
              <a:t>) For SA#91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Key issue 1 conclusion is updated.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No further update on conclusion of  KI#2 and KI#3</a:t>
            </a:r>
            <a:r>
              <a:rPr lang="de-DE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Considering no input from IETF, it is not possible to progress </a:t>
            </a:r>
            <a:r>
              <a:rPr lang="en-US" altLang="zh-CN" sz="1400" dirty="0" smtClean="0">
                <a:solidFill>
                  <a:srgbClr val="000000"/>
                </a:solidFill>
              </a:rPr>
              <a:t>the key issue#2. </a:t>
            </a:r>
            <a:r>
              <a:rPr lang="en-US" altLang="zh-CN" sz="1400" dirty="0">
                <a:solidFill>
                  <a:srgbClr val="000000"/>
                </a:solidFill>
              </a:rPr>
              <a:t>Therefore this key issue </a:t>
            </a:r>
            <a:r>
              <a:rPr lang="en-US" altLang="zh-CN" sz="1400" dirty="0" smtClean="0">
                <a:solidFill>
                  <a:srgbClr val="000000"/>
                </a:solidFill>
              </a:rPr>
              <a:t>will not be progressed in this release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 smtClean="0"/>
              <a:t>None.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Submit TR </a:t>
            </a:r>
            <a:r>
              <a:rPr lang="en-US" altLang="zh-CN" sz="1400" dirty="0" smtClean="0"/>
              <a:t>23.700-93v130 </a:t>
            </a:r>
            <a:r>
              <a:rPr lang="en-US" altLang="zh-CN" sz="1400" dirty="0"/>
              <a:t>to SA#91E 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515677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ba37140e-f4c5-4a6c-a9b4-20a691ce6c8a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28006</TotalTime>
  <Words>327</Words>
  <Application>Microsoft Office PowerPoint</Application>
  <PresentationFormat>全屏显示(4:3)</PresentationFormat>
  <Paragraphs>64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 after SA2#143E</vt:lpstr>
      <vt:lpstr>FS_ATSSS_Ph2 status after SA2#143E (1/2)</vt:lpstr>
      <vt:lpstr>FS_ATSSS_Ph2 status after SA2#143E (2/2)</vt:lpstr>
      <vt:lpstr>2.4) Rel-17 Study/Work (12/12) For SA#91E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1287</cp:revision>
  <dcterms:created xsi:type="dcterms:W3CDTF">2008-08-30T09:32:10Z</dcterms:created>
  <dcterms:modified xsi:type="dcterms:W3CDTF">2021-03-10T13:40:32Z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