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
  </p:notesMasterIdLst>
  <p:handoutMasterIdLst>
    <p:handoutMasterId r:id="rId5"/>
  </p:handoutMasterIdLst>
  <p:sldIdLst>
    <p:sldId id="303" r:id="rId2"/>
    <p:sldId id="803" r:id="rId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0000CC"/>
    <a:srgbClr val="72AF2F"/>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575" autoAdjust="0"/>
    <p:restoredTop sz="96692" autoAdjust="0"/>
  </p:normalViewPr>
  <p:slideViewPr>
    <p:cSldViewPr snapToGrid="0">
      <p:cViewPr varScale="1">
        <p:scale>
          <a:sx n="140" d="100"/>
          <a:sy n="140" d="100"/>
        </p:scale>
        <p:origin x="726"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2538"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8B81881-C8E3-4F04-8FED-104B917C35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403E1DF-B0F7-4A60-B59F-E5EE638557FF}"/>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756C17E1-0B43-4DAA-9760-7C31EEFE2267}" type="datetime1">
              <a:rPr lang="en-US"/>
              <a:pPr>
                <a:defRPr/>
              </a:pPr>
              <a:t>3/2/2021</a:t>
            </a:fld>
            <a:endParaRPr lang="en-US" dirty="0"/>
          </a:p>
        </p:txBody>
      </p:sp>
      <p:sp>
        <p:nvSpPr>
          <p:cNvPr id="9220" name="Rectangle 4">
            <a:extLst>
              <a:ext uri="{FF2B5EF4-FFF2-40B4-BE49-F238E27FC236}">
                <a16:creationId xmlns:a16="http://schemas.microsoft.com/office/drawing/2014/main" id="{B45912DD-648D-42C2-B7D7-3D0B3FF530E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47FB851A-0F06-4989-B364-87B8B6AEAD0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413680B6-E4E1-4623-AD91-0B3BE87DAEA0}"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E29099D-9163-42D7-BC81-39D9696056F5}"/>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7499D42-15D5-4667-956F-D609DC864C8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D4CFCA0-6BF0-4B09-9C77-EDA14BAD283D}" type="datetime1">
              <a:rPr lang="en-US"/>
              <a:pPr>
                <a:defRPr/>
              </a:pPr>
              <a:t>3/2/2021</a:t>
            </a:fld>
            <a:endParaRPr lang="en-US" dirty="0"/>
          </a:p>
        </p:txBody>
      </p:sp>
      <p:sp>
        <p:nvSpPr>
          <p:cNvPr id="3076" name="Rectangle 4">
            <a:extLst>
              <a:ext uri="{FF2B5EF4-FFF2-40B4-BE49-F238E27FC236}">
                <a16:creationId xmlns:a16="http://schemas.microsoft.com/office/drawing/2014/main" id="{03827A8F-91FB-401E-8E67-2FDF5967F3B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4A1F60D-550D-4933-A567-0868A00728DD}"/>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C0333E10-B770-47B6-AE6C-8479A8E6FDD4}"/>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1DC6621B-057D-4DFD-9FE9-78B8EC29A87A}"/>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3CDCB5F-233A-43F3-ADCA-458443457C0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BB06184-5D7A-4B4B-8C0D-99C9FE81A75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451F3B-4F78-4652-85EF-EC221513AC78}"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80EB950A-030E-4EF4-A0C9-BBC1EBCA6469}"/>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EF7EF589-5001-41EE-A808-505F3E6B8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125355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086103C9-0E62-4478-8743-1DED6A27C7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9D8706E0-48D9-4048-93E8-86E04B0A17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288" y="0"/>
            <a:ext cx="174625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3GPP_TM_RD.jpg">
            <a:extLst>
              <a:ext uri="{FF2B5EF4-FFF2-40B4-BE49-F238E27FC236}">
                <a16:creationId xmlns:a16="http://schemas.microsoft.com/office/drawing/2014/main" id="{E297D30F-DB28-4763-8B6C-9A3D791F0FB3}"/>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2"/>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AutoShape 14">
            <a:extLst>
              <a:ext uri="{FF2B5EF4-FFF2-40B4-BE49-F238E27FC236}">
                <a16:creationId xmlns:a16="http://schemas.microsoft.com/office/drawing/2014/main" id="{263B9EAB-1EAD-4CB9-B6BD-1989EE26FF5B}"/>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8" name="TextBox 7">
            <a:extLst>
              <a:ext uri="{FF2B5EF4-FFF2-40B4-BE49-F238E27FC236}">
                <a16:creationId xmlns:a16="http://schemas.microsoft.com/office/drawing/2014/main" id="{F7B3094E-8CA2-4B96-9393-52C4236F2771}"/>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S2-2101050: 3GPP SA2 Excellence Award 2020</a:t>
            </a:r>
            <a:endParaRPr lang="en-GB" sz="1000" b="1" spc="400" dirty="0">
              <a:solidFill>
                <a:schemeClr val="bg1"/>
              </a:solidFill>
            </a:endParaRPr>
          </a:p>
        </p:txBody>
      </p:sp>
    </p:spTree>
    <p:extLst>
      <p:ext uri="{BB962C8B-B14F-4D97-AF65-F5344CB8AC3E}">
        <p14:creationId xmlns:p14="http://schemas.microsoft.com/office/powerpoint/2010/main" val="86311165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0346" y="33959"/>
            <a:ext cx="6003925" cy="857250"/>
          </a:xfrm>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10" descr="3GPP_TM_RD.jpg">
            <a:extLst>
              <a:ext uri="{FF2B5EF4-FFF2-40B4-BE49-F238E27FC236}">
                <a16:creationId xmlns:a16="http://schemas.microsoft.com/office/drawing/2014/main" id="{642C86D3-58C3-4274-B78D-DEE55735F88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4">
            <a:extLst>
              <a:ext uri="{FF2B5EF4-FFF2-40B4-BE49-F238E27FC236}">
                <a16:creationId xmlns:a16="http://schemas.microsoft.com/office/drawing/2014/main" id="{6DCCCF6B-AB5F-4227-8AC1-FD2C452DFB9E}"/>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6" name="TextBox 5">
            <a:extLst>
              <a:ext uri="{FF2B5EF4-FFF2-40B4-BE49-F238E27FC236}">
                <a16:creationId xmlns:a16="http://schemas.microsoft.com/office/drawing/2014/main" id="{5108E4FB-5C27-43BD-958A-C95A5BF98784}"/>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S2-2101050: 3GPP SA2 Excellence Award 2020</a:t>
            </a:r>
            <a:endParaRPr lang="en-GB" sz="1000" b="1" spc="400" dirty="0">
              <a:solidFill>
                <a:schemeClr val="bg1"/>
              </a:solidFill>
            </a:endParaRPr>
          </a:p>
        </p:txBody>
      </p:sp>
    </p:spTree>
    <p:extLst>
      <p:ext uri="{BB962C8B-B14F-4D97-AF65-F5344CB8AC3E}">
        <p14:creationId xmlns:p14="http://schemas.microsoft.com/office/powerpoint/2010/main" val="91181155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AutoShape 14">
            <a:extLst>
              <a:ext uri="{FF2B5EF4-FFF2-40B4-BE49-F238E27FC236}">
                <a16:creationId xmlns:a16="http://schemas.microsoft.com/office/drawing/2014/main" id="{85E6FBC2-1776-46B4-BAA4-C08ED08F97D1}"/>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4" name="TextBox 3">
            <a:extLst>
              <a:ext uri="{FF2B5EF4-FFF2-40B4-BE49-F238E27FC236}">
                <a16:creationId xmlns:a16="http://schemas.microsoft.com/office/drawing/2014/main" id="{FCADD955-35DF-4F49-82BD-92C31FA59850}"/>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S2-2101050: 3GPP SA2 Excellence Award 2020</a:t>
            </a:r>
            <a:endParaRPr lang="en-GB" sz="1000" b="1" spc="400" dirty="0">
              <a:solidFill>
                <a:schemeClr val="bg1"/>
              </a:solidFill>
            </a:endParaRPr>
          </a:p>
        </p:txBody>
      </p:sp>
      <p:pic>
        <p:nvPicPr>
          <p:cNvPr id="5" name="Picture 10" descr="3GPP_TM_RD.jpg">
            <a:extLst>
              <a:ext uri="{FF2B5EF4-FFF2-40B4-BE49-F238E27FC236}">
                <a16:creationId xmlns:a16="http://schemas.microsoft.com/office/drawing/2014/main" id="{327C1B63-7B2F-4280-91BB-F206CE37A7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09596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1E9818-F147-4CD5-869C-72A8FDA6740A}"/>
              </a:ext>
            </a:extLst>
          </p:cNvPr>
          <p:cNvSpPr>
            <a:spLocks noGrp="1"/>
          </p:cNvSpPr>
          <p:nvPr>
            <p:ph type="title"/>
          </p:nvPr>
        </p:nvSpPr>
        <p:spPr bwMode="auto">
          <a:xfrm>
            <a:off x="1312863" y="171450"/>
            <a:ext cx="600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5854487-BFC5-4B95-9935-BC43D888B6C2}"/>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4086225" y="24780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B8615C31-83E6-4428-9533-57CBCAC6734E}"/>
              </a:ext>
            </a:extLst>
          </p:cNvPr>
          <p:cNvSpPr>
            <a:spLocks noChangeArrowheads="1"/>
          </p:cNvSpPr>
          <p:nvPr userDrawn="1"/>
        </p:nvSpPr>
        <p:spPr bwMode="auto">
          <a:xfrm>
            <a:off x="7439025" y="4846638"/>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8308975" y="4773613"/>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25F3BB0-923E-4BFD-9E97-6E17AF7D3F34}"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4114" r:id="rId1"/>
    <p:sldLayoutId id="2147484112" r:id="rId2"/>
    <p:sldLayoutId id="214748411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1485308" y="1768964"/>
            <a:ext cx="7411065" cy="1172120"/>
          </a:xfrm>
        </p:spPr>
        <p:txBody>
          <a:bodyPr>
            <a:normAutofit fontScale="90000"/>
          </a:bodyPr>
          <a:lstStyle/>
          <a:p>
            <a:pPr>
              <a:defRPr/>
            </a:pPr>
            <a:r>
              <a:rPr lang="en-GB" sz="4000" b="1" i="1" dirty="0">
                <a:effectLst>
                  <a:outerShdw blurRad="38100" dist="38100" dir="2700000" algn="tl">
                    <a:srgbClr val="C0C0C0"/>
                  </a:outerShdw>
                </a:effectLst>
              </a:rPr>
              <a:t>  </a:t>
            </a:r>
            <a:br>
              <a:rPr lang="en-GB" sz="4000" dirty="0"/>
            </a:b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3GPP SA2 Excellence Award</a:t>
            </a:r>
            <a:b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b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2020</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3" name="Subtitle 6">
            <a:extLst>
              <a:ext uri="{FF2B5EF4-FFF2-40B4-BE49-F238E27FC236}">
                <a16:creationId xmlns:a16="http://schemas.microsoft.com/office/drawing/2014/main" id="{CC9585F7-70ED-4720-A708-AFF6A0B73ABF}"/>
              </a:ext>
            </a:extLst>
          </p:cNvPr>
          <p:cNvSpPr>
            <a:spLocks noGrp="1"/>
          </p:cNvSpPr>
          <p:nvPr>
            <p:ph type="subTitle" idx="1"/>
          </p:nvPr>
        </p:nvSpPr>
        <p:spPr>
          <a:xfrm>
            <a:off x="1887920" y="3397301"/>
            <a:ext cx="6710172" cy="833506"/>
          </a:xfrm>
        </p:spPr>
        <p:txBody>
          <a:bodyPr/>
          <a:lstStyle/>
          <a:p>
            <a:pPr>
              <a:lnSpc>
                <a:spcPct val="80000"/>
              </a:lnSpc>
              <a:defRPr/>
            </a:pPr>
            <a:r>
              <a:rPr lang="en-US" altLang="en-US" sz="2000" dirty="0">
                <a:latin typeface="Arial" panose="020B0604020202020204" pitchFamily="34" charset="0"/>
                <a:ea typeface="MS PGothic" panose="020B0600070205080204" pitchFamily="34" charset="-128"/>
              </a:rPr>
              <a:t>Puneet Jain</a:t>
            </a:r>
          </a:p>
          <a:p>
            <a:pPr>
              <a:lnSpc>
                <a:spcPct val="80000"/>
              </a:lnSpc>
              <a:defRPr/>
            </a:pPr>
            <a:r>
              <a:rPr lang="en-US" sz="2000" dirty="0">
                <a:latin typeface="Arial" panose="020B0604020202020204" pitchFamily="34" charset="0"/>
                <a:ea typeface="MS PGothic" panose="020B0600070205080204" pitchFamily="34" charset="-128"/>
              </a:rPr>
              <a:t>SA2 Chair</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B67A83E-4BB3-4529-93EC-CE40CAF2335E}"/>
              </a:ext>
            </a:extLst>
          </p:cNvPr>
          <p:cNvSpPr>
            <a:spLocks noGrp="1"/>
          </p:cNvSpPr>
          <p:nvPr>
            <p:ph idx="1"/>
          </p:nvPr>
        </p:nvSpPr>
        <p:spPr>
          <a:xfrm>
            <a:off x="873456" y="2552131"/>
            <a:ext cx="3481850" cy="2197290"/>
          </a:xfrm>
        </p:spPr>
        <p:txBody>
          <a:bodyPr/>
          <a:lstStyle/>
          <a:p>
            <a:pPr marL="0" indent="0" algn="just">
              <a:buNone/>
            </a:pPr>
            <a:r>
              <a:rPr lang="en-US" sz="1200" i="1" dirty="0">
                <a:latin typeface="+mj-lt"/>
              </a:rPr>
              <a:t>“This 3GPP excellence award is in recognition of your outstanding contributions to SA2. You have efficiently driven big features in SA2 as Rapporteur of multiple study/work items on 5G System Architecture and Industrial IoT in various releases. You took initiative to drive consensus and resolve controversial issues. Your breadth of technical expertise and soft skills have made you a trusted and exceptional delegate in SA2. Many thanks for your excellent work!”</a:t>
            </a:r>
            <a:endParaRPr lang="en-US" altLang="en-US" sz="1200" i="1" dirty="0">
              <a:latin typeface="+mj-lt"/>
            </a:endParaRPr>
          </a:p>
          <a:p>
            <a:pPr marL="0" indent="0">
              <a:buNone/>
              <a:defRPr/>
            </a:pPr>
            <a:endParaRPr lang="en-US" sz="1200" i="1" dirty="0"/>
          </a:p>
          <a:p>
            <a:pPr marL="0" indent="0">
              <a:buNone/>
              <a:defRPr/>
            </a:pPr>
            <a:endParaRPr lang="en-US" altLang="en-US" sz="1200" dirty="0"/>
          </a:p>
          <a:p>
            <a:pPr>
              <a:defRPr/>
            </a:pPr>
            <a:endParaRPr lang="en-US" altLang="en-US" sz="1200" dirty="0"/>
          </a:p>
        </p:txBody>
      </p:sp>
      <p:sp>
        <p:nvSpPr>
          <p:cNvPr id="2" name="Title 1">
            <a:extLst>
              <a:ext uri="{FF2B5EF4-FFF2-40B4-BE49-F238E27FC236}">
                <a16:creationId xmlns:a16="http://schemas.microsoft.com/office/drawing/2014/main" id="{CB77A7A4-22F5-4B3F-BD09-DF7B3671D5FD}"/>
              </a:ext>
            </a:extLst>
          </p:cNvPr>
          <p:cNvSpPr>
            <a:spLocks noGrp="1"/>
          </p:cNvSpPr>
          <p:nvPr>
            <p:ph type="title"/>
          </p:nvPr>
        </p:nvSpPr>
        <p:spPr/>
        <p:txBody>
          <a:bodyPr/>
          <a:lstStyle/>
          <a:p>
            <a:r>
              <a:rPr lang="en-US" dirty="0"/>
              <a:t>SA2 Excellence Award 2020</a:t>
            </a:r>
          </a:p>
        </p:txBody>
      </p:sp>
      <p:pic>
        <p:nvPicPr>
          <p:cNvPr id="9" name="Picture 8" descr="Text&#10;&#10;Description automatically generated">
            <a:extLst>
              <a:ext uri="{FF2B5EF4-FFF2-40B4-BE49-F238E27FC236}">
                <a16:creationId xmlns:a16="http://schemas.microsoft.com/office/drawing/2014/main" id="{0A1BC701-F326-40DF-A07A-DCED687D8F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194" y="832515"/>
            <a:ext cx="2526134" cy="3957850"/>
          </a:xfrm>
          <a:prstGeom prst="rect">
            <a:avLst/>
          </a:prstGeom>
        </p:spPr>
      </p:pic>
      <p:sp>
        <p:nvSpPr>
          <p:cNvPr id="10" name="Content Placeholder 2">
            <a:extLst>
              <a:ext uri="{FF2B5EF4-FFF2-40B4-BE49-F238E27FC236}">
                <a16:creationId xmlns:a16="http://schemas.microsoft.com/office/drawing/2014/main" id="{982EA628-998E-4F31-AAB2-65E748D8DC42}"/>
              </a:ext>
            </a:extLst>
          </p:cNvPr>
          <p:cNvSpPr txBox="1">
            <a:spLocks/>
          </p:cNvSpPr>
          <p:nvPr/>
        </p:nvSpPr>
        <p:spPr bwMode="auto">
          <a:xfrm>
            <a:off x="855259" y="1173708"/>
            <a:ext cx="3481850" cy="104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Tx/>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FontTx/>
              <a:buNone/>
            </a:pPr>
            <a:r>
              <a:rPr lang="en-US" b="1" kern="0" dirty="0">
                <a:effectLst>
                  <a:outerShdw blurRad="38100" dist="38100" dir="2700000" algn="tl">
                    <a:srgbClr val="000000">
                      <a:alpha val="43137"/>
                    </a:srgbClr>
                  </a:outerShdw>
                </a:effectLst>
              </a:rPr>
              <a:t>Congratulations!</a:t>
            </a:r>
          </a:p>
          <a:p>
            <a:pPr marL="0" indent="0" algn="ctr">
              <a:buFontTx/>
              <a:buNone/>
            </a:pPr>
            <a:r>
              <a:rPr lang="en-US" b="1" kern="0" dirty="0">
                <a:effectLst>
                  <a:outerShdw blurRad="38100" dist="38100" dir="2700000" algn="tl">
                    <a:srgbClr val="000000">
                      <a:alpha val="43137"/>
                    </a:srgbClr>
                  </a:outerShdw>
                </a:effectLst>
              </a:rPr>
              <a:t>Devaki Chandramouli</a:t>
            </a:r>
            <a:endParaRPr lang="en-US" altLang="en-US" sz="2400" b="1" kern="0" dirty="0">
              <a:effectLst>
                <a:outerShdw blurRad="38100" dist="38100" dir="2700000" algn="tl">
                  <a:srgbClr val="000000">
                    <a:alpha val="43137"/>
                  </a:srgbClr>
                </a:outerShdw>
              </a:effectLst>
            </a:endParaRPr>
          </a:p>
          <a:p>
            <a:pPr algn="ctr">
              <a:defRPr/>
            </a:pPr>
            <a:endParaRPr lang="en-US" altLang="en-US" sz="1200" kern="0" dirty="0"/>
          </a:p>
        </p:txBody>
      </p:sp>
    </p:spTree>
    <p:extLst>
      <p:ext uri="{BB962C8B-B14F-4D97-AF65-F5344CB8AC3E}">
        <p14:creationId xmlns:p14="http://schemas.microsoft.com/office/powerpoint/2010/main" val="284383716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1052</TotalTime>
  <Words>102</Words>
  <Application>Microsoft Office PowerPoint</Application>
  <PresentationFormat>On-screen Show (16:9)</PresentationFormat>
  <Paragraphs>10</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Times New Roman</vt:lpstr>
      <vt:lpstr>Office Theme</vt:lpstr>
      <vt:lpstr>   3GPP SA2 Excellence Award 2020 </vt:lpstr>
      <vt:lpstr>SA2 Excellence Award 2020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SA2 Q3/Q4 Work Planning </dc:title>
  <dc:creator>06-10-2219_Puneet Jain</dc:creator>
  <cp:keywords>CTPClassification=CTP_NT</cp:keywords>
  <cp:lastModifiedBy>02-25-0941_02-24-2307_02-24-2301_02-24-2255_02-24-</cp:lastModifiedBy>
  <cp:revision>85</cp:revision>
  <dcterms:created xsi:type="dcterms:W3CDTF">2020-07-06T23:21:42Z</dcterms:created>
  <dcterms:modified xsi:type="dcterms:W3CDTF">2021-03-03T05:27:19Z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ae51f98a-aead-4539-a7e5-4940f899ed06</vt:lpwstr>
  </property>
  <property fmtid="{D5CDD505-2E9C-101B-9397-08002B2CF9AE}" pid="3" name="CTP_TimeStamp">
    <vt:lpwstr>2020-07-08 19:09:55Z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