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1" r:id="rId8"/>
    <p:sldId id="792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0" d="100"/>
          <a:sy n="130" d="100"/>
        </p:scale>
        <p:origin x="136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S2-2100352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24 February – 09 March,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FS_eNPN</a:t>
            </a:r>
            <a:r>
              <a:rPr lang="en-US" altLang="de-DE" sz="3600" b="1" dirty="0"/>
              <a:t> and </a:t>
            </a: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SA2#143E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v1.3.0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five e-meetings have been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general conclusion of SNPN support for other features e.g. 5MBS, i.e. assumed not part of 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agreed updating a solution.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Credentials Holder with AAA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simultaneous connections for UEs with one subscription and mobility (related to a not handled SA1 LS reply in S1-210356)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75583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CT1 and SA3 on UE capabilities indication in UPU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More discussions required for how to enable selection of UP provisioning vs CP provisioning (P-CRs noted), discussions related to above LS sent to CT1 and 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Onboarding SUCI used to determine DCS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CP provisioning is network-triggered, PDU session establishment for UP provisioning is UE-triggered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that Group ID (defined by KI#1) can be used for ON-SNPN network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related to ongoing SA3 discussions on one-way primary authentication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options on how AF can configure ON with Provisioning Server address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Progress of unresolved aspects with SA3 dependencies are dependent on SA3 feedback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04074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>
                <a:highlight>
                  <a:srgbClr val="FFFF00"/>
                </a:highlight>
              </a:rPr>
              <a:t>KI#1: Whether AUSF or separate NF is to interact with AAA-S using non-SBI protocol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>
                <a:highlight>
                  <a:srgbClr val="FFFF00"/>
                </a:highlight>
              </a:rPr>
              <a:t>KI#4: Selection of CP vs UP provisioning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 based on TR conclusions and feedback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an update of the WID based on the updated TR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Updated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SA3, CT1 WGs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approval with cover sheet explaining aspects to be considered during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An updated WID has been agreed based on the agreed updates to the TR conclusions for </a:t>
            </a:r>
            <a:r>
              <a:rPr lang="en-US" altLang="zh-CN" sz="1200" kern="0" dirty="0"/>
              <a:t>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81289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update agreed as per agreed updates to the TR 23.700-07 conclusions for KI#3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RAN2 agreed answering some of the questions asked by RAN2 for the </a:t>
            </a:r>
            <a:r>
              <a:rPr lang="en-US" altLang="zh-CN" sz="1200" kern="0" dirty="0" err="1"/>
              <a:t>eNPN</a:t>
            </a:r>
            <a:r>
              <a:rPr lang="en-US" altLang="zh-CN" sz="1200" kern="0" dirty="0"/>
              <a:t> feature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CT1 and SA3 whether to use UPU or </a:t>
            </a:r>
            <a:r>
              <a:rPr lang="en-US" altLang="zh-CN" sz="1200" kern="0" dirty="0" err="1"/>
              <a:t>SoR</a:t>
            </a:r>
            <a:r>
              <a:rPr lang="en-US" altLang="zh-CN" sz="1200" kern="0" dirty="0"/>
              <a:t> for updating the Separate Entity controlled lists for SNPN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 CRs agreed to TS 23.501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agreed to TS 23.501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23.501, 2 CRs agreed to TS 23.503 related to KI#3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CRs addressing KI#1</a:t>
            </a:r>
            <a:endParaRPr lang="en-US" sz="11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TBD whether </a:t>
            </a:r>
            <a:r>
              <a:rPr lang="en-US" sz="1200" kern="0" dirty="0" err="1"/>
              <a:t>eCall</a:t>
            </a:r>
            <a:r>
              <a:rPr lang="en-US" sz="1200" kern="0" dirty="0"/>
              <a:t> and PWS is to be enabled for SNPNs</a:t>
            </a:r>
            <a:endParaRPr lang="en-US" sz="15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for the uncovered functionality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as per the feedback from other WGs e.g. SA3 on UE Onboarding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922222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23019</TotalTime>
  <Words>1035</Words>
  <Application>Microsoft Office PowerPoint</Application>
  <PresentationFormat>On-screen Show (4:3)</PresentationFormat>
  <Paragraphs>127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and eNPN Status Report</vt:lpstr>
      <vt:lpstr>FS_eNPN status after SA2#143E (1/4)</vt:lpstr>
      <vt:lpstr>FS_eNPN status after SA2#142E (2/4)</vt:lpstr>
      <vt:lpstr>FS_eNPN status after SA2#143E (4/4)</vt:lpstr>
      <vt:lpstr>FS_eNPN Status at SA#91e</vt:lpstr>
      <vt:lpstr>eNPN Status at SA#91e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1557</cp:revision>
  <dcterms:created xsi:type="dcterms:W3CDTF">2008-08-30T09:32:10Z</dcterms:created>
  <dcterms:modified xsi:type="dcterms:W3CDTF">2021-03-09T12:31:37Z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