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86" r:id="rId8"/>
    <p:sldId id="794" r:id="rId9"/>
    <p:sldId id="790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  <p:cmAuthor id="3" name="Lars1" initials="LN" lastIdx="1" clrIdx="2">
    <p:extLst>
      <p:ext uri="{19B8F6BF-5375-455C-9EA6-DF929625EA0E}">
        <p15:presenceInfo xmlns:p15="http://schemas.microsoft.com/office/powerpoint/2012/main" userId="Lars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A1981C-32A1-4C21-A80D-C378ABC5954E}" v="16" dt="2021-03-10T08:43:25.479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1" d="100"/>
          <a:sy n="81" d="100"/>
        </p:scale>
        <p:origin x="173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janovski, Saso" userId="4a043b80-4d93-470c-ac45-9138ee944f36" providerId="ADAL" clId="{CE175E5C-FCF1-43D4-A257-ABAAFF45B006}"/>
    <pc:docChg chg="modMainMaster">
      <pc:chgData name="Stojanovski, Saso" userId="4a043b80-4d93-470c-ac45-9138ee944f36" providerId="ADAL" clId="{CE175E5C-FCF1-43D4-A257-ABAAFF45B006}" dt="2020-11-26T08:54:28.738" v="3" actId="20577"/>
      <pc:docMkLst>
        <pc:docMk/>
      </pc:docMkLst>
      <pc:sldMasterChg chg="modSldLayout">
        <pc:chgData name="Stojanovski, Saso" userId="4a043b80-4d93-470c-ac45-9138ee944f36" providerId="ADAL" clId="{CE175E5C-FCF1-43D4-A257-ABAAFF45B006}" dt="2020-11-26T08:54:28.738" v="3" actId="20577"/>
        <pc:sldMasterMkLst>
          <pc:docMk/>
          <pc:sldMasterMk cId="0" sldId="2147483729"/>
        </pc:sldMasterMkLst>
        <pc:sldLayoutChg chg="modSp">
          <pc:chgData name="Stojanovski, Saso" userId="4a043b80-4d93-470c-ac45-9138ee944f36" providerId="ADAL" clId="{CE175E5C-FCF1-43D4-A257-ABAAFF45B006}" dt="2020-11-26T08:54:28.738" v="3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ojanovski, Saso" userId="4a043b80-4d93-470c-ac45-9138ee944f36" providerId="ADAL" clId="{CE175E5C-FCF1-43D4-A257-ABAAFF45B006}" dt="2020-11-26T08:54:28.738" v="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Stojanovski, Saso" userId="4a043b80-4d93-470c-ac45-9138ee944f36" providerId="ADAL" clId="{7FA1981C-32A1-4C21-A80D-C378ABC5954E}"/>
    <pc:docChg chg="custSel addSld delSld modSld sldOrd modMainMaster">
      <pc:chgData name="Stojanovski, Saso" userId="4a043b80-4d93-470c-ac45-9138ee944f36" providerId="ADAL" clId="{7FA1981C-32A1-4C21-A80D-C378ABC5954E}" dt="2021-03-10T08:49:27.458" v="1340" actId="20577"/>
      <pc:docMkLst>
        <pc:docMk/>
      </pc:docMkLst>
      <pc:sldChg chg="modSp mod">
        <pc:chgData name="Stojanovski, Saso" userId="4a043b80-4d93-470c-ac45-9138ee944f36" providerId="ADAL" clId="{7FA1981C-32A1-4C21-A80D-C378ABC5954E}" dt="2021-03-09T21:35:16.341" v="9" actId="20577"/>
        <pc:sldMkLst>
          <pc:docMk/>
          <pc:sldMk cId="0" sldId="303"/>
        </pc:sldMkLst>
        <pc:spChg chg="mod">
          <ac:chgData name="Stojanovski, Saso" userId="4a043b80-4d93-470c-ac45-9138ee944f36" providerId="ADAL" clId="{7FA1981C-32A1-4C21-A80D-C378ABC5954E}" dt="2021-03-09T21:35:16.341" v="9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Stojanovski, Saso" userId="4a043b80-4d93-470c-ac45-9138ee944f36" providerId="ADAL" clId="{7FA1981C-32A1-4C21-A80D-C378ABC5954E}" dt="2021-03-10T08:28:26.398" v="802" actId="20577"/>
        <pc:sldMkLst>
          <pc:docMk/>
          <pc:sldMk cId="2754923581" sldId="786"/>
        </pc:sldMkLst>
        <pc:spChg chg="mod">
          <ac:chgData name="Stojanovski, Saso" userId="4a043b80-4d93-470c-ac45-9138ee944f36" providerId="ADAL" clId="{7FA1981C-32A1-4C21-A80D-C378ABC5954E}" dt="2021-03-09T21:37:24.381" v="68" actId="20577"/>
          <ac:spMkLst>
            <pc:docMk/>
            <pc:sldMk cId="2754923581" sldId="786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7FA1981C-32A1-4C21-A80D-C378ABC5954E}" dt="2021-03-10T08:28:26.398" v="802" actId="20577"/>
          <ac:spMkLst>
            <pc:docMk/>
            <pc:sldMk cId="2754923581" sldId="786"/>
            <ac:spMk id="29716" creationId="{00000000-0000-0000-0000-000000000000}"/>
          </ac:spMkLst>
        </pc:spChg>
        <pc:graphicFrameChg chg="modGraphic">
          <ac:chgData name="Stojanovski, Saso" userId="4a043b80-4d93-470c-ac45-9138ee944f36" providerId="ADAL" clId="{7FA1981C-32A1-4C21-A80D-C378ABC5954E}" dt="2021-03-09T21:38:16.205" v="74" actId="20577"/>
          <ac:graphicFrameMkLst>
            <pc:docMk/>
            <pc:sldMk cId="2754923581" sldId="786"/>
            <ac:graphicFrameMk id="9" creationId="{00000000-0000-0000-0000-000000000000}"/>
          </ac:graphicFrameMkLst>
        </pc:graphicFrameChg>
      </pc:sldChg>
      <pc:sldChg chg="del">
        <pc:chgData name="Stojanovski, Saso" userId="4a043b80-4d93-470c-ac45-9138ee944f36" providerId="ADAL" clId="{7FA1981C-32A1-4C21-A80D-C378ABC5954E}" dt="2021-03-10T08:27:47.410" v="789" actId="47"/>
        <pc:sldMkLst>
          <pc:docMk/>
          <pc:sldMk cId="76504115" sldId="789"/>
        </pc:sldMkLst>
      </pc:sldChg>
      <pc:sldChg chg="modSp mod">
        <pc:chgData name="Stojanovski, Saso" userId="4a043b80-4d93-470c-ac45-9138ee944f36" providerId="ADAL" clId="{7FA1981C-32A1-4C21-A80D-C378ABC5954E}" dt="2021-03-10T08:49:27.458" v="1340" actId="20577"/>
        <pc:sldMkLst>
          <pc:docMk/>
          <pc:sldMk cId="3452607634" sldId="790"/>
        </pc:sldMkLst>
        <pc:spChg chg="mod">
          <ac:chgData name="Stojanovski, Saso" userId="4a043b80-4d93-470c-ac45-9138ee944f36" providerId="ADAL" clId="{7FA1981C-32A1-4C21-A80D-C378ABC5954E}" dt="2021-03-10T08:40:48.475" v="1179" actId="20577"/>
          <ac:spMkLst>
            <pc:docMk/>
            <pc:sldMk cId="3452607634" sldId="790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7FA1981C-32A1-4C21-A80D-C378ABC5954E}" dt="2021-03-10T08:49:27.458" v="1340" actId="20577"/>
          <ac:spMkLst>
            <pc:docMk/>
            <pc:sldMk cId="3452607634" sldId="790"/>
            <ac:spMk id="29716" creationId="{00000000-0000-0000-0000-000000000000}"/>
          </ac:spMkLst>
        </pc:spChg>
      </pc:sldChg>
      <pc:sldChg chg="modSp add mod ord">
        <pc:chgData name="Stojanovski, Saso" userId="4a043b80-4d93-470c-ac45-9138ee944f36" providerId="ADAL" clId="{7FA1981C-32A1-4C21-A80D-C378ABC5954E}" dt="2021-03-10T08:40:24.727" v="1166" actId="20577"/>
        <pc:sldMkLst>
          <pc:docMk/>
          <pc:sldMk cId="1346523741" sldId="794"/>
        </pc:sldMkLst>
        <pc:spChg chg="mod">
          <ac:chgData name="Stojanovski, Saso" userId="4a043b80-4d93-470c-ac45-9138ee944f36" providerId="ADAL" clId="{7FA1981C-32A1-4C21-A80D-C378ABC5954E}" dt="2021-03-10T08:34:23.478" v="937" actId="20577"/>
          <ac:spMkLst>
            <pc:docMk/>
            <pc:sldMk cId="1346523741" sldId="794"/>
            <ac:spMk id="2" creationId="{7004E1B6-7C10-4462-B5DD-BB275803E4D3}"/>
          </ac:spMkLst>
        </pc:spChg>
        <pc:spChg chg="mod">
          <ac:chgData name="Stojanovski, Saso" userId="4a043b80-4d93-470c-ac45-9138ee944f36" providerId="ADAL" clId="{7FA1981C-32A1-4C21-A80D-C378ABC5954E}" dt="2021-03-10T08:40:24.727" v="1166" actId="20577"/>
          <ac:spMkLst>
            <pc:docMk/>
            <pc:sldMk cId="1346523741" sldId="794"/>
            <ac:spMk id="5" creationId="{88DB0DF5-3773-4C51-A7A1-AB98B0519144}"/>
          </ac:spMkLst>
        </pc:spChg>
        <pc:graphicFrameChg chg="modGraphic">
          <ac:chgData name="Stojanovski, Saso" userId="4a043b80-4d93-470c-ac45-9138ee944f36" providerId="ADAL" clId="{7FA1981C-32A1-4C21-A80D-C378ABC5954E}" dt="2021-03-09T21:47:46.143" v="563" actId="20577"/>
          <ac:graphicFrameMkLst>
            <pc:docMk/>
            <pc:sldMk cId="1346523741" sldId="794"/>
            <ac:graphicFrameMk id="7" creationId="{D2970AFE-B232-4D1A-9858-C354F5BDD7C2}"/>
          </ac:graphicFrameMkLst>
        </pc:graphicFrameChg>
      </pc:sldChg>
      <pc:sldMasterChg chg="modSp mod modSldLayout">
        <pc:chgData name="Stojanovski, Saso" userId="4a043b80-4d93-470c-ac45-9138ee944f36" providerId="ADAL" clId="{7FA1981C-32A1-4C21-A80D-C378ABC5954E}" dt="2021-03-09T21:36:59.315" v="67" actId="20577"/>
        <pc:sldMasterMkLst>
          <pc:docMk/>
          <pc:sldMasterMk cId="0" sldId="2147483729"/>
        </pc:sldMasterMkLst>
        <pc:spChg chg="mod">
          <ac:chgData name="Stojanovski, Saso" userId="4a043b80-4d93-470c-ac45-9138ee944f36" providerId="ADAL" clId="{7FA1981C-32A1-4C21-A80D-C378ABC5954E}" dt="2021-03-09T21:36:59.315" v="67" actId="20577"/>
          <ac:spMkLst>
            <pc:docMk/>
            <pc:sldMasterMk cId="0" sldId="2147483729"/>
            <ac:spMk id="14" creationId="{00000000-0000-0000-0000-000000000000}"/>
          </ac:spMkLst>
        </pc:spChg>
        <pc:spChg chg="mod">
          <ac:chgData name="Stojanovski, Saso" userId="4a043b80-4d93-470c-ac45-9138ee944f36" providerId="ADAL" clId="{7FA1981C-32A1-4C21-A80D-C378ABC5954E}" dt="2021-03-09T21:36:39.879" v="48" actId="20577"/>
          <ac:spMkLst>
            <pc:docMk/>
            <pc:sldMasterMk cId="0" sldId="2147483729"/>
            <ac:spMk id="1032" creationId="{00000000-0000-0000-0000-000000000000}"/>
          </ac:spMkLst>
        </pc:spChg>
        <pc:sldLayoutChg chg="modSp mod">
          <pc:chgData name="Stojanovski, Saso" userId="4a043b80-4d93-470c-ac45-9138ee944f36" providerId="ADAL" clId="{7FA1981C-32A1-4C21-A80D-C378ABC5954E}" dt="2021-03-09T21:36:25.783" v="47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ojanovski, Saso" userId="4a043b80-4d93-470c-ac45-9138ee944f36" providerId="ADAL" clId="{7FA1981C-32A1-4C21-A80D-C378ABC5954E}" dt="2021-03-09T21:36:16.300" v="35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Stojanovski, Saso" userId="4a043b80-4d93-470c-ac45-9138ee944f36" providerId="ADAL" clId="{7FA1981C-32A1-4C21-A80D-C378ABC5954E}" dt="2021-03-09T21:36:25.783" v="47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#142E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24 February – 9 March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S2-2101834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 Meeting #143E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Electronic, 24 Feb – 09 Mar,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FS_MUSIM and MUSIM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 err="1">
                <a:latin typeface="Arial" charset="0"/>
              </a:rPr>
              <a:t>Sašo</a:t>
            </a:r>
            <a:r>
              <a:rPr lang="en-GB" sz="1800" b="1" dirty="0">
                <a:latin typeface="Arial" charset="0"/>
              </a:rPr>
              <a:t> Stojanovski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Intel Corporation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FS_MUSIM Status at SA#91-e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5482472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enabler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95%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77523" y="2462307"/>
            <a:ext cx="8700148" cy="35301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Progress since SA#90-e: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de-DE" sz="1400" dirty="0"/>
              <a:t>3 </a:t>
            </a:r>
            <a:r>
              <a:rPr lang="en-GB" altLang="de-DE" sz="1400" dirty="0" err="1"/>
              <a:t>pCRs</a:t>
            </a:r>
            <a:r>
              <a:rPr lang="en-GB" altLang="de-DE" sz="1400" dirty="0"/>
              <a:t> agreed related to KI#1 and KI#3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de-DE" sz="1400" dirty="0"/>
              <a:t>Conclusions agreed on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Use of Service Request + TAU for support of the NAS Busy procedure and NAS Leaving procedure for EPS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de-DE" sz="1200" dirty="0"/>
              <a:t>Paging Cause applied only for UEs operating in MUSIM mode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Clarification on derivation of Paging Cause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Clean-up of Editor’s notes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LS sent to RAN2 on assumptions for Paging Cause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/>
              <a:t>RAN impacts and dependencies:</a:t>
            </a:r>
            <a:endParaRPr lang="de-DE" sz="20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Several potential MUSIM enablers still depend on progress in RAN WGs, e.g.: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RRC-based Busy Indication, enabling paging reception for 5GS, leaving procedure for 5GS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altLang="zh-CN" sz="1400" dirty="0"/>
              <a:t>Conclude items with RAN dependency as part of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US" altLang="de-DE" b="1" dirty="0"/>
              <a:t>MUSIM Status at SA#91-e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77305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SA#90-e: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WID update agreed to remove an Editor’s note related to KI#2</a:t>
            </a:r>
            <a:endParaRPr lang="en-US" altLang="zh-CN" sz="1200" kern="0" dirty="0">
              <a:highlight>
                <a:srgbClr val="FFFF00"/>
              </a:highlight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2 CRs agreed to TS 23.401 (introduction of Paging Cause, Leaving procedure)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1 CR agreed to TS 23.501 (introduction of Paging Cause)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1 CR agreed to TS 23.502 (introduction of Paging Cause)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1 CR agreed to TS 23.228 (use of PPD for Paging Cause)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</a:pPr>
            <a:r>
              <a:rPr lang="en-US" sz="1800" kern="0" dirty="0">
                <a:ea typeface="+mn-ea"/>
                <a:cs typeface="+mn-cs"/>
              </a:rPr>
              <a:t>RAN 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Still awaiting RAN feedback on the following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GB" sz="1100" dirty="0"/>
              <a:t>RRC-based Busy Indication, enabling paging reception for 5GS, RRC-based leaving for 5GS 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1800" kern="0" dirty="0"/>
              <a:t>SA3 impacts:</a:t>
            </a:r>
            <a:endParaRPr lang="de-DE" sz="1800" kern="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Check SA2 working assumptions against SA3 study conclusions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Progress CRs for the uncovered functionality (e.g. functional description, capability exchange, busy procedure, etc.)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Progress CRs as per the feedback from other WGs (e.g. RAN2 on RRC-based leaving and/or busy procedure)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D2970AFE-B232-4D1A-9858-C354F5BDD7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085200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System enablers for Multi-USIM devices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SP-200978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FS_MUSIM/MUSIM status after SA2#143E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100" dirty="0"/>
              <a:t>All three key issues have remaining RAN dependency that requires RAN coordination: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KI#1: RRC-based Busy Indication for 5GS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KI#2: Enabling of paging reception for 5GS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KI#3: RRC-based leaving for 5GS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100" dirty="0"/>
              <a:t>A final decision expected from RAN plenary on “no-EUTRA impact”.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SA3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Check SA2 working assumptions against SA3 study conclusions</a:t>
            </a:r>
            <a:r>
              <a:rPr lang="en-GB" sz="1050" dirty="0"/>
              <a:t>.</a:t>
            </a:r>
            <a:endParaRPr lang="en-US" sz="105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1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(SA2#144E)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Ahead of SA2#144E: Organize a conference call to: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organize normative work (e.g. identify impacted clauses, call for volunteers, etc.).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During SA2#144E: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Focus on normative work on concluded items.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Conclude the study on the remaining open items with RAN dependency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No new solutions / concepts are accepted</a:t>
            </a:r>
            <a:endParaRPr lang="en-US" altLang="zh-CN" sz="9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Normative work expected to be completed by SA#92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Further RAN progress required in 2021Q2 to allow for conclusion of items with RAN dependencies.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100" dirty="0"/>
              <a:t>SA3 progress could impact the agreed solutions in SA2.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E82D54F3F10D468133B175E7F78D1A" ma:contentTypeVersion="13" ma:contentTypeDescription="Create a new document." ma:contentTypeScope="" ma:versionID="70df837cd993da8a32e5d23506264977">
  <xsd:schema xmlns:xsd="http://www.w3.org/2001/XMLSchema" xmlns:xs="http://www.w3.org/2001/XMLSchema" xmlns:p="http://schemas.microsoft.com/office/2006/metadata/properties" xmlns:ns3="71c5aaf6-e6ce-465b-b873-5148d2a4c105" xmlns:ns4="a4ab1a16-c41d-4865-a433-ad08d2a54ac6" xmlns:ns5="e36d8d0d-d80c-4b38-8e0d-3de84ac0e0f8" targetNamespace="http://schemas.microsoft.com/office/2006/metadata/properties" ma:root="true" ma:fieldsID="e70a46ed42d4b9dbdd9f5b09118b106c" ns3:_="" ns4:_="" ns5:_="">
    <xsd:import namespace="71c5aaf6-e6ce-465b-b873-5148d2a4c105"/>
    <xsd:import namespace="a4ab1a16-c41d-4865-a433-ad08d2a54ac6"/>
    <xsd:import namespace="e36d8d0d-d80c-4b38-8e0d-3de84ac0e0f8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Location" minOccurs="0"/>
                <xsd:element ref="ns4:MediaServiceOCR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5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b1a16-c41d-4865-a433-ad08d2a54ac6" elementFormDefault="qualified">
    <xsd:import namespace="http://schemas.microsoft.com/office/2006/documentManagement/types"/>
    <xsd:import namespace="http://schemas.microsoft.com/office/infopath/2007/PartnerControls"/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d8d0d-d80c-4b38-8e0d-3de84ac0e0f8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DAED6562-89CC-42FA-BB7A-8FA5FAFDA6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3D0883-3573-4F4F-A2F2-67E8067EF319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0268D994-1037-43B4-A994-3B85423DAA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a4ab1a16-c41d-4865-a433-ad08d2a54ac6"/>
    <ds:schemaRef ds:uri="e36d8d0d-d80c-4b38-8e0d-3de84ac0e0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3539FAD-CD0C-4B19-AC36-2B05886B1686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4162877B-B85F-42F8-982B-D6AC1B9E20E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7667</TotalTime>
  <Words>548</Words>
  <Application>Microsoft Office PowerPoint</Application>
  <PresentationFormat>On-screen Show (4:3)</PresentationFormat>
  <Paragraphs>83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   FS_MUSIM and MUSIM Status Report</vt:lpstr>
      <vt:lpstr>FS_MUSIM Status at SA#91-e</vt:lpstr>
      <vt:lpstr>MUSIM Status at SA#91-e</vt:lpstr>
      <vt:lpstr>FS_MUSIM/MUSIM status after SA2#143E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intel user CC#4</cp:lastModifiedBy>
  <cp:revision>1366</cp:revision>
  <dcterms:created xsi:type="dcterms:W3CDTF">2008-08-30T09:32:10Z</dcterms:created>
  <dcterms:modified xsi:type="dcterms:W3CDTF">2021-03-10T08:49:34Z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2020-08-13 20:28:13Z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1592921652</vt:lpwstr>
  </property>
  <property fmtid="{D5CDD505-2E9C-101B-9397-08002B2CF9AE}" pid="12" name="ContentTypeId">
    <vt:lpwstr>0x01010009E82D54F3F10D468133B175E7F78D1A</vt:lpwstr>
  </property>
</Properties>
</file>