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809" r:id="rId3"/>
    <p:sldId id="811" r:id="rId4"/>
    <p:sldId id="799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43D70-4B4D-4CB0-A80F-88D5BDC54FA9}" v="23" dt="2021-03-09T17:06:00.630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3" d="100"/>
          <a:sy n="163" d="100"/>
        </p:scale>
        <p:origin x="2060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ostolis Salkintzis" userId="9f491a27-377d-413f-891f-789b81b4b825" providerId="ADAL" clId="{D6D43D70-4B4D-4CB0-A80F-88D5BDC54FA9}"/>
    <pc:docChg chg="undo custSel delSld modSld modMainMaster">
      <pc:chgData name="Apostolis Salkintzis" userId="9f491a27-377d-413f-891f-789b81b4b825" providerId="ADAL" clId="{D6D43D70-4B4D-4CB0-A80F-88D5BDC54FA9}" dt="2021-03-09T17:10:38.454" v="1474" actId="47"/>
      <pc:docMkLst>
        <pc:docMk/>
      </pc:docMkLst>
      <pc:sldChg chg="modSp mod">
        <pc:chgData name="Apostolis Salkintzis" userId="9f491a27-377d-413f-891f-789b81b4b825" providerId="ADAL" clId="{D6D43D70-4B4D-4CB0-A80F-88D5BDC54FA9}" dt="2021-03-09T15:20:08.672" v="61" actId="20577"/>
        <pc:sldMkLst>
          <pc:docMk/>
          <pc:sldMk cId="0" sldId="303"/>
        </pc:sldMkLst>
        <pc:spChg chg="mod">
          <ac:chgData name="Apostolis Salkintzis" userId="9f491a27-377d-413f-891f-789b81b4b825" providerId="ADAL" clId="{D6D43D70-4B4D-4CB0-A80F-88D5BDC54FA9}" dt="2021-03-09T15:14:05.120" v="25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Apostolis Salkintzis" userId="9f491a27-377d-413f-891f-789b81b4b825" providerId="ADAL" clId="{D6D43D70-4B4D-4CB0-A80F-88D5BDC54FA9}" dt="2021-03-09T15:20:08.672" v="61" actId="20577"/>
          <ac:spMkLst>
            <pc:docMk/>
            <pc:sldMk cId="0" sldId="303"/>
            <ac:spMk id="9219" creationId="{00000000-0000-0000-0000-000000000000}"/>
          </ac:spMkLst>
        </pc:spChg>
      </pc:sldChg>
      <pc:sldChg chg="delSp modSp mod">
        <pc:chgData name="Apostolis Salkintzis" userId="9f491a27-377d-413f-891f-789b81b4b825" providerId="ADAL" clId="{D6D43D70-4B4D-4CB0-A80F-88D5BDC54FA9}" dt="2021-03-09T17:03:09.504" v="1238" actId="20577"/>
        <pc:sldMkLst>
          <pc:docMk/>
          <pc:sldMk cId="2220439764" sldId="809"/>
        </pc:sldMkLst>
        <pc:spChg chg="del">
          <ac:chgData name="Apostolis Salkintzis" userId="9f491a27-377d-413f-891f-789b81b4b825" providerId="ADAL" clId="{D6D43D70-4B4D-4CB0-A80F-88D5BDC54FA9}" dt="2021-03-09T15:15:18.305" v="43" actId="478"/>
          <ac:spMkLst>
            <pc:docMk/>
            <pc:sldMk cId="2220439764" sldId="809"/>
            <ac:spMk id="2" creationId="{00000000-0000-0000-0000-000000000000}"/>
          </ac:spMkLst>
        </pc:spChg>
        <pc:spChg chg="mod">
          <ac:chgData name="Apostolis Salkintzis" userId="9f491a27-377d-413f-891f-789b81b4b825" providerId="ADAL" clId="{D6D43D70-4B4D-4CB0-A80F-88D5BDC54FA9}" dt="2021-03-09T15:20:26.577" v="62" actId="20577"/>
          <ac:spMkLst>
            <pc:docMk/>
            <pc:sldMk cId="2220439764" sldId="809"/>
            <ac:spMk id="29698" creationId="{00000000-0000-0000-0000-000000000000}"/>
          </ac:spMkLst>
        </pc:spChg>
        <pc:spChg chg="mod">
          <ac:chgData name="Apostolis Salkintzis" userId="9f491a27-377d-413f-891f-789b81b4b825" providerId="ADAL" clId="{D6D43D70-4B4D-4CB0-A80F-88D5BDC54FA9}" dt="2021-03-09T17:00:02.791" v="1225" actId="20577"/>
          <ac:spMkLst>
            <pc:docMk/>
            <pc:sldMk cId="2220439764" sldId="809"/>
            <ac:spMk id="29716" creationId="{00000000-0000-0000-0000-000000000000}"/>
          </ac:spMkLst>
        </pc:spChg>
        <pc:graphicFrameChg chg="mod modGraphic">
          <ac:chgData name="Apostolis Salkintzis" userId="9f491a27-377d-413f-891f-789b81b4b825" providerId="ADAL" clId="{D6D43D70-4B4D-4CB0-A80F-88D5BDC54FA9}" dt="2021-03-09T17:03:09.504" v="1238" actId="20577"/>
          <ac:graphicFrameMkLst>
            <pc:docMk/>
            <pc:sldMk cId="2220439764" sldId="809"/>
            <ac:graphicFrameMk id="9" creationId="{00000000-0000-0000-0000-000000000000}"/>
          </ac:graphicFrameMkLst>
        </pc:graphicFrameChg>
      </pc:sldChg>
      <pc:sldChg chg="delSp modSp mod">
        <pc:chgData name="Apostolis Salkintzis" userId="9f491a27-377d-413f-891f-789b81b4b825" providerId="ADAL" clId="{D6D43D70-4B4D-4CB0-A80F-88D5BDC54FA9}" dt="2021-03-09T17:10:01.217" v="1473" actId="6549"/>
        <pc:sldMkLst>
          <pc:docMk/>
          <pc:sldMk cId="2086977357" sldId="811"/>
        </pc:sldMkLst>
        <pc:spChg chg="del">
          <ac:chgData name="Apostolis Salkintzis" userId="9f491a27-377d-413f-891f-789b81b4b825" providerId="ADAL" clId="{D6D43D70-4B4D-4CB0-A80F-88D5BDC54FA9}" dt="2021-03-09T15:23:29.151" v="82" actId="478"/>
          <ac:spMkLst>
            <pc:docMk/>
            <pc:sldMk cId="2086977357" sldId="811"/>
            <ac:spMk id="4" creationId="{00000000-0000-0000-0000-000000000000}"/>
          </ac:spMkLst>
        </pc:spChg>
        <pc:spChg chg="mod">
          <ac:chgData name="Apostolis Salkintzis" userId="9f491a27-377d-413f-891f-789b81b4b825" providerId="ADAL" clId="{D6D43D70-4B4D-4CB0-A80F-88D5BDC54FA9}" dt="2021-03-09T15:23:37.418" v="92" actId="20577"/>
          <ac:spMkLst>
            <pc:docMk/>
            <pc:sldMk cId="2086977357" sldId="811"/>
            <ac:spMk id="29698" creationId="{00000000-0000-0000-0000-000000000000}"/>
          </ac:spMkLst>
        </pc:spChg>
        <pc:spChg chg="mod">
          <ac:chgData name="Apostolis Salkintzis" userId="9f491a27-377d-413f-891f-789b81b4b825" providerId="ADAL" clId="{D6D43D70-4B4D-4CB0-A80F-88D5BDC54FA9}" dt="2021-03-09T17:10:01.217" v="1473" actId="6549"/>
          <ac:spMkLst>
            <pc:docMk/>
            <pc:sldMk cId="2086977357" sldId="811"/>
            <ac:spMk id="29716" creationId="{00000000-0000-0000-0000-000000000000}"/>
          </ac:spMkLst>
        </pc:spChg>
      </pc:sldChg>
      <pc:sldChg chg="del">
        <pc:chgData name="Apostolis Salkintzis" userId="9f491a27-377d-413f-891f-789b81b4b825" providerId="ADAL" clId="{D6D43D70-4B4D-4CB0-A80F-88D5BDC54FA9}" dt="2021-03-09T17:10:38.454" v="1474" actId="47"/>
        <pc:sldMkLst>
          <pc:docMk/>
          <pc:sldMk cId="815704502" sldId="812"/>
        </pc:sldMkLst>
      </pc:sldChg>
      <pc:sldChg chg="del">
        <pc:chgData name="Apostolis Salkintzis" userId="9f491a27-377d-413f-891f-789b81b4b825" providerId="ADAL" clId="{D6D43D70-4B4D-4CB0-A80F-88D5BDC54FA9}" dt="2021-03-09T17:01:29.627" v="1233" actId="47"/>
        <pc:sldMkLst>
          <pc:docMk/>
          <pc:sldMk cId="1293378163" sldId="813"/>
        </pc:sldMkLst>
      </pc:sldChg>
      <pc:sldChg chg="del">
        <pc:chgData name="Apostolis Salkintzis" userId="9f491a27-377d-413f-891f-789b81b4b825" providerId="ADAL" clId="{D6D43D70-4B4D-4CB0-A80F-88D5BDC54FA9}" dt="2021-03-09T17:01:30.572" v="1234" actId="47"/>
        <pc:sldMkLst>
          <pc:docMk/>
          <pc:sldMk cId="1045849495" sldId="814"/>
        </pc:sldMkLst>
      </pc:sldChg>
      <pc:sldMasterChg chg="modSldLayout">
        <pc:chgData name="Apostolis Salkintzis" userId="9f491a27-377d-413f-891f-789b81b4b825" providerId="ADAL" clId="{D6D43D70-4B4D-4CB0-A80F-88D5BDC54FA9}" dt="2021-03-09T15:16:58.744" v="60" actId="20577"/>
        <pc:sldMasterMkLst>
          <pc:docMk/>
          <pc:sldMasterMk cId="0" sldId="2147483729"/>
        </pc:sldMasterMkLst>
        <pc:sldLayoutChg chg="modSp mod">
          <pc:chgData name="Apostolis Salkintzis" userId="9f491a27-377d-413f-891f-789b81b4b825" providerId="ADAL" clId="{D6D43D70-4B4D-4CB0-A80F-88D5BDC54FA9}" dt="2021-03-09T15:16:58.744" v="60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Apostolis Salkintzis" userId="9f491a27-377d-413f-891f-789b81b4b825" providerId="ADAL" clId="{D6D43D70-4B4D-4CB0-A80F-88D5BDC54FA9}" dt="2021-03-09T15:16:58.744" v="60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527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#143E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Feb 24 – Mar 09, 2021</a:t>
            </a: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S2-2101802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zh-CN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Feb 24 – Mar 09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2021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/>
              <a:t>ATSSS_Ph2 </a:t>
            </a:r>
            <a:r>
              <a:rPr lang="en-US" altLang="de-DE" sz="3600" b="1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GB" sz="1800" b="1">
                <a:latin typeface="Arial" charset="0"/>
              </a:rPr>
              <a:t>Apostolis Salkintzis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Lenovo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/>
              <a:t> ATSSS_Ph2 </a:t>
            </a:r>
            <a:r>
              <a:rPr lang="en-US" altLang="de-DE" sz="2800" b="1" dirty="0"/>
              <a:t>status after SA2#143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89612808"/>
              </p:ext>
            </p:extLst>
          </p:nvPr>
        </p:nvGraphicFramePr>
        <p:xfrm>
          <a:off x="179388" y="1235686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/>
                        <a:t> </a:t>
                      </a:r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ATSSS_Ph2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Traffic Steering, Switch and Splitting support in the 5G system architecture;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0%(#142E) </a:t>
                      </a:r>
                      <a:r>
                        <a:rPr lang="en-US" altLang="zh-CN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900012</a:t>
                      </a:r>
                      <a:endParaRPr kumimoji="0" lang="en-GB" altLang="zh-CN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8455" y="2231293"/>
            <a:ext cx="8554481" cy="4275015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/>
              <a:t>This was the first meeting for ATSSS_Ph2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/>
              <a:t>8 CRs were approved against TS 23.501/502/503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/>
              <a:t>Task 1.1: </a:t>
            </a:r>
            <a:r>
              <a:rPr lang="en-US" sz="1600"/>
              <a:t>PMF Enhancements to support per-QoS measurements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Some changes agreed in TS 23.501 for supporting (a) PMF measurements per QoS flow and (b) Packet Loss Rate (PLR) measurements.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Several issues remain FFS. This is the most challenging task of the WID.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/>
              <a:t>Task 1.2: </a:t>
            </a:r>
            <a:r>
              <a:rPr lang="en-US" sz="1600"/>
              <a:t>Load-Balancing without pre-defined split percentages</a:t>
            </a:r>
            <a:endParaRPr lang="en-US" altLang="zh-CN" sz="1600" b="1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Good progress. The “</a:t>
            </a:r>
            <a:r>
              <a:rPr lang="en-GB" sz="1400"/>
              <a:t>Autonomous load-balance indicator</a:t>
            </a:r>
            <a:r>
              <a:rPr lang="en-US" altLang="zh-CN" sz="1400"/>
              <a:t>” was introduced in TS 23.501 and in TS 23.503.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Almost completed (~90%)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/>
              <a:t>Task 1.3: </a:t>
            </a:r>
            <a:r>
              <a:rPr lang="en-US" sz="1600"/>
              <a:t>UE-assistance indication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The “</a:t>
            </a:r>
            <a:r>
              <a:rPr lang="en-GB" sz="1400"/>
              <a:t>UE-assistance indicator</a:t>
            </a:r>
            <a:r>
              <a:rPr lang="en-US" altLang="zh-CN" sz="1400"/>
              <a:t>” was introduced in TS 23.503 but not in TS 23.501. More work is needed to specify how this indicator can be applied by the UE and UPF.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/>
              <a:t>Task 1.4: </a:t>
            </a:r>
            <a:r>
              <a:rPr lang="en-US" sz="1600"/>
              <a:t>Threshold conditions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Good progress. Threshold conditions introduced in TS 23.503 and threshold values introduced in TS 23.501. Further work needed to resolve an EN.</a:t>
            </a: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/>
              <a:t>Task 2.1: </a:t>
            </a:r>
            <a:r>
              <a:rPr lang="en-US" sz="1600"/>
              <a:t>Supporting MA PDU with 3GPP access leg over EPC and Non-3GPP access leg over 5GC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3 CRs agreed (against TS 23.501/502/503) &amp; 1 CR technically endorsed (against TS 23.316)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/>
              <a:t>Almost completed (~90%)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22043976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/>
              <a:t> ATSSS_Ph2 status </a:t>
            </a:r>
            <a:r>
              <a:rPr lang="en-US" altLang="de-DE" sz="2800" b="1" dirty="0"/>
              <a:t>after SA2#143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/>
              <a:t>None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/>
              <a:t>None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(SA2#144</a:t>
            </a:r>
            <a:r>
              <a:rPr lang="en-US" altLang="zh-CN" sz="2000" b="1" dirty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600"/>
              <a:t>Work to resolve the open issues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600"/>
              <a:t>Coordinate work and improve collaboration to make sure that at least 80% is completed after SA2#144e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208697735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53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8007</TotalTime>
  <Words>331</Words>
  <Application>Microsoft Office PowerPoint</Application>
  <PresentationFormat>On-screen Show (4:3)</PresentationFormat>
  <Paragraphs>46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   ATSSS_Ph2 Status Report</vt:lpstr>
      <vt:lpstr> ATSSS_Ph2 status after SA2#143e (1/2)</vt:lpstr>
      <vt:lpstr> ATSSS_Ph2 status after SA2#143e (2/2)</vt:lpstr>
      <vt:lpstr>backup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Apostolis-r3</cp:lastModifiedBy>
  <cp:revision>1404</cp:revision>
  <dcterms:created xsi:type="dcterms:W3CDTF">2008-08-30T09:32:10Z</dcterms:created>
  <dcterms:modified xsi:type="dcterms:W3CDTF">2021-03-09T17:10:47Z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