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6"/>
  </p:sldMasterIdLst>
  <p:notesMasterIdLst>
    <p:notesMasterId r:id="rId13"/>
  </p:notesMasterIdLst>
  <p:sldIdLst>
    <p:sldId id="256" r:id="rId7"/>
    <p:sldId id="395" r:id="rId8"/>
    <p:sldId id="397" r:id="rId9"/>
    <p:sldId id="391" r:id="rId10"/>
    <p:sldId id="392" r:id="rId11"/>
    <p:sldId id="3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AC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A15E6-F89B-4C7A-9CC0-8893A33D76D7}" v="18" dt="2021-02-23T15:03:11.930"/>
    <p1510:client id="{C9D3C3F3-196D-4838-935D-950A9B11374D}" v="5" dt="2021-02-24T09:22:38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C9D3C3F3-196D-4838-935D-950A9B11374D}"/>
    <pc:docChg chg="custSel addSld modSld">
      <pc:chgData name="Stojanovski, Saso" userId="4a043b80-4d93-470c-ac45-9138ee944f36" providerId="ADAL" clId="{C9D3C3F3-196D-4838-935D-950A9B11374D}" dt="2021-02-24T09:24:30.481" v="351" actId="6549"/>
      <pc:docMkLst>
        <pc:docMk/>
      </pc:docMkLst>
      <pc:sldChg chg="modSp mod">
        <pc:chgData name="Stojanovski, Saso" userId="4a043b80-4d93-470c-ac45-9138ee944f36" providerId="ADAL" clId="{C9D3C3F3-196D-4838-935D-950A9B11374D}" dt="2021-02-24T09:19:27.977" v="58" actId="20577"/>
        <pc:sldMkLst>
          <pc:docMk/>
          <pc:sldMk cId="2503207937" sldId="395"/>
        </pc:sldMkLst>
        <pc:spChg chg="mod">
          <ac:chgData name="Stojanovski, Saso" userId="4a043b80-4d93-470c-ac45-9138ee944f36" providerId="ADAL" clId="{C9D3C3F3-196D-4838-935D-950A9B11374D}" dt="2021-02-24T09:19:27.977" v="58" actId="20577"/>
          <ac:spMkLst>
            <pc:docMk/>
            <pc:sldMk cId="2503207937" sldId="395"/>
            <ac:spMk id="6" creationId="{ECFBAD13-1C8C-419A-9F36-E19C87B60AE5}"/>
          </ac:spMkLst>
        </pc:spChg>
      </pc:sldChg>
      <pc:sldChg chg="modSp add mod">
        <pc:chgData name="Stojanovski, Saso" userId="4a043b80-4d93-470c-ac45-9138ee944f36" providerId="ADAL" clId="{C9D3C3F3-196D-4838-935D-950A9B11374D}" dt="2021-02-24T09:24:30.481" v="351" actId="6549"/>
        <pc:sldMkLst>
          <pc:docMk/>
          <pc:sldMk cId="10762441" sldId="397"/>
        </pc:sldMkLst>
        <pc:spChg chg="mod">
          <ac:chgData name="Stojanovski, Saso" userId="4a043b80-4d93-470c-ac45-9138ee944f36" providerId="ADAL" clId="{C9D3C3F3-196D-4838-935D-950A9B11374D}" dt="2021-02-24T09:19:49.229" v="118" actId="313"/>
          <ac:spMkLst>
            <pc:docMk/>
            <pc:sldMk cId="10762441" sldId="397"/>
            <ac:spMk id="2" creationId="{56EE17B7-E36D-4334-BA31-BCE2E03F0E3B}"/>
          </ac:spMkLst>
        </pc:spChg>
        <pc:spChg chg="mod">
          <ac:chgData name="Stojanovski, Saso" userId="4a043b80-4d93-470c-ac45-9138ee944f36" providerId="ADAL" clId="{C9D3C3F3-196D-4838-935D-950A9B11374D}" dt="2021-02-24T09:23:23.416" v="303" actId="20577"/>
          <ac:spMkLst>
            <pc:docMk/>
            <pc:sldMk cId="10762441" sldId="397"/>
            <ac:spMk id="5" creationId="{A31630EC-93EA-46C7-A29D-51BCB220147A}"/>
          </ac:spMkLst>
        </pc:spChg>
        <pc:spChg chg="mod">
          <ac:chgData name="Stojanovski, Saso" userId="4a043b80-4d93-470c-ac45-9138ee944f36" providerId="ADAL" clId="{C9D3C3F3-196D-4838-935D-950A9B11374D}" dt="2021-02-24T09:24:30.481" v="351" actId="6549"/>
          <ac:spMkLst>
            <pc:docMk/>
            <pc:sldMk cId="10762441" sldId="397"/>
            <ac:spMk id="6" creationId="{ECFBAD13-1C8C-419A-9F36-E19C87B60AE5}"/>
          </ac:spMkLst>
        </pc:spChg>
      </pc:sldChg>
    </pc:docChg>
  </pc:docChgLst>
  <pc:docChgLst>
    <pc:chgData name="Stojanovski, Saso" userId="4a043b80-4d93-470c-ac45-9138ee944f36" providerId="ADAL" clId="{3F1A15E6-F89B-4C7A-9CC0-8893A33D76D7}"/>
    <pc:docChg chg="custSel delSld modSld sldOrd">
      <pc:chgData name="Stojanovski, Saso" userId="4a043b80-4d93-470c-ac45-9138ee944f36" providerId="ADAL" clId="{3F1A15E6-F89B-4C7A-9CC0-8893A33D76D7}" dt="2021-02-23T15:05:32.546" v="932" actId="20577"/>
      <pc:docMkLst>
        <pc:docMk/>
      </pc:docMkLst>
      <pc:sldChg chg="modSp mod">
        <pc:chgData name="Stojanovski, Saso" userId="4a043b80-4d93-470c-ac45-9138ee944f36" providerId="ADAL" clId="{3F1A15E6-F89B-4C7A-9CC0-8893A33D76D7}" dt="2021-02-23T14:54:45.089" v="769" actId="20577"/>
        <pc:sldMkLst>
          <pc:docMk/>
          <pc:sldMk cId="4127490594" sldId="256"/>
        </pc:sldMkLst>
        <pc:spChg chg="mod">
          <ac:chgData name="Stojanovski, Saso" userId="4a043b80-4d93-470c-ac45-9138ee944f36" providerId="ADAL" clId="{3F1A15E6-F89B-4C7A-9CC0-8893A33D76D7}" dt="2021-02-23T14:54:28.832" v="750" actId="20577"/>
          <ac:spMkLst>
            <pc:docMk/>
            <pc:sldMk cId="4127490594" sldId="256"/>
            <ac:spMk id="2" creationId="{156A2A64-AA81-4120-B658-0F5BEF9CE904}"/>
          </ac:spMkLst>
        </pc:spChg>
        <pc:spChg chg="mod">
          <ac:chgData name="Stojanovski, Saso" userId="4a043b80-4d93-470c-ac45-9138ee944f36" providerId="ADAL" clId="{3F1A15E6-F89B-4C7A-9CC0-8893A33D76D7}" dt="2021-02-23T14:54:45.089" v="769" actId="20577"/>
          <ac:spMkLst>
            <pc:docMk/>
            <pc:sldMk cId="4127490594" sldId="256"/>
            <ac:spMk id="3" creationId="{886EA4C5-C5E1-46D3-B007-04ED3F373FF6}"/>
          </ac:spMkLst>
        </pc:spChg>
        <pc:spChg chg="mod">
          <ac:chgData name="Stojanovski, Saso" userId="4a043b80-4d93-470c-ac45-9138ee944f36" providerId="ADAL" clId="{3F1A15E6-F89B-4C7A-9CC0-8893A33D76D7}" dt="2021-02-23T14:37:54.848" v="41" actId="20577"/>
          <ac:spMkLst>
            <pc:docMk/>
            <pc:sldMk cId="4127490594" sldId="256"/>
            <ac:spMk id="4" creationId="{5A70160A-46E3-499F-BCB1-4CA1120681E8}"/>
          </ac:spMkLst>
        </pc:spChg>
      </pc:sldChg>
      <pc:sldChg chg="modSp mod ord">
        <pc:chgData name="Stojanovski, Saso" userId="4a043b80-4d93-470c-ac45-9138ee944f36" providerId="ADAL" clId="{3F1A15E6-F89B-4C7A-9CC0-8893A33D76D7}" dt="2021-02-23T15:05:32.546" v="932" actId="20577"/>
        <pc:sldMkLst>
          <pc:docMk/>
          <pc:sldMk cId="2199063910" sldId="391"/>
        </pc:sldMkLst>
        <pc:spChg chg="mod">
          <ac:chgData name="Stojanovski, Saso" userId="4a043b80-4d93-470c-ac45-9138ee944f36" providerId="ADAL" clId="{3F1A15E6-F89B-4C7A-9CC0-8893A33D76D7}" dt="2021-02-23T14:42:36.170" v="220" actId="20577"/>
          <ac:spMkLst>
            <pc:docMk/>
            <pc:sldMk cId="2199063910" sldId="391"/>
            <ac:spMk id="2" creationId="{56EE17B7-E36D-4334-BA31-BCE2E03F0E3B}"/>
          </ac:spMkLst>
        </pc:spChg>
        <pc:spChg chg="mod">
          <ac:chgData name="Stojanovski, Saso" userId="4a043b80-4d93-470c-ac45-9138ee944f36" providerId="ADAL" clId="{3F1A15E6-F89B-4C7A-9CC0-8893A33D76D7}" dt="2021-02-23T14:49:44.776" v="579" actId="20577"/>
          <ac:spMkLst>
            <pc:docMk/>
            <pc:sldMk cId="2199063910" sldId="391"/>
            <ac:spMk id="5" creationId="{A31630EC-93EA-46C7-A29D-51BCB220147A}"/>
          </ac:spMkLst>
        </pc:spChg>
        <pc:spChg chg="mod">
          <ac:chgData name="Stojanovski, Saso" userId="4a043b80-4d93-470c-ac45-9138ee944f36" providerId="ADAL" clId="{3F1A15E6-F89B-4C7A-9CC0-8893A33D76D7}" dt="2021-02-23T15:05:32.546" v="932" actId="20577"/>
          <ac:spMkLst>
            <pc:docMk/>
            <pc:sldMk cId="2199063910" sldId="391"/>
            <ac:spMk id="6" creationId="{ECFBAD13-1C8C-419A-9F36-E19C87B60AE5}"/>
          </ac:spMkLst>
        </pc:spChg>
      </pc:sldChg>
      <pc:sldChg chg="modSp mod">
        <pc:chgData name="Stojanovski, Saso" userId="4a043b80-4d93-470c-ac45-9138ee944f36" providerId="ADAL" clId="{3F1A15E6-F89B-4C7A-9CC0-8893A33D76D7}" dt="2021-02-23T14:57:09.147" v="774" actId="6549"/>
        <pc:sldMkLst>
          <pc:docMk/>
          <pc:sldMk cId="1737166321" sldId="392"/>
        </pc:sldMkLst>
        <pc:spChg chg="mod">
          <ac:chgData name="Stojanovski, Saso" userId="4a043b80-4d93-470c-ac45-9138ee944f36" providerId="ADAL" clId="{3F1A15E6-F89B-4C7A-9CC0-8893A33D76D7}" dt="2021-02-23T14:52:29.491" v="709" actId="20577"/>
          <ac:spMkLst>
            <pc:docMk/>
            <pc:sldMk cId="1737166321" sldId="392"/>
            <ac:spMk id="2" creationId="{56EE17B7-E36D-4334-BA31-BCE2E03F0E3B}"/>
          </ac:spMkLst>
        </pc:spChg>
        <pc:spChg chg="mod">
          <ac:chgData name="Stojanovski, Saso" userId="4a043b80-4d93-470c-ac45-9138ee944f36" providerId="ADAL" clId="{3F1A15E6-F89B-4C7A-9CC0-8893A33D76D7}" dt="2021-02-23T14:57:09.147" v="774" actId="6549"/>
          <ac:spMkLst>
            <pc:docMk/>
            <pc:sldMk cId="1737166321" sldId="392"/>
            <ac:spMk id="5" creationId="{412F4C6D-A678-41F5-8B24-767F847AB8B1}"/>
          </ac:spMkLst>
        </pc:spChg>
        <pc:spChg chg="mod">
          <ac:chgData name="Stojanovski, Saso" userId="4a043b80-4d93-470c-ac45-9138ee944f36" providerId="ADAL" clId="{3F1A15E6-F89B-4C7A-9CC0-8893A33D76D7}" dt="2021-02-23T14:52:22.101" v="704" actId="20577"/>
          <ac:spMkLst>
            <pc:docMk/>
            <pc:sldMk cId="1737166321" sldId="392"/>
            <ac:spMk id="6" creationId="{ECFBAD13-1C8C-419A-9F36-E19C87B60AE5}"/>
          </ac:spMkLst>
        </pc:spChg>
      </pc:sldChg>
      <pc:sldChg chg="del">
        <pc:chgData name="Stojanovski, Saso" userId="4a043b80-4d93-470c-ac45-9138ee944f36" providerId="ADAL" clId="{3F1A15E6-F89B-4C7A-9CC0-8893A33D76D7}" dt="2021-02-23T14:42:27.852" v="217" actId="2696"/>
        <pc:sldMkLst>
          <pc:docMk/>
          <pc:sldMk cId="3081857869" sldId="394"/>
        </pc:sldMkLst>
      </pc:sldChg>
      <pc:sldChg chg="modSp mod">
        <pc:chgData name="Stojanovski, Saso" userId="4a043b80-4d93-470c-ac45-9138ee944f36" providerId="ADAL" clId="{3F1A15E6-F89B-4C7A-9CC0-8893A33D76D7}" dt="2021-02-23T14:42:19.488" v="216" actId="20577"/>
        <pc:sldMkLst>
          <pc:docMk/>
          <pc:sldMk cId="2503207937" sldId="395"/>
        </pc:sldMkLst>
        <pc:spChg chg="mod">
          <ac:chgData name="Stojanovski, Saso" userId="4a043b80-4d93-470c-ac45-9138ee944f36" providerId="ADAL" clId="{3F1A15E6-F89B-4C7A-9CC0-8893A33D76D7}" dt="2021-02-23T14:42:19.488" v="216" actId="20577"/>
          <ac:spMkLst>
            <pc:docMk/>
            <pc:sldMk cId="2503207937" sldId="395"/>
            <ac:spMk id="6" creationId="{ECFBAD13-1C8C-419A-9F36-E19C87B60AE5}"/>
          </ac:spMkLst>
        </pc:spChg>
      </pc:sldChg>
      <pc:sldChg chg="addSp delSp modSp mod">
        <pc:chgData name="Stojanovski, Saso" userId="4a043b80-4d93-470c-ac45-9138ee944f36" providerId="ADAL" clId="{3F1A15E6-F89B-4C7A-9CC0-8893A33D76D7}" dt="2021-02-23T15:04:07.272" v="904" actId="20577"/>
        <pc:sldMkLst>
          <pc:docMk/>
          <pc:sldMk cId="403148250" sldId="396"/>
        </pc:sldMkLst>
        <pc:spChg chg="mod">
          <ac:chgData name="Stojanovski, Saso" userId="4a043b80-4d93-470c-ac45-9138ee944f36" providerId="ADAL" clId="{3F1A15E6-F89B-4C7A-9CC0-8893A33D76D7}" dt="2021-02-23T14:42:59.604" v="245" actId="20577"/>
          <ac:spMkLst>
            <pc:docMk/>
            <pc:sldMk cId="403148250" sldId="396"/>
            <ac:spMk id="2" creationId="{56EE17B7-E36D-4334-BA31-BCE2E03F0E3B}"/>
          </ac:spMkLst>
        </pc:spChg>
        <pc:spChg chg="mod">
          <ac:chgData name="Stojanovski, Saso" userId="4a043b80-4d93-470c-ac45-9138ee944f36" providerId="ADAL" clId="{3F1A15E6-F89B-4C7A-9CC0-8893A33D76D7}" dt="2021-02-23T15:04:07.272" v="904" actId="20577"/>
          <ac:spMkLst>
            <pc:docMk/>
            <pc:sldMk cId="403148250" sldId="396"/>
            <ac:spMk id="5" creationId="{A31630EC-93EA-46C7-A29D-51BCB220147A}"/>
          </ac:spMkLst>
        </pc:spChg>
        <pc:spChg chg="del">
          <ac:chgData name="Stojanovski, Saso" userId="4a043b80-4d93-470c-ac45-9138ee944f36" providerId="ADAL" clId="{3F1A15E6-F89B-4C7A-9CC0-8893A33D76D7}" dt="2021-02-23T14:43:38.778" v="330" actId="478"/>
          <ac:spMkLst>
            <pc:docMk/>
            <pc:sldMk cId="403148250" sldId="396"/>
            <ac:spMk id="6" creationId="{ECFBAD13-1C8C-419A-9F36-E19C87B60AE5}"/>
          </ac:spMkLst>
        </pc:spChg>
        <pc:spChg chg="add del mod">
          <ac:chgData name="Stojanovski, Saso" userId="4a043b80-4d93-470c-ac45-9138ee944f36" providerId="ADAL" clId="{3F1A15E6-F89B-4C7A-9CC0-8893A33D76D7}" dt="2021-02-23T14:43:41.768" v="331" actId="478"/>
          <ac:spMkLst>
            <pc:docMk/>
            <pc:sldMk cId="403148250" sldId="396"/>
            <ac:spMk id="7" creationId="{45D159F9-FDFD-4E8F-A8B7-14B8FA6BB767}"/>
          </ac:spMkLst>
        </pc:spChg>
        <pc:spChg chg="add del mod">
          <ac:chgData name="Stojanovski, Saso" userId="4a043b80-4d93-470c-ac45-9138ee944f36" providerId="ADAL" clId="{3F1A15E6-F89B-4C7A-9CC0-8893A33D76D7}" dt="2021-02-23T14:44:54.608" v="336"/>
          <ac:spMkLst>
            <pc:docMk/>
            <pc:sldMk cId="403148250" sldId="396"/>
            <ac:spMk id="9" creationId="{7668B7A1-84F5-4835-8867-4383D2589852}"/>
          </ac:spMkLst>
        </pc:spChg>
        <pc:spChg chg="add del mod">
          <ac:chgData name="Stojanovski, Saso" userId="4a043b80-4d93-470c-ac45-9138ee944f36" providerId="ADAL" clId="{3F1A15E6-F89B-4C7A-9CC0-8893A33D76D7}" dt="2021-02-23T14:58:11.767" v="778"/>
          <ac:spMkLst>
            <pc:docMk/>
            <pc:sldMk cId="403148250" sldId="396"/>
            <ac:spMk id="12" creationId="{A3455EDC-A17F-4094-BCC2-831FC81119FB}"/>
          </ac:spMkLst>
        </pc:spChg>
        <pc:graphicFrameChg chg="add del mod">
          <ac:chgData name="Stojanovski, Saso" userId="4a043b80-4d93-470c-ac45-9138ee944f36" providerId="ADAL" clId="{3F1A15E6-F89B-4C7A-9CC0-8893A33D76D7}" dt="2021-02-23T14:44:54.608" v="336"/>
          <ac:graphicFrameMkLst>
            <pc:docMk/>
            <pc:sldMk cId="403148250" sldId="396"/>
            <ac:graphicFrameMk id="8" creationId="{C3B036E3-CD97-4142-AF2B-A78E1E1BD7CE}"/>
          </ac:graphicFrameMkLst>
        </pc:graphicFrameChg>
        <pc:graphicFrameChg chg="add del mod">
          <ac:chgData name="Stojanovski, Saso" userId="4a043b80-4d93-470c-ac45-9138ee944f36" providerId="ADAL" clId="{3F1A15E6-F89B-4C7A-9CC0-8893A33D76D7}" dt="2021-02-23T14:58:11.767" v="778"/>
          <ac:graphicFrameMkLst>
            <pc:docMk/>
            <pc:sldMk cId="403148250" sldId="396"/>
            <ac:graphicFrameMk id="10" creationId="{28A14855-9F63-4F60-842E-40A7F8A2E80E}"/>
          </ac:graphicFrameMkLst>
        </pc:graphicFrameChg>
        <pc:graphicFrameChg chg="add del mod">
          <ac:chgData name="Stojanovski, Saso" userId="4a043b80-4d93-470c-ac45-9138ee944f36" providerId="ADAL" clId="{3F1A15E6-F89B-4C7A-9CC0-8893A33D76D7}" dt="2021-02-23T14:58:11.767" v="778"/>
          <ac:graphicFrameMkLst>
            <pc:docMk/>
            <pc:sldMk cId="403148250" sldId="396"/>
            <ac:graphicFrameMk id="11" creationId="{47CE7436-D963-46CE-B5CA-187BB0EC9170}"/>
          </ac:graphicFrameMkLst>
        </pc:graphicFrameChg>
      </pc:sldChg>
    </pc:docChg>
  </pc:docChgLst>
  <pc:docChgLst>
    <pc:chgData name="Stojanovski, Saso" userId="4a043b80-4d93-470c-ac45-9138ee944f36" providerId="ADAL" clId="{CAA36586-69A4-4891-A462-2C2A027AC00C}"/>
    <pc:docChg chg="modSld">
      <pc:chgData name="Stojanovski, Saso" userId="4a043b80-4d93-470c-ac45-9138ee944f36" providerId="ADAL" clId="{CAA36586-69A4-4891-A462-2C2A027AC00C}" dt="2021-01-08T18:45:50.951" v="0" actId="1076"/>
      <pc:docMkLst>
        <pc:docMk/>
      </pc:docMkLst>
      <pc:sldChg chg="modSp">
        <pc:chgData name="Stojanovski, Saso" userId="4a043b80-4d93-470c-ac45-9138ee944f36" providerId="ADAL" clId="{CAA36586-69A4-4891-A462-2C2A027AC00C}" dt="2021-01-08T18:45:50.951" v="0" actId="1076"/>
        <pc:sldMkLst>
          <pc:docMk/>
          <pc:sldMk cId="3081857869" sldId="394"/>
        </pc:sldMkLst>
        <pc:spChg chg="mod">
          <ac:chgData name="Stojanovski, Saso" userId="4a043b80-4d93-470c-ac45-9138ee944f36" providerId="ADAL" clId="{CAA36586-69A4-4891-A462-2C2A027AC00C}" dt="2021-01-08T18:45:50.951" v="0" actId="1076"/>
          <ac:spMkLst>
            <pc:docMk/>
            <pc:sldMk cId="3081857869" sldId="394"/>
            <ac:spMk id="6" creationId="{ECFBAD13-1C8C-419A-9F36-E19C87B60AE5}"/>
          </ac:spMkLst>
        </pc:spChg>
      </pc:sldChg>
    </pc:docChg>
  </pc:docChgLst>
  <pc:docChgLst>
    <pc:chgData name="Stojanovski, Saso" userId="4a043b80-4d93-470c-ac45-9138ee944f36" providerId="ADAL" clId="{26E69F9A-7940-4CFB-8709-D318BBF2D623}"/>
    <pc:docChg chg="modSld">
      <pc:chgData name="Stojanovski, Saso" userId="4a043b80-4d93-470c-ac45-9138ee944f36" providerId="ADAL" clId="{26E69F9A-7940-4CFB-8709-D318BBF2D623}" dt="2021-02-24T10:52:56.928" v="25" actId="20577"/>
      <pc:docMkLst>
        <pc:docMk/>
      </pc:docMkLst>
      <pc:sldChg chg="modSp mod">
        <pc:chgData name="Stojanovski, Saso" userId="4a043b80-4d93-470c-ac45-9138ee944f36" providerId="ADAL" clId="{26E69F9A-7940-4CFB-8709-D318BBF2D623}" dt="2021-02-24T10:52:56.928" v="25" actId="20577"/>
        <pc:sldMkLst>
          <pc:docMk/>
          <pc:sldMk cId="1737166321" sldId="392"/>
        </pc:sldMkLst>
        <pc:spChg chg="mod">
          <ac:chgData name="Stojanovski, Saso" userId="4a043b80-4d93-470c-ac45-9138ee944f36" providerId="ADAL" clId="{26E69F9A-7940-4CFB-8709-D318BBF2D623}" dt="2021-02-24T10:52:56.928" v="25" actId="20577"/>
          <ac:spMkLst>
            <pc:docMk/>
            <pc:sldMk cId="1737166321" sldId="392"/>
            <ac:spMk id="6" creationId="{ECFBAD13-1C8C-419A-9F36-E19C87B60A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2D9E9-D0AA-428E-B594-6E219B38BA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B9E2C-F369-43C5-BDB2-0DE5A3879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8B0B-49CD-4641-83A2-6AC95B0117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6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4857-002C-4435-8337-6A626DC2E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595A1-F3DA-4DDC-9AFC-AC55F233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F95B-A0A7-435B-8C21-E2474AAB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4518-C6EA-4348-917E-2F7BB9E5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2A065-FEA2-4BD7-8E2D-65E4B2D9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CADC-6E15-432A-92ED-C0DA72B5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E7C-8E6C-4C4C-BCFD-20C827314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2F381-9814-4B3B-AAE5-55EDA399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E8DB-E0F0-4183-A53E-D55342C2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0929-E461-4156-B17D-9A2F098D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0370F-6E17-43F3-AC2E-F6E346015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A3A0E-189C-4910-88D0-F3F059EB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31B32-24B7-4F0A-A231-CBACE9D8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D6C8F-246A-4A8F-9224-3F9082F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015C-8DD7-4C81-A28B-129B3E6B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 userDrawn="1"/>
        </p:nvSpPr>
        <p:spPr>
          <a:xfrm>
            <a:off x="0" y="299588"/>
            <a:ext cx="12192000" cy="834851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5655"/>
            <a:endParaRPr lang="en-US" sz="4267">
              <a:solidFill>
                <a:prstClr val="white"/>
              </a:solidFill>
              <a:latin typeface="Intel Clear Pro Bold"/>
              <a:cs typeface="Intel Clear Pro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697" y="454377"/>
            <a:ext cx="11126353" cy="525272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3696" y="1558456"/>
            <a:ext cx="11126355" cy="4284985"/>
          </a:xfrm>
        </p:spPr>
        <p:txBody>
          <a:bodyPr/>
          <a:lstStyle>
            <a:lvl2pPr marL="304792" indent="-304792">
              <a:buFont typeface="Arial" charset="0"/>
              <a:buChar char="•"/>
              <a:tabLst/>
              <a:defRPr/>
            </a:lvl2pPr>
            <a:lvl3pPr marL="533387" indent="-228594">
              <a:tabLst/>
              <a:defRPr/>
            </a:lvl3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/>
              <a:pPr eaLnBrk="0" hangingPunct="0">
                <a:spcBef>
                  <a:spcPct val="50000"/>
                </a:spcBef>
              </a:pPr>
              <a:t>‹#›</a:t>
            </a:fld>
            <a:endParaRPr/>
          </a:p>
        </p:txBody>
      </p:sp>
      <p:sp>
        <p:nvSpPr>
          <p:cNvPr id="6" name="TextBox 5"/>
          <p:cNvSpPr txBox="1"/>
          <p:nvPr userDrawn="1"/>
        </p:nvSpPr>
        <p:spPr>
          <a:xfrm>
            <a:off x="607483" y="6530464"/>
            <a:ext cx="9829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+mn-lt"/>
              </a:rPr>
              <a:t>Intel Confidential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9356" y="6473314"/>
            <a:ext cx="3809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Next Generation and Standards (NGS)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Client and Internet of Things (IoT) Businesses and Systems Architecture Group</a:t>
            </a:r>
          </a:p>
        </p:txBody>
      </p:sp>
    </p:spTree>
    <p:extLst>
      <p:ext uri="{BB962C8B-B14F-4D97-AF65-F5344CB8AC3E}">
        <p14:creationId xmlns:p14="http://schemas.microsoft.com/office/powerpoint/2010/main" val="4041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B011-4027-4DB2-A730-052BD4BD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D551-2F1C-4B50-9EC8-614FD40D4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45FA-503A-4871-A920-E33E6E6F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F26C-34CB-442F-833A-0BAB1993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66CA-4202-418B-BB81-567A6D98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AA1C-748B-4AC8-968D-DA0044C4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B90E-DCCB-4709-A6D2-113C86FC0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5F19-8A0A-4E81-9649-78B61EC5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BF35-76A9-41F6-8365-33173B52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2D76-14A2-4E39-9FB3-0D60F1F3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5B22-3EA7-4CA9-91B9-E1BDF0F8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6755-789D-4442-9248-1C5E1372E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FCFA6-814F-47EC-91D3-62890A8E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0ABD-D123-4D45-A3D1-9C219F23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08520-1DD8-410B-88E3-D8C043B1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DB5CC-6772-4881-BD5B-099125BD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40DE-EB80-4993-9C73-1A206A16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50A6E-40A9-412E-A4C4-06A649400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1EFA8-44E8-4277-85A7-D85587C6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04D4E-5340-4C04-8198-8EEAA57F5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1E61B-9996-4061-B3EC-9AA7284BC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C634F-A76F-4408-ADD1-003F7816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4A060-6CE1-4686-B7A1-7357732D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E2806-DADC-4AA8-BA72-5D7D9D78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1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315E-1A1D-45A0-A6FB-6C15A439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B7962-5F3D-4DF6-AB20-3AF7C4CD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7D3BB-4AB4-4F3F-AC83-7694912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3B5A8-D571-45F7-A984-B8F622E6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A0DDB-15F6-4509-ACCF-09F5E1D9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8DF7C-0419-42B8-B20E-AB8D0E01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47BC3-14B2-42BD-85A7-3AA2DFCB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6287-B11C-46BB-B21F-B52896C7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4B00D-EA3F-4878-A1F4-871822DF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4BC71-5965-42F0-9042-3D362D320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81689-92C4-441C-AB72-0A9775E0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44E41-51F1-4392-BD41-3235F08F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882BE-DA27-41AD-8FBA-5F9DDC61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BB7C-A6C7-4C9A-87AC-9FA01A50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2DBED-1F8B-401E-B4F4-980EAEFD7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2DB98-1C46-434C-8C9D-5CC2F6B20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C322C-AB3D-4F66-8B7A-FC444E23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1C1BC-A706-4FB1-84D1-4537E817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6A4AE-FE5D-4DA3-A4A2-9301140A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B2544-0847-4025-AEE3-EF1C7FB9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02FBA-589C-4E77-878D-EE245897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B7766-3526-4CFC-9AE9-B8AD1F3A3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EEA7-BBD7-4BD8-BE95-6E03DC47BC0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FF28C-D405-46F7-B3CD-25BE63CD9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F037-0431-4DFA-BC03-4A8BC519D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3e_Electronic/INBOX/CCs/Moderated_Email_Discussion/Notes%20of%20SA2%23143E_CC%230_Pre_SA2-143E_moderated_email_results_v3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3e_Electronic/INBOX/CCs/Moderated_Email_Discussion/Notes%20of%20SA2%23143E_CC%230_Pre_SA2-143E_moderated_email_results_v3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2e_Electronic/INBOX/CCs/SA2%23142E_CC%231/Notes%20of%20SA2%23142E_CC%231_v1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3gpp.org/ftp/tsg_sa/WG2_Arch/TSGS2_143e_Electronic/Docs/S2-2100866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3e_Electronic/INBOX/CCs/Moderated_Email_Discussion/Notes%20of%20SA2%23143E_CC%230_Pre_SA2-143E_moderated_email_results_v3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3gpp.org/ftp/tsg_sa/WG2_Arch/TSGS2_143e_Electronic/Docs/S2-2101005.zi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2A64-AA81-4120-B658-0F5BEF9CE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2" y="1044726"/>
            <a:ext cx="10417833" cy="2387600"/>
          </a:xfrm>
        </p:spPr>
        <p:txBody>
          <a:bodyPr>
            <a:normAutofit/>
          </a:bodyPr>
          <a:lstStyle/>
          <a:p>
            <a:r>
              <a:rPr lang="en-GB" sz="4000" dirty="0"/>
              <a:t>FS_MUSIM questions for show-of-hands in CC#1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EA4C5-C5E1-46D3-B007-04ED3F373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8648"/>
            <a:ext cx="9144000" cy="539151"/>
          </a:xfrm>
        </p:spPr>
        <p:txBody>
          <a:bodyPr/>
          <a:lstStyle/>
          <a:p>
            <a:r>
              <a:rPr lang="en-GB" dirty="0" err="1"/>
              <a:t>Sašo</a:t>
            </a:r>
            <a:r>
              <a:rPr lang="en-GB" dirty="0"/>
              <a:t> Stojanovski, Intel (Rapporteur)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A70160A-46E3-499F-BCB1-4CA1120681E8}"/>
              </a:ext>
            </a:extLst>
          </p:cNvPr>
          <p:cNvSpPr txBox="1">
            <a:spLocks/>
          </p:cNvSpPr>
          <p:nvPr/>
        </p:nvSpPr>
        <p:spPr>
          <a:xfrm>
            <a:off x="301656" y="288758"/>
            <a:ext cx="6806153" cy="5391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SA2#143E, Electronic meeting, 24 Feb – 09 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9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0842"/>
          </a:xfrm>
        </p:spPr>
        <p:txBody>
          <a:bodyPr>
            <a:noAutofit/>
          </a:bodyPr>
          <a:lstStyle/>
          <a:p>
            <a:r>
              <a:rPr lang="en-US" sz="3200" dirty="0"/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FBAD13-1C8C-419A-9F36-E19C87B6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6" y="1376314"/>
            <a:ext cx="11665667" cy="3007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Way forward proposals marked as “This was acceptable”</a:t>
            </a:r>
          </a:p>
          <a:p>
            <a:r>
              <a:rPr lang="en-US" dirty="0"/>
              <a:t>Based on the SA2#143e CC#0 conference call related to moderated email discussions that took place on Feb 3</a:t>
            </a:r>
            <a:r>
              <a:rPr lang="en-US" baseline="30000" dirty="0"/>
              <a:t>rd</a:t>
            </a:r>
            <a:r>
              <a:rPr lang="en-US" dirty="0"/>
              <a:t> (refer to </a:t>
            </a:r>
            <a:r>
              <a:rPr lang="en-GB" u="sng" dirty="0">
                <a:hlinkClick r:id="rId3"/>
              </a:rPr>
              <a:t>Notes of the SA2#143e CC on moderated email discussions</a:t>
            </a:r>
            <a:r>
              <a:rPr lang="en-US" dirty="0"/>
              <a:t>) the Rapporteur proposes the following items for decision / endorsement in SA2#143e CC#1</a:t>
            </a:r>
          </a:p>
          <a:p>
            <a:pPr lvl="2"/>
            <a:endParaRPr lang="en-US" sz="1400" dirty="0"/>
          </a:p>
          <a:p>
            <a:pPr lvl="2"/>
            <a:r>
              <a:rPr lang="en-GB" dirty="0"/>
              <a:t>Question Q1 for Show of Hands (</a:t>
            </a:r>
            <a:r>
              <a:rPr lang="en-GB" dirty="0" err="1"/>
              <a:t>SoH</a:t>
            </a:r>
            <a:r>
              <a:rPr lang="en-GB" dirty="0"/>
              <a:t>) on 5GS optimizations for operation “on the same network”</a:t>
            </a:r>
          </a:p>
          <a:p>
            <a:pPr lvl="2"/>
            <a:r>
              <a:rPr lang="en-GB" dirty="0"/>
              <a:t>Question Q2 for Show of Hands (</a:t>
            </a:r>
            <a:r>
              <a:rPr lang="en-GB" dirty="0" err="1"/>
              <a:t>SoH</a:t>
            </a:r>
            <a:r>
              <a:rPr lang="en-GB" dirty="0"/>
              <a:t>) on inclusion of Paging Cause information in N1 Notification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2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0842"/>
          </a:xfrm>
        </p:spPr>
        <p:txBody>
          <a:bodyPr>
            <a:noAutofit/>
          </a:bodyPr>
          <a:lstStyle/>
          <a:p>
            <a:r>
              <a:rPr lang="en-US" sz="3200" dirty="0"/>
              <a:t>Way forward proposals marked as “This was acceptable”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FBAD13-1C8C-419A-9F36-E19C87B6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6" y="4590854"/>
            <a:ext cx="11665667" cy="181277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These proposals are presented for confirmation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1630EC-93EA-46C7-A29D-51BCB220147A}"/>
              </a:ext>
            </a:extLst>
          </p:cNvPr>
          <p:cNvSpPr txBox="1">
            <a:spLocks/>
          </p:cNvSpPr>
          <p:nvPr/>
        </p:nvSpPr>
        <p:spPr>
          <a:xfrm>
            <a:off x="296946" y="1376314"/>
            <a:ext cx="11665667" cy="237555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9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387" indent="-22859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On the SA2#143e CC#0 held on February 3</a:t>
            </a:r>
            <a:r>
              <a:rPr lang="en-GB" baseline="30000" dirty="0"/>
              <a:t>rd</a:t>
            </a:r>
            <a:r>
              <a:rPr lang="en-GB" dirty="0"/>
              <a:t> 2021 the following proposals have been marked as “acceptable” (refer to the </a:t>
            </a:r>
            <a:r>
              <a:rPr lang="en-GB" u="sng" dirty="0">
                <a:hlinkClick r:id="rId3"/>
              </a:rPr>
              <a:t>Notes of the SA2#143e CC on moderated email discussions</a:t>
            </a:r>
            <a:r>
              <a:rPr lang="en-GB" dirty="0"/>
              <a:t>; the proposal numbering stems from the moderated emails discussion report in S2-2100080):</a:t>
            </a:r>
          </a:p>
          <a:p>
            <a:endParaRPr lang="en-GB" dirty="0"/>
          </a:p>
          <a:p>
            <a:r>
              <a:rPr lang="en-GB" b="1" dirty="0"/>
              <a:t>Proposal 2a: </a:t>
            </a:r>
            <a:r>
              <a:rPr lang="en-GB" dirty="0"/>
              <a:t>Agree that UE needs to discriminate the case where the absence of Paging Cause in the </a:t>
            </a:r>
            <a:r>
              <a:rPr lang="en-GB" dirty="0" err="1"/>
              <a:t>Uu</a:t>
            </a:r>
            <a:r>
              <a:rPr lang="en-GB" dirty="0"/>
              <a:t> Paging message is due to a non-voice MT service from the case where the absence of Paging Cause in the </a:t>
            </a:r>
            <a:r>
              <a:rPr lang="en-GB" dirty="0" err="1"/>
              <a:t>Uu</a:t>
            </a:r>
            <a:r>
              <a:rPr lang="en-GB" dirty="0"/>
              <a:t> Paging message is due to a legacy RAN node (i.e. regardless whether the MT service is voice or not).</a:t>
            </a:r>
            <a:endParaRPr lang="fr-FR" dirty="0"/>
          </a:p>
          <a:p>
            <a:r>
              <a:rPr lang="en-GB" b="1" dirty="0"/>
              <a:t>Proposal 7a:</a:t>
            </a:r>
            <a:r>
              <a:rPr lang="en-GB" dirty="0"/>
              <a:t> Agree that the assistance information is the same for both 5GS and EPS.</a:t>
            </a:r>
            <a:endParaRPr lang="fr-FR" dirty="0"/>
          </a:p>
          <a:p>
            <a:r>
              <a:rPr lang="en-GB" b="1" dirty="0"/>
              <a:t>Proposal 7d:</a:t>
            </a:r>
            <a:r>
              <a:rPr lang="en-GB" dirty="0"/>
              <a:t> Agree that there is no need for indication of preference for MT service delivery using non-3GPP access.</a:t>
            </a:r>
            <a:endParaRPr lang="fr-FR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6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0842"/>
          </a:xfrm>
        </p:spPr>
        <p:txBody>
          <a:bodyPr>
            <a:noAutofit/>
          </a:bodyPr>
          <a:lstStyle/>
          <a:p>
            <a:r>
              <a:rPr lang="en-US" sz="3200" dirty="0"/>
              <a:t>Q1 for </a:t>
            </a:r>
            <a:r>
              <a:rPr lang="en-US" sz="3200" dirty="0" err="1"/>
              <a:t>SoH</a:t>
            </a:r>
            <a:r>
              <a:rPr lang="en-US" sz="3200" dirty="0"/>
              <a:t>: “On the same network”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FBAD13-1C8C-419A-9F36-E19C87B6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6" y="4590854"/>
            <a:ext cx="11665667" cy="1812770"/>
          </a:xfrm>
        </p:spPr>
        <p:txBody>
          <a:bodyPr>
            <a:normAutofit/>
          </a:bodyPr>
          <a:lstStyle/>
          <a:p>
            <a:pPr lvl="1"/>
            <a:r>
              <a:rPr lang="en-US" b="1" u="sng" dirty="0"/>
              <a:t>Q1</a:t>
            </a:r>
            <a:r>
              <a:rPr lang="en-US" b="1" dirty="0"/>
              <a:t>: Should 5GS optimizations for operation “on the same network” (as proposed in S2-2100866) be pursued for normative work in Rel-17?</a:t>
            </a:r>
          </a:p>
          <a:p>
            <a:pPr lvl="3"/>
            <a:r>
              <a:rPr lang="en-US" altLang="en-US" dirty="0"/>
              <a:t>Yes</a:t>
            </a:r>
          </a:p>
          <a:p>
            <a:pPr lvl="3"/>
            <a:r>
              <a:rPr lang="en-US" altLang="en-US" dirty="0"/>
              <a:t>No</a:t>
            </a:r>
            <a:endParaRPr lang="en-US" sz="1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1630EC-93EA-46C7-A29D-51BCB220147A}"/>
              </a:ext>
            </a:extLst>
          </p:cNvPr>
          <p:cNvSpPr txBox="1">
            <a:spLocks/>
          </p:cNvSpPr>
          <p:nvPr/>
        </p:nvSpPr>
        <p:spPr>
          <a:xfrm>
            <a:off x="296946" y="1376314"/>
            <a:ext cx="11665667" cy="2498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9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387" indent="-22859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topic was already discussed in the past (refer to the </a:t>
            </a:r>
            <a:r>
              <a:rPr lang="en-US" u="sng" dirty="0">
                <a:hlinkClick r:id="rId3"/>
              </a:rPr>
              <a:t>minutes from SA#142e CC1</a:t>
            </a:r>
            <a:r>
              <a:rPr lang="en-US" dirty="0"/>
              <a:t>). The outcome of the </a:t>
            </a:r>
            <a:r>
              <a:rPr lang="en-US" dirty="0" err="1"/>
              <a:t>SoH</a:t>
            </a:r>
            <a:r>
              <a:rPr lang="en-US" dirty="0"/>
              <a:t> in SA2#142e was 13 to 10 and no decision was made.</a:t>
            </a:r>
            <a:endParaRPr lang="en-US" sz="1100" dirty="0"/>
          </a:p>
          <a:p>
            <a:r>
              <a:rPr lang="en-US" dirty="0"/>
              <a:t>In SA2#143e there is one input document proposing a conclusion in </a:t>
            </a:r>
            <a:r>
              <a:rPr lang="en-US" dirty="0" err="1"/>
              <a:t>favour</a:t>
            </a:r>
            <a:r>
              <a:rPr lang="en-US" dirty="0"/>
              <a:t> of normative work</a:t>
            </a:r>
          </a:p>
          <a:p>
            <a:pPr lvl="2"/>
            <a:r>
              <a:rPr lang="en-US" dirty="0">
                <a:hlinkClick r:id="rId4"/>
              </a:rPr>
              <a:t>S2-2100866</a:t>
            </a:r>
            <a:r>
              <a:rPr lang="en-US" dirty="0"/>
              <a:t>; Samsung, NEC, Apple, </a:t>
            </a:r>
            <a:r>
              <a:rPr lang="en-US" dirty="0" err="1"/>
              <a:t>InterDigital</a:t>
            </a:r>
            <a:r>
              <a:rPr lang="en-US" dirty="0"/>
              <a:t>, Nokia, Nokia Shanghai Bell, Lenovo, Motorola Mobility, Reliance Jio, </a:t>
            </a:r>
            <a:r>
              <a:rPr lang="en-US" dirty="0" err="1"/>
              <a:t>Convida</a:t>
            </a:r>
            <a:r>
              <a:rPr lang="en-US" dirty="0"/>
              <a:t> Wireless, Cisco, Sony, Broadcom, Fraunhofer</a:t>
            </a:r>
          </a:p>
          <a:p>
            <a:r>
              <a:rPr lang="en-US" dirty="0"/>
              <a:t>Given that there was no further discussion on this topic since SA2#142e and there have been no additional arguments presented, the Rapporteur proposes to use the same question for </a:t>
            </a:r>
            <a:r>
              <a:rPr lang="en-US" dirty="0" err="1"/>
              <a:t>SoH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06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0842"/>
          </a:xfrm>
        </p:spPr>
        <p:txBody>
          <a:bodyPr>
            <a:noAutofit/>
          </a:bodyPr>
          <a:lstStyle/>
          <a:p>
            <a:r>
              <a:rPr lang="en-US" sz="3200" dirty="0"/>
              <a:t>Q2 for </a:t>
            </a:r>
            <a:r>
              <a:rPr lang="en-US" sz="3200" dirty="0" err="1"/>
              <a:t>SoH</a:t>
            </a:r>
            <a:r>
              <a:rPr lang="en-US" sz="3200" dirty="0"/>
              <a:t>: Paging Cause info in N1 Notification message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FBAD13-1C8C-419A-9F36-E19C87B6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946" y="4666268"/>
            <a:ext cx="11665667" cy="1737356"/>
          </a:xfrm>
        </p:spPr>
        <p:txBody>
          <a:bodyPr>
            <a:normAutofit/>
          </a:bodyPr>
          <a:lstStyle/>
          <a:p>
            <a:pPr lvl="1"/>
            <a:r>
              <a:rPr lang="en-US" b="1" u="sng" dirty="0"/>
              <a:t>Q2</a:t>
            </a:r>
            <a:r>
              <a:rPr lang="en-US" b="1" dirty="0"/>
              <a:t>: </a:t>
            </a:r>
            <a:r>
              <a:rPr lang="en-GB" b="1" dirty="0"/>
              <a:t>Should the inclusion of Paging Cause information in the NAS Notification </a:t>
            </a:r>
            <a:r>
              <a:rPr lang="en-GB" b="1"/>
              <a:t>message over </a:t>
            </a:r>
            <a:r>
              <a:rPr lang="en-GB" b="1" dirty="0"/>
              <a:t>non-3GPP access be pursued for normative work in Rel-17</a:t>
            </a:r>
            <a:r>
              <a:rPr lang="en-US" b="1" dirty="0"/>
              <a:t>?</a:t>
            </a:r>
          </a:p>
          <a:p>
            <a:pPr lvl="3"/>
            <a:r>
              <a:rPr lang="en-US" altLang="en-US" dirty="0"/>
              <a:t>Yes</a:t>
            </a:r>
          </a:p>
          <a:p>
            <a:pPr lvl="3"/>
            <a:r>
              <a:rPr lang="en-US" altLang="en-US" dirty="0"/>
              <a:t>No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2F4C6D-A678-41F5-8B24-767F847AB8B1}"/>
              </a:ext>
            </a:extLst>
          </p:cNvPr>
          <p:cNvSpPr txBox="1">
            <a:spLocks/>
          </p:cNvSpPr>
          <p:nvPr/>
        </p:nvSpPr>
        <p:spPr>
          <a:xfrm>
            <a:off x="296946" y="1376315"/>
            <a:ext cx="11665667" cy="2469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9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387" indent="-22859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This topic was identified as candidate topic for </a:t>
            </a:r>
            <a:r>
              <a:rPr lang="en-GB" dirty="0" err="1"/>
              <a:t>SoH</a:t>
            </a:r>
            <a:r>
              <a:rPr lang="en-GB" dirty="0"/>
              <a:t>, as captured in the </a:t>
            </a:r>
            <a:r>
              <a:rPr lang="en-US" u="sng" dirty="0">
                <a:hlinkClick r:id="rId3"/>
              </a:rPr>
              <a:t>Notes of the SA2#143e CC on moderated email discussions</a:t>
            </a:r>
            <a:r>
              <a:rPr lang="en-GB" dirty="0"/>
              <a:t>.</a:t>
            </a:r>
            <a:endParaRPr lang="fr-FR" dirty="0"/>
          </a:p>
          <a:p>
            <a:r>
              <a:rPr lang="en-US" dirty="0"/>
              <a:t>In SA2#143e there is one input document proposing a conclusion in </a:t>
            </a:r>
            <a:r>
              <a:rPr lang="en-US" dirty="0" err="1"/>
              <a:t>favour</a:t>
            </a:r>
            <a:r>
              <a:rPr lang="en-US" dirty="0"/>
              <a:t> of inclusion of Paging Cause in N1 Notification message</a:t>
            </a:r>
          </a:p>
          <a:p>
            <a:pPr lvl="2"/>
            <a:r>
              <a:rPr lang="en-US" dirty="0">
                <a:hlinkClick r:id="rId4"/>
              </a:rPr>
              <a:t>S2-2101005</a:t>
            </a:r>
            <a:r>
              <a:rPr lang="en-US" dirty="0"/>
              <a:t>; Intel</a:t>
            </a:r>
          </a:p>
          <a:p>
            <a:r>
              <a:rPr lang="en-US" dirty="0"/>
              <a:t>Given that there was no further discussion on this topic since CC#0 and there have been no additional arguments presented, the Rapporteur proposes to handle this topic for </a:t>
            </a:r>
            <a:r>
              <a:rPr lang="en-US" dirty="0" err="1"/>
              <a:t>SoH</a:t>
            </a:r>
            <a:r>
              <a:rPr lang="en-US" dirty="0"/>
              <a:t> with the following question: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16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17B7-E36D-4334-BA31-BCE2E03F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690842"/>
          </a:xfrm>
        </p:spPr>
        <p:txBody>
          <a:bodyPr>
            <a:noAutofit/>
          </a:bodyPr>
          <a:lstStyle/>
          <a:p>
            <a:r>
              <a:rPr lang="en-US" sz="3200" dirty="0"/>
              <a:t>Other (for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52300-A2C9-48FB-B89B-2EDDFB2BA1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1630EC-93EA-46C7-A29D-51BCB220147A}"/>
              </a:ext>
            </a:extLst>
          </p:cNvPr>
          <p:cNvSpPr txBox="1">
            <a:spLocks/>
          </p:cNvSpPr>
          <p:nvPr/>
        </p:nvSpPr>
        <p:spPr>
          <a:xfrm>
            <a:off x="296946" y="1376313"/>
            <a:ext cx="11665667" cy="38668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9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387" indent="-22859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The following items may need to be handled via </a:t>
            </a:r>
            <a:r>
              <a:rPr lang="en-GB" sz="2000" dirty="0" err="1"/>
              <a:t>SoH</a:t>
            </a:r>
            <a:r>
              <a:rPr lang="en-GB" sz="2000" dirty="0"/>
              <a:t> later in the SA2#143e meeting:</a:t>
            </a:r>
          </a:p>
          <a:p>
            <a:endParaRPr lang="en-GB" sz="2000" dirty="0"/>
          </a:p>
          <a:p>
            <a:r>
              <a:rPr lang="en-US" sz="2200" dirty="0"/>
              <a:t>1) Service Request vs TAU / RR for the Leaving procedure and the Busy procedure.</a:t>
            </a:r>
            <a:endParaRPr lang="fr-FR" sz="2200" dirty="0"/>
          </a:p>
          <a:p>
            <a:pPr lvl="2"/>
            <a:r>
              <a:rPr lang="en-US" sz="1700" dirty="0"/>
              <a:t>This is </a:t>
            </a:r>
            <a:r>
              <a:rPr lang="en-US" sz="1700" b="1" i="1" u="sng" dirty="0"/>
              <a:t>the</a:t>
            </a:r>
            <a:r>
              <a:rPr lang="en-US" sz="1700" dirty="0"/>
              <a:t> topic that requires resolution, given that there are several normative CRs submitted for SA2#143e that have dependency.</a:t>
            </a:r>
            <a:r>
              <a:rPr lang="fr-FR" sz="1700" dirty="0"/>
              <a:t> </a:t>
            </a:r>
          </a:p>
          <a:p>
            <a:pPr lvl="2"/>
            <a:r>
              <a:rPr lang="en-US" sz="1700" dirty="0"/>
              <a:t>Input documents (discussion papers and </a:t>
            </a:r>
            <a:r>
              <a:rPr lang="en-US" sz="1700" dirty="0" err="1"/>
              <a:t>pCRs</a:t>
            </a:r>
            <a:r>
              <a:rPr lang="en-US" sz="1700" dirty="0"/>
              <a:t>): S2-2100825 (MediaTek Inc.), S2-2100861 (Huawei, </a:t>
            </a:r>
            <a:r>
              <a:rPr lang="en-US" sz="1700" dirty="0" err="1"/>
              <a:t>HiSilicon</a:t>
            </a:r>
            <a:r>
              <a:rPr lang="en-US" sz="1700" dirty="0"/>
              <a:t>), S2-2100862 (Intel), S2-2100916 (Nokia, Nokia Shanghai Bell) </a:t>
            </a:r>
          </a:p>
          <a:p>
            <a:pPr lvl="2"/>
            <a:endParaRPr lang="fr-FR" sz="1700" dirty="0"/>
          </a:p>
          <a:p>
            <a:r>
              <a:rPr lang="en-US" sz="2200" dirty="0"/>
              <a:t>2) Sending of Paging Cause: </a:t>
            </a:r>
            <a:r>
              <a:rPr lang="en-US" sz="2200" dirty="0" err="1"/>
              <a:t>i</a:t>
            </a:r>
            <a:r>
              <a:rPr lang="en-US" sz="2200" dirty="0"/>
              <a:t>) indiscriminately or ii) only for UEs that have indicated MUSIM mode of operation.</a:t>
            </a:r>
            <a:endParaRPr lang="fr-FR" sz="2200" dirty="0"/>
          </a:p>
          <a:p>
            <a:pPr lvl="2"/>
            <a:r>
              <a:rPr lang="en-US" sz="1700" dirty="0"/>
              <a:t>This topic was identified as candidate topic for </a:t>
            </a:r>
            <a:r>
              <a:rPr lang="en-US" sz="1700" dirty="0" err="1"/>
              <a:t>SoH</a:t>
            </a:r>
            <a:r>
              <a:rPr lang="en-US" sz="1700" dirty="0"/>
              <a:t>, as captured in the Notes of the SA2#143e CC#0.</a:t>
            </a:r>
            <a:endParaRPr lang="fr-FR" sz="1700" dirty="0"/>
          </a:p>
          <a:p>
            <a:pPr lvl="2"/>
            <a:r>
              <a:rPr lang="en-US" sz="1700" dirty="0"/>
              <a:t>Input document: S2-2101010 (Intel)</a:t>
            </a:r>
            <a:endParaRPr lang="en-GB" sz="1700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4031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0" ma:contentTypeDescription="Create a new document." ma:contentTypeScope="" ma:versionID="11e72739224d07602a0b7d67a7dd5953">
  <xsd:schema xmlns:xsd="http://www.w3.org/2001/XMLSchema" xmlns:xs="http://www.w3.org/2001/XMLSchema" xmlns:p="http://schemas.microsoft.com/office/2006/metadata/properties" xmlns:ns3="71c5aaf6-e6ce-465b-b873-5148d2a4c105" xmlns:ns4="a4ab1a16-c41d-4865-a433-ad08d2a54ac6" targetNamespace="http://schemas.microsoft.com/office/2006/metadata/properties" ma:root="true" ma:fieldsID="5f80424757442359b64cd7a8f2a45469" ns3:_="" ns4:_="">
    <xsd:import namespace="71c5aaf6-e6ce-465b-b873-5148d2a4c105"/>
    <xsd:import namespace="a4ab1a16-c41d-4865-a433-ad08d2a54a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Location" minOccurs="0"/>
                <xsd:element ref="ns4:MediaServiceOCR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40F9525-0DBC-4C08-B2E4-F572CAA4318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FC9D5AE-7FE7-4BED-B464-F9D736E22D5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F41EFFB-F6BF-4F5E-8243-75B4DB1DB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a4ab1a16-c41d-4865-a433-ad08d2a54a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F80E986-3F43-4D7A-9A92-BD817A31ED1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0556C86-444B-4505-9709-F50697CD94B6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6072</TotalTime>
  <Words>724</Words>
  <Application>Microsoft Office PowerPoint</Application>
  <PresentationFormat>Widescreen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Intel Clear Pro Bold</vt:lpstr>
      <vt:lpstr>Office Theme</vt:lpstr>
      <vt:lpstr>FS_MUSIM questions for show-of-hands in CC#1</vt:lpstr>
      <vt:lpstr>Agenda</vt:lpstr>
      <vt:lpstr>Way forward proposals marked as “This was acceptable”</vt:lpstr>
      <vt:lpstr>Q1 for SoH: “On the same network”</vt:lpstr>
      <vt:lpstr>Q2 for SoH: Paging Cause info in N1 Notification message</vt:lpstr>
      <vt:lpstr>Other (for information)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FS_MUSIM questions for show-of-hands in CC#1</dc:title>
  <dc:creator>saso stojanovski</dc:creator>
  <cp:keywords>CTPClassification=CTP_NT</cp:keywords>
  <cp:lastModifiedBy>intel user</cp:lastModifiedBy>
  <cp:revision>1</cp:revision>
  <dcterms:created xsi:type="dcterms:W3CDTF">2020-04-01T14:45:13Z</dcterms:created>
  <dcterms:modified xsi:type="dcterms:W3CDTF">2021-02-24T10:53:06Z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0x01010009E82D54F3F10D468133B175E7F78D1A</vt:lpwstr>
  </property>
  <property fmtid="{D5CDD505-2E9C-101B-9397-08002B2CF9AE}" pid="3" name="TitusGUID">
    <vt:lpwstr>7e8e8631-8578-436b-a0c3-c2f709982f55</vt:lpwstr>
  </property>
  <property fmtid="{D5CDD505-2E9C-101B-9397-08002B2CF9AE}" pid="4" name="CTP_TimeStamp">
    <vt:lpwstr>2020-08-05 11:44:53Z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(2)08QN9yFUMIdAB7dkEpvxDIJB9UnzDfOWLItek8cSNF6m0ICgy+3eyiZw4OyfKGEqz6zg2o6A
ojl1rb2kamqJHRlV1343X8CeyVjJrWPxx9j5W+Wg66SMS8jOmehWBW2LQK4+bOMtwYb28yE6
skDPehYoaSB0VEH4ScYDqdAyAM7Rq0BaTa3+rWQlqTApkHe41DgWvdB2flPrT1M10PrU6pEk
1GNHR42bvUYCY1065+</vt:lpwstr>
  </property>
  <property fmtid="{D5CDD505-2E9C-101B-9397-08002B2CF9AE}" pid="10" name="_2015_ms_pID_7253431">
    <vt:lpwstr>xhWlulzAhwQZboBjZE7eWsfDLF0v37FcnPJ9w8N/j066NaT4YrSs3v
TQ2LeOOopOQ9TuoxPD/JfuOk4HbaGT2agqDGUJOb+GUNG9aUEqFc0Dbjwrtsacdx/Jm0rAAi
kBfjrs8Go3aZpDKZfxEeJxjoY2nJthrMDBHPa2s1MbyWin/JdSgkJiEmy3LReVmTAuTgbFVw
kYDZmDGr+no2zm32</vt:lpwstr>
  </property>
</Properties>
</file>