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88" autoAdjust="0"/>
    <p:restoredTop sz="95886" autoAdjust="0"/>
  </p:normalViewPr>
  <p:slideViewPr>
    <p:cSldViewPr snapToGrid="0">
      <p:cViewPr varScale="1">
        <p:scale>
          <a:sx n="98" d="100"/>
          <a:sy n="98" d="100"/>
        </p:scale>
        <p:origin x="1149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934" y="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S2-2009260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Agreed normative WID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TR 23.700-91 submitted to SA#90E for </a:t>
            </a:r>
            <a:r>
              <a:rPr lang="en-US" altLang="zh-CN" sz="1200" dirty="0" smtClean="0"/>
              <a:t>approval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It is 97% complete and </a:t>
            </a:r>
            <a:r>
              <a:rPr lang="en-US" altLang="zh-CN" sz="1200" dirty="0"/>
              <a:t>the remaining 3% are to take into account feedback from other </a:t>
            </a:r>
            <a:r>
              <a:rPr lang="en-US" altLang="zh-CN" sz="1200" dirty="0" smtClean="0"/>
              <a:t>WGs</a:t>
            </a:r>
            <a:r>
              <a:rPr lang="en-US" altLang="zh-CN" sz="1200" dirty="0"/>
              <a:t>.</a:t>
            </a:r>
            <a:endParaRPr lang="en-US" altLang="zh-CN" sz="1200" dirty="0" smtClean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(SA2#141E) / 31 (SA2#142E) contributions agreed to update current solutions; </a:t>
            </a:r>
            <a:r>
              <a:rPr lang="en-US" altLang="zh-CN" sz="1200" dirty="0"/>
              <a:t>29 (SA2#141E</a:t>
            </a:r>
            <a:r>
              <a:rPr lang="en-US" altLang="zh-CN" sz="1200" dirty="0" smtClean="0"/>
              <a:t>)/30(SA2#142E</a:t>
            </a:r>
            <a:r>
              <a:rPr lang="en-US" altLang="zh-CN" sz="1200" dirty="0"/>
              <a:t>) </a:t>
            </a:r>
            <a:r>
              <a:rPr lang="en-US" altLang="zh-CN" sz="1200" dirty="0" smtClean="0"/>
              <a:t>contributions are agreed to evaluate or conclude the Key Issues. 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 smtClean="0"/>
              <a:t>18 </a:t>
            </a:r>
            <a:r>
              <a:rPr lang="de-DE" altLang="zh-CN" sz="1200" dirty="0"/>
              <a:t>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Evaluation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18 K</a:t>
            </a:r>
            <a:r>
              <a:rPr lang="en-US" altLang="zh-CN" sz="1200" dirty="0" smtClean="0"/>
              <a:t>I</a:t>
            </a:r>
            <a:r>
              <a:rPr lang="de-DE" altLang="zh-CN" sz="1200" dirty="0" smtClean="0"/>
              <a:t>s;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Conclusion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17 KIs</a:t>
            </a:r>
            <a:r>
              <a:rPr lang="en-US" altLang="zh-CN" sz="1200" dirty="0" smtClean="0"/>
              <a:t>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Start </a:t>
            </a:r>
            <a:r>
              <a:rPr lang="en-US" altLang="zh-CN" sz="1400" dirty="0"/>
              <a:t>normative work as per agreed </a:t>
            </a:r>
            <a:r>
              <a:rPr lang="en-US" altLang="zh-CN" sz="1400" dirty="0" smtClean="0"/>
              <a:t>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</a:t>
            </a:r>
            <a:r>
              <a:rPr lang="en-US" altLang="de-DE" b="1" dirty="0" smtClean="0"/>
              <a:t>SA#90-e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113826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SA2#142E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xmlns="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090980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 &gt; 97%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SA5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SA5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</a:t>
            </a:r>
            <a:r>
              <a:rPr lang="en-US" altLang="zh-CN" sz="1200" dirty="0"/>
              <a:t>Alignment </a:t>
            </a:r>
            <a:r>
              <a:rPr lang="en-GB" altLang="zh-CN" sz="1200" dirty="0" smtClean="0"/>
              <a:t>with </a:t>
            </a:r>
            <a:r>
              <a:rPr lang="en-GB" altLang="zh-CN" sz="1200" dirty="0"/>
              <a:t>SA4 and </a:t>
            </a:r>
            <a:r>
              <a:rPr lang="en-GB" altLang="zh-CN" sz="1200" dirty="0" smtClean="0"/>
              <a:t>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SA4 and SA3 in SA2#140e.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 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in SA2#141e</a:t>
            </a:r>
            <a:r>
              <a:rPr lang="en-US" altLang="zh-CN" sz="1200" dirty="0" smtClean="0"/>
              <a:t>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GB" altLang="zh-CN" sz="1200" dirty="0" smtClean="0"/>
              <a:t>Alignment with </a:t>
            </a:r>
            <a:r>
              <a:rPr lang="en-GB" altLang="zh-CN" sz="1200" dirty="0"/>
              <a:t>SA5 </a:t>
            </a:r>
            <a:r>
              <a:rPr lang="en-US" altLang="zh-CN" sz="1200" dirty="0" smtClean="0"/>
              <a:t>and</a:t>
            </a:r>
            <a:r>
              <a:rPr lang="en-US" altLang="zh-CN" sz="1200" dirty="0"/>
              <a:t>, an LS </a:t>
            </a:r>
            <a:r>
              <a:rPr lang="en-US" altLang="zh-CN" sz="1200" dirty="0" smtClean="0"/>
              <a:t>sent </a:t>
            </a:r>
            <a:r>
              <a:rPr lang="en-US" altLang="zh-CN" sz="1200" dirty="0"/>
              <a:t>to SA5 in </a:t>
            </a:r>
            <a:r>
              <a:rPr lang="en-US" altLang="zh-CN" sz="1200" dirty="0" smtClean="0"/>
              <a:t>SA2#142e.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 </a:t>
            </a:r>
            <a:r>
              <a:rPr lang="en-US" altLang="zh-CN" sz="1200" dirty="0" smtClean="0"/>
              <a:t>normative </a:t>
            </a:r>
            <a:r>
              <a:rPr lang="en-US" altLang="zh-CN" sz="1200" dirty="0"/>
              <a:t>work in R17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r>
              <a:rPr lang="en-GB" altLang="zh-CN" sz="1200" dirty="0"/>
              <a:t> </a:t>
            </a:r>
            <a:r>
              <a:rPr lang="en-US" altLang="zh-CN" sz="1200" dirty="0" smtClean="0"/>
              <a:t>Alignment </a:t>
            </a:r>
            <a:r>
              <a:rPr lang="en-GB" altLang="zh-CN" sz="1200" dirty="0" smtClean="0"/>
              <a:t>with SA3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an LS was sent to SA3 on user consent in </a:t>
            </a:r>
            <a:r>
              <a:rPr lang="en-US" altLang="zh-CN" sz="1200" dirty="0" smtClean="0"/>
              <a:t>SA2#139e and SA2#142e.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intended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2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KI#15  </a:t>
            </a:r>
            <a:r>
              <a:rPr lang="en-US" altLang="zh-CN" sz="1200" dirty="0" smtClean="0"/>
              <a:t>LS send to SA3 to request feedback </a:t>
            </a:r>
            <a:r>
              <a:rPr lang="en-US" altLang="zh-CN" sz="1200" dirty="0"/>
              <a:t>on </a:t>
            </a:r>
            <a:r>
              <a:rPr lang="en-US" altLang="zh-CN" sz="1200" dirty="0" smtClean="0"/>
              <a:t>solutions.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KI#8 requires work in SA4 for the end to end </a:t>
            </a:r>
            <a:r>
              <a:rPr lang="en-US" altLang="zh-CN" sz="1200" dirty="0" smtClean="0"/>
              <a:t>solution, but there is no need to wait for the SA4 work before it starts the normative work for KI#8.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KI#4 requires SA5 to define some new procedures for OAM to provide slice </a:t>
            </a:r>
            <a:r>
              <a:rPr lang="en-US" altLang="zh-CN" sz="1200" dirty="0" smtClean="0"/>
              <a:t>information, </a:t>
            </a:r>
            <a:r>
              <a:rPr lang="en-US" altLang="zh-CN" sz="1200" dirty="0"/>
              <a:t>but there is no need to wait for the </a:t>
            </a:r>
            <a:r>
              <a:rPr lang="en-US" altLang="zh-CN" sz="1200" dirty="0" smtClean="0"/>
              <a:t>SA5 </a:t>
            </a:r>
            <a:r>
              <a:rPr lang="en-US" altLang="zh-CN" sz="1200" dirty="0"/>
              <a:t>work before it </a:t>
            </a:r>
            <a:r>
              <a:rPr lang="en-US" altLang="zh-CN" sz="1200" dirty="0" smtClean="0"/>
              <a:t>starts </a:t>
            </a:r>
            <a:r>
              <a:rPr lang="en-US" altLang="zh-CN" sz="1200" dirty="0"/>
              <a:t>the normative work for </a:t>
            </a:r>
            <a:r>
              <a:rPr lang="en-US" altLang="zh-CN" sz="1200" dirty="0" smtClean="0"/>
              <a:t>KI#4.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SA#90E: Submit </a:t>
            </a:r>
            <a:r>
              <a:rPr lang="en-US" altLang="zh-CN" sz="1200" dirty="0"/>
              <a:t>TR 23.700-91 to SA#90 plenary for approval and agree a </a:t>
            </a:r>
            <a:r>
              <a:rPr lang="en-US" altLang="zh-CN" sz="1200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SA2#143E: Start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3DC8A1-98BA-4AF8-8B30-F1D3E1D80CC7}">
  <ds:schemaRefs>
    <ds:schemaRef ds:uri="http://purl.org/dc/dcmitype/"/>
    <ds:schemaRef ds:uri="http://www.w3.org/XML/1998/namespace"/>
    <ds:schemaRef ds:uri="26cfccf3-d9f9-43bb-aadf-58351eb1ba08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9fcd8246-0349-4f28-bf6f-1f0b2b4b9468"/>
    <ds:schemaRef ds:uri="http://schemas.microsoft.com/office/2006/metadata/properties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14099</TotalTime>
  <Words>1010</Words>
  <Application>Microsoft Office PowerPoint</Application>
  <PresentationFormat>全屏显示(4:3)</PresentationFormat>
  <Paragraphs>125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FS_eNA_ph2 status after SA2#142E (1/5)</vt:lpstr>
      <vt:lpstr>FS_eNA_ph2 status after SA2#142E (2/5)</vt:lpstr>
      <vt:lpstr>FS_eNA_ph2 status after SA2#142E (3/5)</vt:lpstr>
      <vt:lpstr>FS_eNA_ph2 status after SA2#142E (4/5)</vt:lpstr>
      <vt:lpstr>FS_eNA_ph2 status after SA2#142E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1693</cp:revision>
  <dcterms:created xsi:type="dcterms:W3CDTF">2008-08-30T09:32:10Z</dcterms:created>
  <dcterms:modified xsi:type="dcterms:W3CDTF">2020-11-26T10:25:41Z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(3)p4ENGQ9dcS9gnHGZNDxD/ScDw2QYewI/QPXjUMHg8uRZFbE+8919xVIRGQcynBB8OSx8uTma
5cPbU7s0N41oL6PpIz5lZWVMqkwFRfbilR6NtyJByOBbKWeT4FVss5Y6qFCeS7hetILMut5D
diBKn3HNoT7O9ebuc2g0ziTDKC8iPn56LMSub0SxAh2oa7EJn23bnLf0gsqrfiIf7atN89Zv
4Pal3z10kjNU6gCEoi</vt:lpwstr>
  </property>
  <property fmtid="{D5CDD505-2E9C-101B-9397-08002B2CF9AE}" pid="9" name="_2015_ms_pID_7253431">
    <vt:lpwstr>yVZOnX2zH7qQsNHY2bHoDb3A7ZA3MZB19R0OL9PNkru9Rj2lHJKG6S
I7uNtD6NuYqhLN2H1eZS3Izl7qf9M5gQpP+hd49tjUZbApFvpJ/Vg09VaGAXQD75WCoHTey0
+qE6V4uxDDEsPSYB3piCLiP/aUHIFODO9af6ZMjt5aQ2Q4XOLGq2HHlsjnKl5G7UkhubKF6+
lftE9hNNYu4t+lXi4p4tfHrN0pQMqdcxVs5U</vt:lpwstr>
  </property>
  <property fmtid="{D5CDD505-2E9C-101B-9397-08002B2CF9AE}" pid="10" name="_2015_ms_pID_7253432">
    <vt:lpwstr>Ng==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1606386297</vt:lpwstr>
  </property>
</Properties>
</file>