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170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CE175E5C-FCF1-43D4-A257-ABAAFF45B006}"/>
    <pc:docChg chg="modMainMaster">
      <pc:chgData name="Stojanovski, Saso" userId="4a043b80-4d93-470c-ac45-9138ee944f36" providerId="ADAL" clId="{CE175E5C-FCF1-43D4-A257-ABAAFF45B006}" dt="2020-11-26T08:54:28.738" v="3" actId="20577"/>
      <pc:docMkLst>
        <pc:docMk/>
      </pc:docMkLst>
      <pc:sldMasterChg chg="modSldLayout">
        <pc:chgData name="Stojanovski, Saso" userId="4a043b80-4d93-470c-ac45-9138ee944f36" providerId="ADAL" clId="{CE175E5C-FCF1-43D4-A257-ABAAFF45B006}" dt="2020-11-26T08:54:28.738" v="3" actId="20577"/>
        <pc:sldMasterMkLst>
          <pc:docMk/>
          <pc:sldMasterMk cId="0" sldId="2147483729"/>
        </pc:sldMasterMkLst>
        <pc:sldLayoutChg chg="modSp">
          <pc:chgData name="Stojanovski, Saso" userId="4a043b80-4d93-470c-ac45-9138ee944f36" providerId="ADAL" clId="{CE175E5C-FCF1-43D4-A257-ABAAFF45B006}" dt="2020-11-26T08:54:28.738" v="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CE175E5C-FCF1-43D4-A257-ABAAFF45B006}" dt="2020-11-26T08:54:28.738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S2-2009254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22946490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NAS-level leaving procedure for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information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Start normative work on concluded items and coordinate with RAN WGs on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a single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 Coordinate with SA3 on the security of the paging cause. 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if confirmed by 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Conclude whether AS based leaving, NAS based leaving or both are supported in 5GS.</a:t>
            </a:r>
            <a:endParaRPr lang="en-US" altLang="zh-CN" sz="1200" b="1" u="sng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 and clarification from RAN plenary on “no-EUTRA impact”</a:t>
            </a:r>
            <a:r>
              <a:rPr lang="en-US" sz="1100" strike="sngStrike" dirty="0"/>
              <a:t>.</a:t>
            </a:r>
            <a:r>
              <a:rPr lang="en-US" sz="1100" dirty="0"/>
              <a:t>, including: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SA3 “</a:t>
            </a:r>
            <a:r>
              <a:rPr lang="en-GB" sz="1050" dirty="0"/>
              <a:t>concluded that there are no major blocking issues. SA3 have initiated a study of the security issues involved (S3-202730), with target completion by March 2021”.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changes in TS 36.304. RAN plenary needs to confirm that this is acceptable.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other groups on the open items and their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Conclude the study on open items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6993</TotalTime>
  <Words>679</Words>
  <Application>Microsoft Office PowerPoint</Application>
  <PresentationFormat>On-screen Show (4:3)</PresentationFormat>
  <Paragraphs>79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S2-2009247</cp:lastModifiedBy>
  <cp:revision>1366</cp:revision>
  <dcterms:created xsi:type="dcterms:W3CDTF">2008-08-30T09:32:10Z</dcterms:created>
  <dcterms:modified xsi:type="dcterms:W3CDTF">2020-11-26T08:54:38Z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