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789" r:id="rId6"/>
    <p:sldId id="790" r:id="rId7"/>
    <p:sldId id="791" r:id="rId8"/>
    <p:sldId id="792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6699"/>
    <a:srgbClr val="FF3300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17D8E6C-E195-4FFC-8404-FEE415F87B6A}" v="19" dt="2020-10-02T14:04:01.41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0" d="100"/>
          <a:sy n="110" d="100"/>
        </p:scale>
        <p:origin x="12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B17D8E6C-E195-4FFC-8404-FEE415F87B6A}"/>
    <pc:docChg chg="undo custSel modSld modMainMaster">
      <pc:chgData name="Peter Hedman" userId="9d7636b6-4faa-495a-bb5d-794ad338fcd7" providerId="ADAL" clId="{B17D8E6C-E195-4FFC-8404-FEE415F87B6A}" dt="2020-10-02T14:04:16.377" v="747" actId="1038"/>
      <pc:docMkLst>
        <pc:docMk/>
      </pc:docMkLst>
      <pc:sldChg chg="modSp">
        <pc:chgData name="Peter Hedman" userId="9d7636b6-4faa-495a-bb5d-794ad338fcd7" providerId="ADAL" clId="{B17D8E6C-E195-4FFC-8404-FEE415F87B6A}" dt="2020-10-02T13:55:50.594" v="283" actId="6549"/>
        <pc:sldMkLst>
          <pc:docMk/>
          <pc:sldMk cId="2355700947" sldId="789"/>
        </pc:sldMkLst>
        <pc:spChg chg="mod">
          <ac:chgData name="Peter Hedman" userId="9d7636b6-4faa-495a-bb5d-794ad338fcd7" providerId="ADAL" clId="{B17D8E6C-E195-4FFC-8404-FEE415F87B6A}" dt="2020-10-02T13:55:50.594" v="283" actId="6549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Peter Hedman" userId="9d7636b6-4faa-495a-bb5d-794ad338fcd7" providerId="ADAL" clId="{B17D8E6C-E195-4FFC-8404-FEE415F87B6A}" dt="2020-10-02T13:53:20.409" v="225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Peter Hedman" userId="9d7636b6-4faa-495a-bb5d-794ad338fcd7" providerId="ADAL" clId="{B17D8E6C-E195-4FFC-8404-FEE415F87B6A}" dt="2020-10-02T13:49:30.506" v="89" actId="13926"/>
          <ac:graphicFrameMkLst>
            <pc:docMk/>
            <pc:sldMk cId="2355700947" sldId="789"/>
            <ac:graphicFrameMk id="6" creationId="{542FBB54-B6B3-47FA-AF8E-F1894DC52459}"/>
          </ac:graphicFrameMkLst>
        </pc:graphicFrameChg>
      </pc:sldChg>
      <pc:sldChg chg="addSp delSp modSp">
        <pc:chgData name="Peter Hedman" userId="9d7636b6-4faa-495a-bb5d-794ad338fcd7" providerId="ADAL" clId="{B17D8E6C-E195-4FFC-8404-FEE415F87B6A}" dt="2020-10-02T13:55:54.235" v="285" actId="6549"/>
        <pc:sldMkLst>
          <pc:docMk/>
          <pc:sldMk cId="643850733" sldId="790"/>
        </pc:sldMkLst>
        <pc:spChg chg="mod">
          <ac:chgData name="Peter Hedman" userId="9d7636b6-4faa-495a-bb5d-794ad338fcd7" providerId="ADAL" clId="{B17D8E6C-E195-4FFC-8404-FEE415F87B6A}" dt="2020-10-02T13:55:54.235" v="285" actId="6549"/>
          <ac:spMkLst>
            <pc:docMk/>
            <pc:sldMk cId="643850733" sldId="790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B17D8E6C-E195-4FFC-8404-FEE415F87B6A}" dt="2020-10-02T13:55:32.098" v="271" actId="478"/>
          <ac:spMkLst>
            <pc:docMk/>
            <pc:sldMk cId="643850733" sldId="790"/>
            <ac:spMk id="3" creationId="{9FF08B6F-027A-4436-A360-0760267CBE20}"/>
          </ac:spMkLst>
        </pc:spChg>
        <pc:spChg chg="mod">
          <ac:chgData name="Peter Hedman" userId="9d7636b6-4faa-495a-bb5d-794ad338fcd7" providerId="ADAL" clId="{B17D8E6C-E195-4FFC-8404-FEE415F87B6A}" dt="2020-10-02T13:54:41.859" v="254" actId="6549"/>
          <ac:spMkLst>
            <pc:docMk/>
            <pc:sldMk cId="643850733" sldId="790"/>
            <ac:spMk id="6" creationId="{AA8EE6B1-84C0-4976-9FB4-AEB27A1F6AA6}"/>
          </ac:spMkLst>
        </pc:spChg>
        <pc:graphicFrameChg chg="del modGraphic">
          <ac:chgData name="Peter Hedman" userId="9d7636b6-4faa-495a-bb5d-794ad338fcd7" providerId="ADAL" clId="{B17D8E6C-E195-4FFC-8404-FEE415F87B6A}" dt="2020-10-02T13:55:04.618" v="257" actId="478"/>
          <ac:graphicFrameMkLst>
            <pc:docMk/>
            <pc:sldMk cId="643850733" sldId="790"/>
            <ac:graphicFrameMk id="7" creationId="{827F2FFB-8926-4C9B-BD4B-CB1C3DB29A30}"/>
          </ac:graphicFrameMkLst>
        </pc:graphicFrameChg>
        <pc:graphicFrameChg chg="add mod">
          <ac:chgData name="Peter Hedman" userId="9d7636b6-4faa-495a-bb5d-794ad338fcd7" providerId="ADAL" clId="{B17D8E6C-E195-4FFC-8404-FEE415F87B6A}" dt="2020-10-02T13:55:38.414" v="281" actId="1037"/>
          <ac:graphicFrameMkLst>
            <pc:docMk/>
            <pc:sldMk cId="643850733" sldId="790"/>
            <ac:graphicFrameMk id="8" creationId="{C0D81238-BB09-469F-B2FA-7DDA38AD706D}"/>
          </ac:graphicFrameMkLst>
        </pc:graphicFrameChg>
        <pc:picChg chg="del">
          <ac:chgData name="Peter Hedman" userId="9d7636b6-4faa-495a-bb5d-794ad338fcd7" providerId="ADAL" clId="{B17D8E6C-E195-4FFC-8404-FEE415F87B6A}" dt="2020-10-02T13:55:08.442" v="258" actId="478"/>
          <ac:picMkLst>
            <pc:docMk/>
            <pc:sldMk cId="643850733" sldId="790"/>
            <ac:picMk id="5" creationId="{2806C951-CD78-4C0C-98FD-3C02E9D53AC5}"/>
          </ac:picMkLst>
        </pc:picChg>
      </pc:sldChg>
      <pc:sldChg chg="modSp">
        <pc:chgData name="Peter Hedman" userId="9d7636b6-4faa-495a-bb5d-794ad338fcd7" providerId="ADAL" clId="{B17D8E6C-E195-4FFC-8404-FEE415F87B6A}" dt="2020-10-02T13:58:23.334" v="379" actId="6549"/>
        <pc:sldMkLst>
          <pc:docMk/>
          <pc:sldMk cId="1304530617" sldId="791"/>
        </pc:sldMkLst>
        <pc:spChg chg="mod">
          <ac:chgData name="Peter Hedman" userId="9d7636b6-4faa-495a-bb5d-794ad338fcd7" providerId="ADAL" clId="{B17D8E6C-E195-4FFC-8404-FEE415F87B6A}" dt="2020-10-02T13:55:57.846" v="287" actId="6549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Peter Hedman" userId="9d7636b6-4faa-495a-bb5d-794ad338fcd7" providerId="ADAL" clId="{B17D8E6C-E195-4FFC-8404-FEE415F87B6A}" dt="2020-10-02T13:58:23.334" v="379" actId="6549"/>
          <ac:spMkLst>
            <pc:docMk/>
            <pc:sldMk cId="1304530617" sldId="791"/>
            <ac:spMk id="4" creationId="{07639B51-7A60-40FF-963D-02AC48416E72}"/>
          </ac:spMkLst>
        </pc:spChg>
      </pc:sldChg>
      <pc:sldChg chg="addSp delSp modSp">
        <pc:chgData name="Peter Hedman" userId="9d7636b6-4faa-495a-bb5d-794ad338fcd7" providerId="ADAL" clId="{B17D8E6C-E195-4FFC-8404-FEE415F87B6A}" dt="2020-10-02T14:04:16.377" v="747" actId="1038"/>
        <pc:sldMkLst>
          <pc:docMk/>
          <pc:sldMk cId="3582548267" sldId="792"/>
        </pc:sldMkLst>
        <pc:spChg chg="mod">
          <ac:chgData name="Peter Hedman" userId="9d7636b6-4faa-495a-bb5d-794ad338fcd7" providerId="ADAL" clId="{B17D8E6C-E195-4FFC-8404-FEE415F87B6A}" dt="2020-10-02T14:01:58.476" v="620" actId="6549"/>
          <ac:spMkLst>
            <pc:docMk/>
            <pc:sldMk cId="3582548267" sldId="792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B17D8E6C-E195-4FFC-8404-FEE415F87B6A}" dt="2020-10-02T14:02:24.114" v="623" actId="478"/>
          <ac:spMkLst>
            <pc:docMk/>
            <pc:sldMk cId="3582548267" sldId="792"/>
            <ac:spMk id="3" creationId="{F90FE858-D270-491A-BB30-A1D8ACEA7F17}"/>
          </ac:spMkLst>
        </pc:spChg>
        <pc:spChg chg="mod">
          <ac:chgData name="Peter Hedman" userId="9d7636b6-4faa-495a-bb5d-794ad338fcd7" providerId="ADAL" clId="{B17D8E6C-E195-4FFC-8404-FEE415F87B6A}" dt="2020-10-02T14:02:59.076" v="647" actId="20577"/>
          <ac:spMkLst>
            <pc:docMk/>
            <pc:sldMk cId="3582548267" sldId="792"/>
            <ac:spMk id="5" creationId="{88DB0DF5-3773-4C51-A7A1-AB98B0519144}"/>
          </ac:spMkLst>
        </pc:spChg>
        <pc:spChg chg="add mod">
          <ac:chgData name="Peter Hedman" userId="9d7636b6-4faa-495a-bb5d-794ad338fcd7" providerId="ADAL" clId="{B17D8E6C-E195-4FFC-8404-FEE415F87B6A}" dt="2020-10-02T14:04:16.377" v="747" actId="1038"/>
          <ac:spMkLst>
            <pc:docMk/>
            <pc:sldMk cId="3582548267" sldId="792"/>
            <ac:spMk id="8" creationId="{9136E075-AF2C-4AA7-89DF-3C9869199730}"/>
          </ac:spMkLst>
        </pc:spChg>
        <pc:graphicFrameChg chg="del modGraphic">
          <ac:chgData name="Peter Hedman" userId="9d7636b6-4faa-495a-bb5d-794ad338fcd7" providerId="ADAL" clId="{B17D8E6C-E195-4FFC-8404-FEE415F87B6A}" dt="2020-10-02T13:58:47.602" v="382" actId="478"/>
          <ac:graphicFrameMkLst>
            <pc:docMk/>
            <pc:sldMk cId="3582548267" sldId="792"/>
            <ac:graphicFrameMk id="6" creationId="{7C236F25-1CF7-4AAE-BC28-61155AC51E2E}"/>
          </ac:graphicFrameMkLst>
        </pc:graphicFrameChg>
        <pc:graphicFrameChg chg="add">
          <ac:chgData name="Peter Hedman" userId="9d7636b6-4faa-495a-bb5d-794ad338fcd7" providerId="ADAL" clId="{B17D8E6C-E195-4FFC-8404-FEE415F87B6A}" dt="2020-10-02T13:58:38.294" v="380"/>
          <ac:graphicFrameMkLst>
            <pc:docMk/>
            <pc:sldMk cId="3582548267" sldId="792"/>
            <ac:graphicFrameMk id="7" creationId="{D2970AFE-B232-4D1A-9858-C354F5BDD7C2}"/>
          </ac:graphicFrameMkLst>
        </pc:graphicFrameChg>
        <pc:picChg chg="del">
          <ac:chgData name="Peter Hedman" userId="9d7636b6-4faa-495a-bb5d-794ad338fcd7" providerId="ADAL" clId="{B17D8E6C-E195-4FFC-8404-FEE415F87B6A}" dt="2020-10-02T14:02:16.331" v="621" actId="478"/>
          <ac:picMkLst>
            <pc:docMk/>
            <pc:sldMk cId="3582548267" sldId="792"/>
            <ac:picMk id="4" creationId="{F8FD75B6-5987-42BF-8899-4C906A80DC46}"/>
          </ac:picMkLst>
        </pc:picChg>
      </pc:sldChg>
      <pc:sldMasterChg chg="modSp modSldLayout">
        <pc:chgData name="Peter Hedman" userId="9d7636b6-4faa-495a-bb5d-794ad338fcd7" providerId="ADAL" clId="{B17D8E6C-E195-4FFC-8404-FEE415F87B6A}" dt="2020-10-02T13:48:52.995" v="66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B17D8E6C-E195-4FFC-8404-FEE415F87B6A}" dt="2020-10-02T13:48:52.995" v="66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Peter Hedman" userId="9d7636b6-4faa-495a-bb5d-794ad338fcd7" providerId="ADAL" clId="{B17D8E6C-E195-4FFC-8404-FEE415F87B6A}" dt="2020-10-02T13:48:17.283" v="34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B17D8E6C-E195-4FFC-8404-FEE415F87B6A}" dt="2020-10-02T13:48:17.283" v="34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B17D8E6C-E195-4FFC-8404-FEE415F87B6A}" dt="2020-10-02T13:47:34.507" v="7" actId="6549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10/2/2020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10/2/2020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#141E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12 – 23 October September 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S2-2007306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12 – 23 October, 2020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desktopmodules/Specifications/SpecificationDetails.aspx?specificationId=3655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FS_eNPN 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US" altLang="en-US" sz="2000" b="1" dirty="0"/>
              <a:t>Peter Hedman</a:t>
            </a:r>
          </a:p>
          <a:p>
            <a:pPr>
              <a:lnSpc>
                <a:spcPct val="80000"/>
              </a:lnSpc>
            </a:pPr>
            <a:r>
              <a:rPr lang="en-US" altLang="en-US" sz="2000" b="1" dirty="0">
                <a:latin typeface="Arial" panose="020B0604020202020204" pitchFamily="34" charset="0"/>
              </a:rPr>
              <a:t>Ericsson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/>
              <a:t>FS_eNPN status after SA2#141E (1/3)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452548" cy="380467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kern="0" dirty="0"/>
              <a:t>FS_eNPN is captured in TR 23.700-07 and v1.1.0 will be available </a:t>
            </a:r>
            <a:r>
              <a:rPr lang="de-DE" altLang="de-DE" sz="1200" kern="0" dirty="0">
                <a:hlinkClick r:id="rId3"/>
              </a:rPr>
              <a:t>here</a:t>
            </a:r>
            <a:r>
              <a:rPr lang="de-DE" altLang="de-DE" sz="12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Total TUs requested for Study Phase in 2020 is 5. 2 TUs and three e-meetings have been used.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1 (</a:t>
            </a:r>
            <a:r>
              <a:rPr lang="en-US" altLang="de-DE" sz="1600" b="1" kern="0" dirty="0"/>
              <a:t>Enhancements to Support SNPN along with credentials owned by an entity separate from the SNPN</a:t>
            </a:r>
            <a:r>
              <a:rPr lang="de-DE" altLang="de-DE" sz="1600" b="1" kern="0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KI#1 is 12.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agreed….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(SA2#142E) will focus on evaluation and final conclusions.</a:t>
            </a: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2 (</a:t>
            </a:r>
            <a:r>
              <a:rPr lang="en-US" altLang="de-DE" sz="1600" b="1" kern="0" dirty="0"/>
              <a:t>NPN support for Video, Imaging and Audio for Professional Applications (VIAPA)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KI#2 is 15.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updated with 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(SA2#142E) will focus on evaluation and final conclusions. </a:t>
            </a:r>
            <a:endParaRPr lang="de-DE" altLang="de-DE" sz="1600" b="1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542FBB54-B6B3-47FA-AF8E-F1894DC5245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7634535"/>
              </p:ext>
            </p:extLst>
          </p:nvPr>
        </p:nvGraphicFramePr>
        <p:xfrm>
          <a:off x="179388" y="1276973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9961" y="249865"/>
            <a:ext cx="6827838" cy="579474"/>
          </a:xfrm>
        </p:spPr>
        <p:txBody>
          <a:bodyPr/>
          <a:lstStyle/>
          <a:p>
            <a:r>
              <a:rPr lang="en-US" altLang="de-DE" sz="2800" b="1" dirty="0"/>
              <a:t>FS_eNPN status after SA2#141E (2/3)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AA8EE6B1-84C0-4976-9FB4-AEB27A1F6AA6}"/>
              </a:ext>
            </a:extLst>
          </p:cNvPr>
          <p:cNvSpPr txBox="1">
            <a:spLocks/>
          </p:cNvSpPr>
          <p:nvPr/>
        </p:nvSpPr>
        <p:spPr>
          <a:xfrm>
            <a:off x="434975" y="2462306"/>
            <a:ext cx="8060440" cy="361951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3 (</a:t>
            </a:r>
            <a:r>
              <a:rPr lang="en-US" altLang="de-DE" sz="1600" b="1" kern="0" dirty="0"/>
              <a:t>Support of IMS voice and emergency services for SNPN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KI#1 is 10.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updated…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(SA2#142E) will focus on evaluation and final conclusions.</a:t>
            </a:r>
            <a:endParaRPr lang="de-DE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Key Issue 4 (</a:t>
            </a:r>
            <a:r>
              <a:rPr lang="en-US" altLang="de-DE" sz="1600" b="1" kern="0" dirty="0"/>
              <a:t>UE Onboarding and remote provisioning</a:t>
            </a:r>
            <a:r>
              <a:rPr lang="de-DE" altLang="de-DE" sz="1600" b="1" kern="0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>
                <a:highlight>
                  <a:srgbClr val="FFFF00"/>
                </a:highlight>
              </a:rPr>
              <a:t>x</a:t>
            </a:r>
            <a:r>
              <a:rPr lang="en-US" altLang="de-DE" sz="1200" kern="0" dirty="0"/>
              <a:t> P-CRs agreed updating existing solutions. Total number of solutions for KI#1 is 17.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Interim conclusions updated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b="1" kern="0" dirty="0"/>
              <a:t>Next Steps</a:t>
            </a:r>
            <a:r>
              <a:rPr lang="en-US" altLang="zh-CN" sz="1200" kern="0" dirty="0"/>
              <a:t>: Next meeting (SA2#142E) will focus on evaluation and final conclusions.</a:t>
            </a:r>
            <a:endParaRPr lang="de-DE" altLang="de-DE" sz="1200" kern="0" dirty="0"/>
          </a:p>
          <a:p>
            <a:pPr marL="0" indent="0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de-DE" altLang="de-DE" sz="1600" b="1" kern="0" dirty="0"/>
          </a:p>
        </p:txBody>
      </p:sp>
      <p:graphicFrame>
        <p:nvGraphicFramePr>
          <p:cNvPr id="8" name="Content Placeholder 8">
            <a:extLst>
              <a:ext uri="{FF2B5EF4-FFF2-40B4-BE49-F238E27FC236}">
                <a16:creationId xmlns:a16="http://schemas.microsoft.com/office/drawing/2014/main" id="{C0D81238-BB09-469F-B2FA-7DDA38AD706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98480757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85073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/>
              <a:t>FS_eNPN status after SA2#141E (3/3)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907292"/>
            <a:ext cx="8644418" cy="5429712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r>
              <a:rPr lang="en-US" sz="1600" dirty="0"/>
              <a:t>:</a:t>
            </a:r>
            <a:endParaRPr lang="de-DE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Key issues 1, 2, 3 and 4 may potentially lead to solutions with RAN impact and may require RAN coordination.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/>
              <a:t>Impacts are SIB related for solutions related to Key issues 1, 3 and 4, new RRC indications for solutions related to Key issues 4 and additional NGAP impacts for solutions related to Key issues 2 and 4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SA3 dependencies identified for solutions related to key issue 1 and LS sent to SA3 in S2-2004385, but also other SA3 dependencies identified by ENs for solutions related to key issue 1, 3 and 4. LS sent to SA3 to get feedback on interim conclusions for KI#4 and related ENs.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One solution (#17) for key issue 2 has security related ENs, but FFS whether to be resolved by SA2.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Contentious 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200" dirty="0"/>
              <a:t>None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(SA2#141E)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Organize a conference call before SA2#142E to discuss Way Forward proposals e.g. related to LS responses from other WGs.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Find ways forward for concluding the key issues (i.e. evaluations and conclusions).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SA2#142E (Nov): Final evaluation and final conclusions. Submit TR 23.700-07 to SA#90 plenary for approval. 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Agree a WID based on the TR conclusions.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Completion of the study may not be possible in Q4 for all key issues, due to RAN and SA3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20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20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/>
              <a:t>FS_eNPN Status at SA#90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60" y="2436155"/>
            <a:ext cx="8554480" cy="360079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kern="0" dirty="0"/>
              <a:t>Progress since SA#89-e: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x P-CRs agreed updating solutions and y new solutions added.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Conclusions agreed for KI#1, KI#2, KI#3 and KI#4.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TR sent for approval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Blip>
                <a:blip r:embed="rId2"/>
              </a:buBlip>
            </a:pPr>
            <a:r>
              <a:rPr lang="en-US" sz="2000" kern="0" dirty="0">
                <a:ea typeface="+mn-ea"/>
                <a:cs typeface="+mn-cs"/>
              </a:rPr>
              <a:t>RAN impacts and dependencies:</a:t>
            </a:r>
            <a:endParaRPr lang="de-DE" sz="20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RAN impacts identified by TR conclusions as follows: ….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400" kern="0" dirty="0"/>
              <a:t>LS sent to RAN WGs….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TR is proposed to be approved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400" kern="0" dirty="0"/>
              <a:t>WID has been submitted based on TR conclusions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4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400" kern="0" dirty="0"/>
              <a:t> 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D2970AFE-B232-4D1A-9858-C354F5BDD7C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5164259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FS_eNPN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Enhanced support of Non-Public Networks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75% &gt; </a:t>
                      </a:r>
                      <a:r>
                        <a:rPr lang="en-US" sz="1400" b="1" kern="1200" dirty="0">
                          <a:solidFill>
                            <a:srgbClr val="7030A0"/>
                          </a:solidFill>
                          <a:highlight>
                            <a:srgbClr val="FFFF00"/>
                          </a:highlight>
                          <a:latin typeface="+mn-lt"/>
                          <a:ea typeface="+mn-ea"/>
                          <a:cs typeface="+mn-cs"/>
                        </a:rPr>
                        <a:t>xx%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SP-200094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9136E075-AF2C-4AA7-89DF-3C9869199730}"/>
              </a:ext>
            </a:extLst>
          </p:cNvPr>
          <p:cNvSpPr txBox="1"/>
          <p:nvPr/>
        </p:nvSpPr>
        <p:spPr>
          <a:xfrm rot="1336231">
            <a:off x="3912018" y="2456657"/>
            <a:ext cx="51029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</a:rPr>
              <a:t>To be updated after SA2#142E</a:t>
            </a:r>
          </a:p>
        </p:txBody>
      </p:sp>
    </p:spTree>
    <p:extLst>
      <p:ext uri="{BB962C8B-B14F-4D97-AF65-F5344CB8AC3E}">
        <p14:creationId xmlns:p14="http://schemas.microsoft.com/office/powerpoint/2010/main" val="358254826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3" ma:contentTypeDescription="Create a new document." ma:contentTypeScope="" ma:versionID="140b6c57cf7b45b8f349b6410d858205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a1405e4e4adcc105ad15c0e5971b16d4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Locatio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internalName="MediaServiceLocation" ma:readOnly="true">
      <xsd:simpleType>
        <xsd:restriction base="dms:Text"/>
      </xsd:simpleType>
    </xsd:element>
    <xsd:element name="MediaServiceAutoTags" ma:index="15" nillable="true" ma:displayName="MediaServiceAutoTags" ma:internalName="MediaServiceAutoTags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31BC2693-EFE0-4665-A210-754F25DC63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8161</TotalTime>
  <Words>717</Words>
  <Application>Microsoft Office PowerPoint</Application>
  <PresentationFormat>On-screen Show (4:3)</PresentationFormat>
  <Paragraphs>88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Arial </vt:lpstr>
      <vt:lpstr>Calibri</vt:lpstr>
      <vt:lpstr>Times New Roman</vt:lpstr>
      <vt:lpstr>Office Theme</vt:lpstr>
      <vt:lpstr>FS_eNPN Status Report</vt:lpstr>
      <vt:lpstr>FS_eNPN status after SA2#141E (1/3)</vt:lpstr>
      <vt:lpstr>FS_eNPN status after SA2#141E (2/3)</vt:lpstr>
      <vt:lpstr>FS_eNPN status after SA2#141E (3/3)</vt:lpstr>
      <vt:lpstr>FS_eNPN Status at SA#90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Ericsson</cp:lastModifiedBy>
  <cp:revision>1391</cp:revision>
  <dcterms:created xsi:type="dcterms:W3CDTF">2008-08-30T09:32:10Z</dcterms:created>
  <dcterms:modified xsi:type="dcterms:W3CDTF">2020-10-02T14:04:23Z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0x0101003AA7AC0C743A294CADF60F661720E3E6</vt:lpwstr>
  </property>
</Properties>
</file>