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89" r:id="rId3"/>
    <p:sldId id="791" r:id="rId4"/>
    <p:sldId id="792" r:id="rId5"/>
    <p:sldId id="790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29820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#140E (e-meeting)</a:t>
            </a:r>
          </a:p>
          <a:p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 19 - September 1,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</a:t>
            </a:r>
            <a:r>
              <a:rPr lang="en-US" sz="1600" b="1" smtClean="0">
                <a:effectLst/>
                <a:latin typeface="+mn-lt"/>
              </a:rPr>
              <a:t>6058</a:t>
            </a:r>
            <a:endParaRPr lang="de-DE" sz="1600" b="1" smtClean="0">
              <a:effectLst/>
              <a:latin typeface="+mn-lt"/>
            </a:endParaRP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smtClean="0">
                <a:effectLst/>
                <a:latin typeface="+mn-lt"/>
              </a:rPr>
              <a:t>(revision of S2-2004931)</a:t>
            </a:r>
            <a:endParaRPr lang="en-GB" altLang="en-US" sz="1400" b="1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WG2#140E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August 19 - September 1,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891821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4860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722673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6280</TotalTime>
  <Words>891</Words>
  <Application>Microsoft Office PowerPoint</Application>
  <PresentationFormat>화면 슬라이드 쇼(4:3)</PresentationFormat>
  <Paragraphs>125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Arial 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SA#89-e</vt:lpstr>
      <vt:lpstr>FS_eV2XARC_Ph2 status after SA2#140E (1/2)</vt:lpstr>
      <vt:lpstr>FS_eV2XARC_Ph2 status after SA2#140E (2/2)</vt:lpstr>
      <vt:lpstr>BACKUP     Previous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1373</cp:revision>
  <dcterms:created xsi:type="dcterms:W3CDTF">2008-08-30T09:32:10Z</dcterms:created>
  <dcterms:modified xsi:type="dcterms:W3CDTF">2020-09-04T14:22:28Z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