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D40A-2F69-4208-9E1F-DEF2262D8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723DC-C58D-4977-81C8-1429D529A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FCEA1-38FC-44A2-A86C-75E9A922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3C3B9-AC06-4B9B-82DB-C2E085BB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E3E3E-37B7-4532-827E-5E27A552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76237-7391-4172-8AC8-44328A86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3EBD5-4587-45F7-90CC-6CC6EE2D1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AF74-E13B-4FC2-A92D-88F942FE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AEC5E-F998-40C9-BC7A-0465B345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F2AC3-ABF0-46F3-BEC3-3CFC93C7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59722-EC59-4C15-8372-27992B2DB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273F4-CBE3-497E-90D1-91CE27A5B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70FE9-BDD3-4810-A6C7-0CC2CB3E9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CD7E-571C-4290-A476-F4185C92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DDAC7-B84B-4BF5-AD25-91B27F43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FA79C-17F1-4808-A7DC-CFD16A1A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434B-14A7-44B0-99BB-1D58A23A3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F30EF-DF0B-4D39-A757-3627D58C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D596B-1FC5-48B6-9CB4-5CA038B0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BE8E5-E320-438E-B98F-5B09C4F2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E5FE-6A8A-4E0F-8C9B-363B39FE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0E09E-5E51-4DEE-B069-2EA71A51C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8D274-3B4D-4545-8C0C-D82635E9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A6F63-91AF-447B-9D4E-855F24F4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61A9-61B1-4BDE-A39D-17FDA900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4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5A0B-2C7A-4339-9DC8-091F3E39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EB0C3-8AF3-48DC-8901-14CB61B99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C2688-024A-437C-8066-217D3C228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57541-D3DB-4EF2-BEF6-2EFE31A0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A0E25-A5D0-447B-964A-11DBFDE0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3E394-E875-427F-A48E-3821DB5B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8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3D07-D308-45AA-A8A4-22F05014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0A935-0117-4CEA-8F9B-DBFF210D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B7F3F-6476-4966-9088-4032B1639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D7034-FDFE-487D-9D75-B0D1997E6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C1E37-3088-45F2-A175-A36EA0002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7F7698-39BE-4626-AF6D-330B400B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545BA4-8DEB-4480-ADAB-C213466B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85952-69E5-478E-B4C4-5F4D931A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5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5410B-C7AE-484E-9046-A4BACA86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19C154-0CFF-4276-8854-D15E99B2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20310-8EFF-4886-A7FC-CC9D5839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63049-A9E2-453E-B417-87CBC573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FAD31-A988-4DBE-B34F-93C46070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97AE7B-9E3F-4E7B-8564-3A7A1E5B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E133F-AEE6-43AB-8FA8-F04545B9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7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E879C-BAFD-42F8-99CE-2FE144FB8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7F1BD-BE6B-4F3C-9FAA-470EB41C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0FCCF-F272-44DF-B642-45FB0C0ED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65E72-E491-41B1-8D72-71EADDF5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44386-2782-4545-B8E7-78CF1A29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30BB8-6D98-4D24-B1D7-787A5913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8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5253C-481E-4EE6-9C34-EE3A1C98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CAF2FB-5E81-4654-9C2A-3B956790E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E2461-98D6-413D-BB8C-E5059A709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0BAE2-0AD2-497E-A7D2-91C3C3BA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C5C7F-26A8-4083-A146-02399140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7805-5840-4E84-9B4E-0D91B50F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2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3EA16-92E1-4E4A-A982-27B3F099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7B015-8B52-41BA-8D1E-9A336B569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2905D-99BF-45B5-AB48-DE50E72CB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29D2-7B90-4C5B-9E90-DCBE954573F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BE737-2AF1-4A5E-8E88-45C8DDDEC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AA8C2-C949-4535-A34F-8EE55BD59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332A-15D3-4FD6-930B-9721A17EE6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DDC837-B5F4-4A1B-A59C-BAA3A615578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535613" y="6751320"/>
            <a:ext cx="957262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US" sz="7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Juniper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386389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61C132-3CBB-494C-A4C1-79BB94ACE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94780"/>
              </p:ext>
            </p:extLst>
          </p:nvPr>
        </p:nvGraphicFramePr>
        <p:xfrm>
          <a:off x="2031999" y="719666"/>
          <a:ext cx="8216180" cy="215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045">
                  <a:extLst>
                    <a:ext uri="{9D8B030D-6E8A-4147-A177-3AD203B41FA5}">
                      <a16:colId xmlns:a16="http://schemas.microsoft.com/office/drawing/2014/main" val="858607586"/>
                    </a:ext>
                  </a:extLst>
                </a:gridCol>
                <a:gridCol w="1308341">
                  <a:extLst>
                    <a:ext uri="{9D8B030D-6E8A-4147-A177-3AD203B41FA5}">
                      <a16:colId xmlns:a16="http://schemas.microsoft.com/office/drawing/2014/main" val="245332877"/>
                    </a:ext>
                  </a:extLst>
                </a:gridCol>
                <a:gridCol w="2248619">
                  <a:extLst>
                    <a:ext uri="{9D8B030D-6E8A-4147-A177-3AD203B41FA5}">
                      <a16:colId xmlns:a16="http://schemas.microsoft.com/office/drawing/2014/main" val="3442424511"/>
                    </a:ext>
                  </a:extLst>
                </a:gridCol>
                <a:gridCol w="2605175">
                  <a:extLst>
                    <a:ext uri="{9D8B030D-6E8A-4147-A177-3AD203B41FA5}">
                      <a16:colId xmlns:a16="http://schemas.microsoft.com/office/drawing/2014/main" val="2799156154"/>
                    </a:ext>
                  </a:extLst>
                </a:gridCol>
              </a:tblGrid>
              <a:tr h="5389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 Addressing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Delivery/Transmission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151210"/>
                  </a:ext>
                </a:extLst>
              </a:tr>
              <a:tr h="538952">
                <a:tc>
                  <a:txBody>
                    <a:bodyPr/>
                    <a:lstStyle/>
                    <a:p>
                      <a:r>
                        <a:rPr lang="en-US" dirty="0"/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745718"/>
                  </a:ext>
                </a:extLst>
              </a:tr>
              <a:tr h="538952">
                <a:tc>
                  <a:txBody>
                    <a:bodyPr/>
                    <a:lstStyle/>
                    <a:p>
                      <a:r>
                        <a:rPr lang="en-US" dirty="0"/>
                        <a:t>Multicast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63462"/>
                  </a:ext>
                </a:extLst>
              </a:tr>
              <a:tr h="538952">
                <a:tc>
                  <a:txBody>
                    <a:bodyPr/>
                    <a:lstStyle/>
                    <a:p>
                      <a:r>
                        <a:rPr lang="en-US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188024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2702827-E3CD-49A0-A265-D8FDA87FB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95200"/>
              </p:ext>
            </p:extLst>
          </p:nvPr>
        </p:nvGraphicFramePr>
        <p:xfrm>
          <a:off x="2076089" y="405521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8524962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285952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366591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843709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32372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Dedicated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PTM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1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51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52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(Zhaohui) Zhang</dc:creator>
  <cp:lastModifiedBy>Jeffrey (Zhaohui) Zhang</cp:lastModifiedBy>
  <cp:revision>3</cp:revision>
  <dcterms:created xsi:type="dcterms:W3CDTF">2020-05-14T12:41:13Z</dcterms:created>
  <dcterms:modified xsi:type="dcterms:W3CDTF">2020-05-14T12:53:41Z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84d817-3396-4a4f-b60c-3ef6b345fe55_Enabled">
    <vt:lpwstr>true</vt:lpwstr>
  </property>
  <property fmtid="{D5CDD505-2E9C-101B-9397-08002B2CF9AE}" pid="3" name="MSIP_Label_9784d817-3396-4a4f-b60c-3ef6b345fe55_SetDate">
    <vt:lpwstr>2020-05-14T12:41:13Z</vt:lpwstr>
  </property>
  <property fmtid="{D5CDD505-2E9C-101B-9397-08002B2CF9AE}" pid="4" name="MSIP_Label_9784d817-3396-4a4f-b60c-3ef6b345fe55_Method">
    <vt:lpwstr>Standard</vt:lpwstr>
  </property>
  <property fmtid="{D5CDD505-2E9C-101B-9397-08002B2CF9AE}" pid="5" name="MSIP_Label_9784d817-3396-4a4f-b60c-3ef6b345fe55_Name">
    <vt:lpwstr>Juniper Business Use Only</vt:lpwstr>
  </property>
  <property fmtid="{D5CDD505-2E9C-101B-9397-08002B2CF9AE}" pid="6" name="MSIP_Label_9784d817-3396-4a4f-b60c-3ef6b345fe55_SiteId">
    <vt:lpwstr>bea78b3c-4cdb-4130-854a-1d193232e5f4</vt:lpwstr>
  </property>
  <property fmtid="{D5CDD505-2E9C-101B-9397-08002B2CF9AE}" pid="7" name="MSIP_Label_9784d817-3396-4a4f-b60c-3ef6b345fe55_ActionId">
    <vt:lpwstr>974d618e-5082-4872-88ad-00008bfaa36a</vt:lpwstr>
  </property>
  <property fmtid="{D5CDD505-2E9C-101B-9397-08002B2CF9AE}" pid="8" name="MSIP_Label_9784d817-3396-4a4f-b60c-3ef6b345fe55_ContentBits">
    <vt:lpwstr>2</vt:lpwstr>
  </property>
  <property fmtid="{D5CDD505-2E9C-101B-9397-08002B2CF9AE}" pid="9" name="ClassificationContentMarkingFooterLocations">
    <vt:lpwstr>Office Theme:8</vt:lpwstr>
  </property>
</Properties>
</file>