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9" r:id="rId4"/>
  </p:sldMasterIdLst>
  <p:notesMasterIdLst>
    <p:notesMasterId r:id="rId8"/>
  </p:notesMasterIdLst>
  <p:handoutMasterIdLst>
    <p:handoutMasterId r:id="rId9"/>
  </p:handoutMasterIdLst>
  <p:sldIdLst>
    <p:sldId id="341" r:id="rId5"/>
    <p:sldId id="1146" r:id="rId6"/>
    <p:sldId id="1147" r:id="rId7"/>
  </p:sldIdLst>
  <p:sldSz cx="9144000" cy="6858000" type="screen4x3"/>
  <p:notesSz cx="6797675" cy="9928225"/>
  <p:defaultTextStyle>
    <a:defPPr>
      <a:defRPr lang="en-GB"/>
    </a:defPPr>
    <a:lvl1pPr algn="l" rtl="0" eaLnBrk="0" fontAlgn="base" hangingPunct="0">
      <a:spcBef>
        <a:spcPct val="0"/>
      </a:spcBef>
      <a:spcAft>
        <a:spcPct val="0"/>
      </a:spcAft>
      <a:defRPr sz="1000"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sz="1000"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sz="1000"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sz="1000"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sz="1000"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1000"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sz="1000"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sz="1000"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sz="1000"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7">
          <p15:clr>
            <a:srgbClr val="A4A3A4"/>
          </p15:clr>
        </p15:guide>
        <p15:guide id="2"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3300"/>
    <a:srgbClr val="62A14D"/>
    <a:srgbClr val="000000"/>
    <a:srgbClr val="C6D254"/>
    <a:srgbClr val="B1D254"/>
    <a:srgbClr val="72AF2F"/>
    <a:srgbClr val="5C88D0"/>
    <a:srgbClr val="2A6EA8"/>
    <a:srgbClr val="72732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327F97BB-C833-4FB7-BDE5-3F7075034690}" styleName="Themed Style 2 - Accent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E269D01E-BC32-4049-B463-5C60D7B0CCD2}" styleName="Themed Style 2 - Accent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38B1855-1B75-4FBE-930C-398BA8C253C6}" styleName="Themed Style 2 - Accent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0502" autoAdjust="0"/>
    <p:restoredTop sz="94625" autoAdjust="0"/>
  </p:normalViewPr>
  <p:slideViewPr>
    <p:cSldViewPr snapToGrid="0">
      <p:cViewPr varScale="1">
        <p:scale>
          <a:sx n="110" d="100"/>
          <a:sy n="110" d="100"/>
        </p:scale>
        <p:origin x="1938"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438"/>
    </p:cViewPr>
  </p:sorterViewPr>
  <p:notesViewPr>
    <p:cSldViewPr snapToGrid="0">
      <p:cViewPr varScale="1">
        <p:scale>
          <a:sx n="57" d="100"/>
          <a:sy n="57" d="100"/>
        </p:scale>
        <p:origin x="2640" y="78"/>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viewProps" Target="viewProps.xml"/><Relationship Id="rId5" Type="http://schemas.openxmlformats.org/officeDocument/2006/relationships/slide" Target="slides/slide1.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2946400" cy="496888"/>
          </a:xfrm>
          <a:prstGeom prst="rect">
            <a:avLst/>
          </a:prstGeom>
          <a:noFill/>
          <a:ln w="9525">
            <a:noFill/>
            <a:miter lim="800000"/>
            <a:headEnd/>
            <a:tailEnd/>
          </a:ln>
        </p:spPr>
        <p:txBody>
          <a:bodyPr vert="horz" wrap="square" lIns="92859" tIns="46430" rIns="92859" bIns="46430" numCol="1" anchor="t" anchorCtr="0" compatLnSpc="1">
            <a:prstTxWarp prst="textNoShape">
              <a:avLst/>
            </a:prstTxWarp>
          </a:bodyPr>
          <a:lstStyle>
            <a:lvl1pPr defTabSz="930275" eaLnBrk="1" hangingPunct="1">
              <a:defRPr sz="1200">
                <a:latin typeface="Times New Roman" pitchFamily="18" charset="0"/>
                <a:cs typeface="+mn-cs"/>
              </a:defRPr>
            </a:lvl1pPr>
          </a:lstStyle>
          <a:p>
            <a:pPr>
              <a:defRPr/>
            </a:pPr>
            <a:endParaRPr lang="en-US"/>
          </a:p>
        </p:txBody>
      </p:sp>
      <p:sp>
        <p:nvSpPr>
          <p:cNvPr id="9219" name="Rectangle 3"/>
          <p:cNvSpPr>
            <a:spLocks noGrp="1" noChangeArrowheads="1"/>
          </p:cNvSpPr>
          <p:nvPr>
            <p:ph type="dt" sz="quarter" idx="1"/>
          </p:nvPr>
        </p:nvSpPr>
        <p:spPr bwMode="auto">
          <a:xfrm>
            <a:off x="3851275" y="0"/>
            <a:ext cx="2946400" cy="496888"/>
          </a:xfrm>
          <a:prstGeom prst="rect">
            <a:avLst/>
          </a:prstGeom>
          <a:noFill/>
          <a:ln w="9525">
            <a:noFill/>
            <a:miter lim="800000"/>
            <a:headEnd/>
            <a:tailEnd/>
          </a:ln>
        </p:spPr>
        <p:txBody>
          <a:bodyPr vert="horz" wrap="square" lIns="92859" tIns="46430" rIns="92859" bIns="46430" numCol="1" anchor="t" anchorCtr="0" compatLnSpc="1">
            <a:prstTxWarp prst="textNoShape">
              <a:avLst/>
            </a:prstTxWarp>
          </a:bodyPr>
          <a:lstStyle>
            <a:lvl1pPr algn="r" defTabSz="930275" eaLnBrk="1" hangingPunct="1">
              <a:defRPr sz="1200">
                <a:latin typeface="Times New Roman" pitchFamily="18" charset="0"/>
                <a:cs typeface="+mn-cs"/>
              </a:defRPr>
            </a:lvl1pPr>
          </a:lstStyle>
          <a:p>
            <a:pPr>
              <a:defRPr/>
            </a:pPr>
            <a:fld id="{9E436C27-80EF-4A0D-A875-AA5301B61E12}" type="datetime1">
              <a:rPr lang="en-US"/>
              <a:pPr>
                <a:defRPr/>
              </a:pPr>
              <a:t>5/30/2020</a:t>
            </a:fld>
            <a:endParaRPr lang="en-US" dirty="0"/>
          </a:p>
        </p:txBody>
      </p:sp>
      <p:sp>
        <p:nvSpPr>
          <p:cNvPr id="9220" name="Rectangle 4"/>
          <p:cNvSpPr>
            <a:spLocks noGrp="1" noChangeArrowheads="1"/>
          </p:cNvSpPr>
          <p:nvPr>
            <p:ph type="ftr" sz="quarter" idx="2"/>
          </p:nvPr>
        </p:nvSpPr>
        <p:spPr bwMode="auto">
          <a:xfrm>
            <a:off x="0" y="9431338"/>
            <a:ext cx="2946400" cy="496887"/>
          </a:xfrm>
          <a:prstGeom prst="rect">
            <a:avLst/>
          </a:prstGeom>
          <a:noFill/>
          <a:ln w="9525">
            <a:noFill/>
            <a:miter lim="800000"/>
            <a:headEnd/>
            <a:tailEnd/>
          </a:ln>
        </p:spPr>
        <p:txBody>
          <a:bodyPr vert="horz" wrap="square" lIns="92859" tIns="46430" rIns="92859" bIns="46430" numCol="1" anchor="b" anchorCtr="0" compatLnSpc="1">
            <a:prstTxWarp prst="textNoShape">
              <a:avLst/>
            </a:prstTxWarp>
          </a:bodyPr>
          <a:lstStyle>
            <a:lvl1pPr defTabSz="930275" eaLnBrk="1" hangingPunct="1">
              <a:defRPr sz="1200">
                <a:latin typeface="Times New Roman" pitchFamily="18" charset="0"/>
                <a:cs typeface="+mn-cs"/>
              </a:defRPr>
            </a:lvl1pPr>
          </a:lstStyle>
          <a:p>
            <a:pPr>
              <a:defRPr/>
            </a:pPr>
            <a:endParaRPr lang="en-US"/>
          </a:p>
        </p:txBody>
      </p:sp>
      <p:sp>
        <p:nvSpPr>
          <p:cNvPr id="9221" name="Rectangle 5"/>
          <p:cNvSpPr>
            <a:spLocks noGrp="1" noChangeArrowheads="1"/>
          </p:cNvSpPr>
          <p:nvPr>
            <p:ph type="sldNum" sz="quarter" idx="3"/>
          </p:nvPr>
        </p:nvSpPr>
        <p:spPr bwMode="auto">
          <a:xfrm>
            <a:off x="3851275" y="9431338"/>
            <a:ext cx="2946400" cy="496887"/>
          </a:xfrm>
          <a:prstGeom prst="rect">
            <a:avLst/>
          </a:prstGeom>
          <a:noFill/>
          <a:ln w="9525">
            <a:noFill/>
            <a:miter lim="800000"/>
            <a:headEnd/>
            <a:tailEnd/>
          </a:ln>
        </p:spPr>
        <p:txBody>
          <a:bodyPr vert="horz" wrap="square" lIns="92859" tIns="46430" rIns="92859" bIns="46430" numCol="1" anchor="b" anchorCtr="0" compatLnSpc="1">
            <a:prstTxWarp prst="textNoShape">
              <a:avLst/>
            </a:prstTxWarp>
          </a:bodyPr>
          <a:lstStyle>
            <a:lvl1pPr algn="r" defTabSz="930275" eaLnBrk="1" hangingPunct="1">
              <a:defRPr sz="1200">
                <a:latin typeface="Times New Roman" panose="02020603050405020304" pitchFamily="18" charset="0"/>
              </a:defRPr>
            </a:lvl1pPr>
          </a:lstStyle>
          <a:p>
            <a:pPr>
              <a:defRPr/>
            </a:pPr>
            <a:fld id="{84896699-8EAF-425A-91DC-02EF736CA54C}" type="slidenum">
              <a:rPr lang="en-GB" altLang="en-US"/>
              <a:pPr>
                <a:defRPr/>
              </a:pPr>
              <a:t>‹#›</a:t>
            </a:fld>
            <a:endParaRPr lang="en-GB" altLang="en-US"/>
          </a:p>
        </p:txBody>
      </p:sp>
    </p:spTree>
    <p:extLst>
      <p:ext uri="{BB962C8B-B14F-4D97-AF65-F5344CB8AC3E}">
        <p14:creationId xmlns:p14="http://schemas.microsoft.com/office/powerpoint/2010/main" val="6366221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46400" cy="496888"/>
          </a:xfrm>
          <a:prstGeom prst="rect">
            <a:avLst/>
          </a:prstGeom>
          <a:noFill/>
          <a:ln w="9525">
            <a:noFill/>
            <a:miter lim="800000"/>
            <a:headEnd/>
            <a:tailEnd/>
          </a:ln>
        </p:spPr>
        <p:txBody>
          <a:bodyPr vert="horz" wrap="square" lIns="92859" tIns="46430" rIns="92859" bIns="46430" numCol="1" anchor="t" anchorCtr="0" compatLnSpc="1">
            <a:prstTxWarp prst="textNoShape">
              <a:avLst/>
            </a:prstTxWarp>
          </a:bodyPr>
          <a:lstStyle>
            <a:lvl1pPr defTabSz="930275" eaLnBrk="1" hangingPunct="1">
              <a:defRPr sz="1200">
                <a:latin typeface="Times New Roman" pitchFamily="18" charset="0"/>
                <a:cs typeface="+mn-cs"/>
              </a:defRPr>
            </a:lvl1pPr>
          </a:lstStyle>
          <a:p>
            <a:pPr>
              <a:defRPr/>
            </a:pPr>
            <a:endParaRPr lang="en-US"/>
          </a:p>
        </p:txBody>
      </p:sp>
      <p:sp>
        <p:nvSpPr>
          <p:cNvPr id="4099" name="Rectangle 3"/>
          <p:cNvSpPr>
            <a:spLocks noGrp="1" noChangeArrowheads="1"/>
          </p:cNvSpPr>
          <p:nvPr>
            <p:ph type="dt" idx="1"/>
          </p:nvPr>
        </p:nvSpPr>
        <p:spPr bwMode="auto">
          <a:xfrm>
            <a:off x="3851275" y="0"/>
            <a:ext cx="2946400" cy="496888"/>
          </a:xfrm>
          <a:prstGeom prst="rect">
            <a:avLst/>
          </a:prstGeom>
          <a:noFill/>
          <a:ln w="9525">
            <a:noFill/>
            <a:miter lim="800000"/>
            <a:headEnd/>
            <a:tailEnd/>
          </a:ln>
        </p:spPr>
        <p:txBody>
          <a:bodyPr vert="horz" wrap="square" lIns="92859" tIns="46430" rIns="92859" bIns="46430" numCol="1" anchor="t" anchorCtr="0" compatLnSpc="1">
            <a:prstTxWarp prst="textNoShape">
              <a:avLst/>
            </a:prstTxWarp>
          </a:bodyPr>
          <a:lstStyle>
            <a:lvl1pPr algn="r" defTabSz="930275" eaLnBrk="1" hangingPunct="1">
              <a:defRPr sz="1200">
                <a:latin typeface="Times New Roman" pitchFamily="18" charset="0"/>
                <a:cs typeface="+mn-cs"/>
              </a:defRPr>
            </a:lvl1pPr>
          </a:lstStyle>
          <a:p>
            <a:pPr>
              <a:defRPr/>
            </a:pPr>
            <a:fld id="{63FBF7EF-8678-4E88-BD87-1D3EF3670A8E}" type="datetime1">
              <a:rPr lang="en-US"/>
              <a:pPr>
                <a:defRPr/>
              </a:pPr>
              <a:t>5/30/2020</a:t>
            </a:fld>
            <a:endParaRPr lang="en-US" dirty="0"/>
          </a:p>
        </p:txBody>
      </p:sp>
      <p:sp>
        <p:nvSpPr>
          <p:cNvPr id="4100" name="Rectangle 4"/>
          <p:cNvSpPr>
            <a:spLocks noGrp="1" noRot="1" noChangeAspect="1" noChangeArrowheads="1" noTextEdit="1"/>
          </p:cNvSpPr>
          <p:nvPr>
            <p:ph type="sldImg" idx="2"/>
          </p:nvPr>
        </p:nvSpPr>
        <p:spPr bwMode="auto">
          <a:xfrm>
            <a:off x="915988" y="742950"/>
            <a:ext cx="4965700" cy="372427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01" name="Rectangle 5"/>
          <p:cNvSpPr>
            <a:spLocks noGrp="1" noChangeArrowheads="1"/>
          </p:cNvSpPr>
          <p:nvPr>
            <p:ph type="body" sz="quarter" idx="3"/>
          </p:nvPr>
        </p:nvSpPr>
        <p:spPr bwMode="auto">
          <a:xfrm>
            <a:off x="906463" y="4716463"/>
            <a:ext cx="4984750" cy="4468812"/>
          </a:xfrm>
          <a:prstGeom prst="rect">
            <a:avLst/>
          </a:prstGeom>
          <a:noFill/>
          <a:ln w="9525">
            <a:noFill/>
            <a:miter lim="800000"/>
            <a:headEnd/>
            <a:tailEnd/>
          </a:ln>
        </p:spPr>
        <p:txBody>
          <a:bodyPr vert="horz" wrap="square" lIns="92859" tIns="46430" rIns="92859" bIns="46430"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4102" name="Rectangle 6"/>
          <p:cNvSpPr>
            <a:spLocks noGrp="1" noChangeArrowheads="1"/>
          </p:cNvSpPr>
          <p:nvPr>
            <p:ph type="ftr" sz="quarter" idx="4"/>
          </p:nvPr>
        </p:nvSpPr>
        <p:spPr bwMode="auto">
          <a:xfrm>
            <a:off x="0" y="9431338"/>
            <a:ext cx="2946400" cy="496887"/>
          </a:xfrm>
          <a:prstGeom prst="rect">
            <a:avLst/>
          </a:prstGeom>
          <a:noFill/>
          <a:ln w="9525">
            <a:noFill/>
            <a:miter lim="800000"/>
            <a:headEnd/>
            <a:tailEnd/>
          </a:ln>
        </p:spPr>
        <p:txBody>
          <a:bodyPr vert="horz" wrap="square" lIns="92859" tIns="46430" rIns="92859" bIns="46430" numCol="1" anchor="b" anchorCtr="0" compatLnSpc="1">
            <a:prstTxWarp prst="textNoShape">
              <a:avLst/>
            </a:prstTxWarp>
          </a:bodyPr>
          <a:lstStyle>
            <a:lvl1pPr defTabSz="930275" eaLnBrk="1" hangingPunct="1">
              <a:defRPr sz="1200">
                <a:latin typeface="Times New Roman" pitchFamily="18" charset="0"/>
                <a:cs typeface="+mn-cs"/>
              </a:defRPr>
            </a:lvl1pPr>
          </a:lstStyle>
          <a:p>
            <a:pPr>
              <a:defRPr/>
            </a:pPr>
            <a:endParaRPr lang="en-US"/>
          </a:p>
        </p:txBody>
      </p:sp>
      <p:sp>
        <p:nvSpPr>
          <p:cNvPr id="4103" name="Rectangle 7"/>
          <p:cNvSpPr>
            <a:spLocks noGrp="1" noChangeArrowheads="1"/>
          </p:cNvSpPr>
          <p:nvPr>
            <p:ph type="sldNum" sz="quarter" idx="5"/>
          </p:nvPr>
        </p:nvSpPr>
        <p:spPr bwMode="auto">
          <a:xfrm>
            <a:off x="3851275" y="9431338"/>
            <a:ext cx="2946400" cy="496887"/>
          </a:xfrm>
          <a:prstGeom prst="rect">
            <a:avLst/>
          </a:prstGeom>
          <a:noFill/>
          <a:ln w="9525">
            <a:noFill/>
            <a:miter lim="800000"/>
            <a:headEnd/>
            <a:tailEnd/>
          </a:ln>
        </p:spPr>
        <p:txBody>
          <a:bodyPr vert="horz" wrap="square" lIns="92859" tIns="46430" rIns="92859" bIns="46430" numCol="1" anchor="b" anchorCtr="0" compatLnSpc="1">
            <a:prstTxWarp prst="textNoShape">
              <a:avLst/>
            </a:prstTxWarp>
          </a:bodyPr>
          <a:lstStyle>
            <a:lvl1pPr algn="r" defTabSz="930275" eaLnBrk="1" hangingPunct="1">
              <a:defRPr sz="1200">
                <a:latin typeface="Times New Roman" panose="02020603050405020304" pitchFamily="18" charset="0"/>
              </a:defRPr>
            </a:lvl1pPr>
          </a:lstStyle>
          <a:p>
            <a:pPr>
              <a:defRPr/>
            </a:pPr>
            <a:fld id="{ECE0B2C6-996E-45E1-BA1D-CBDA9768A258}" type="slidenum">
              <a:rPr lang="en-GB" altLang="en-US"/>
              <a:pPr>
                <a:defRPr/>
              </a:pPr>
              <a:t>‹#›</a:t>
            </a:fld>
            <a:endParaRPr lang="en-GB" altLang="en-US"/>
          </a:p>
        </p:txBody>
      </p:sp>
    </p:spTree>
    <p:extLst>
      <p:ext uri="{BB962C8B-B14F-4D97-AF65-F5344CB8AC3E}">
        <p14:creationId xmlns:p14="http://schemas.microsoft.com/office/powerpoint/2010/main" val="7366768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6"/>
            <a:ext cx="7772400" cy="1470025"/>
          </a:xfrm>
        </p:spPr>
        <p:txBody>
          <a:bodyPr/>
          <a:lstStyle/>
          <a:p>
            <a:r>
              <a:rPr lang="en-US" dirty="0"/>
              <a:t>Click to edit Master title style</a:t>
            </a:r>
            <a:endParaRPr lang="en-GB"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a:t>Click to edit Master subtitle style</a:t>
            </a:r>
            <a:endParaRPr lang="en-GB" dirty="0"/>
          </a:p>
        </p:txBody>
      </p:sp>
    </p:spTree>
    <p:extLst>
      <p:ext uri="{BB962C8B-B14F-4D97-AF65-F5344CB8AC3E}">
        <p14:creationId xmlns:p14="http://schemas.microsoft.com/office/powerpoint/2010/main" val="719417900"/>
      </p:ext>
    </p:extLst>
  </p:cSld>
  <p:clrMapOvr>
    <a:masterClrMapping/>
  </p:clrMapOvr>
  <p:transition spd="slow"/>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3657954627"/>
      </p:ext>
    </p:extLst>
  </p:cSld>
  <p:clrMapOvr>
    <a:masterClrMapping/>
  </p:clrMapOvr>
  <p:transition spd="slow"/>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1547252697"/>
      </p:ext>
    </p:extLst>
  </p:cSld>
  <p:clrMapOvr>
    <a:masterClrMapping/>
  </p:clrMapOvr>
  <p:transition spd="slow"/>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dirty="0"/>
              <a:t>Click to edit Master title style</a:t>
            </a:r>
          </a:p>
        </p:txBody>
      </p:sp>
    </p:spTree>
    <p:extLst>
      <p:ext uri="{BB962C8B-B14F-4D97-AF65-F5344CB8AC3E}">
        <p14:creationId xmlns:p14="http://schemas.microsoft.com/office/powerpoint/2010/main" val="11503460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Nokia White 1">
    <p:spTree>
      <p:nvGrpSpPr>
        <p:cNvPr id="1" name=""/>
        <p:cNvGrpSpPr/>
        <p:nvPr/>
      </p:nvGrpSpPr>
      <p:grpSpPr>
        <a:xfrm>
          <a:off x="0" y="0"/>
          <a:ext cx="0" cy="0"/>
          <a:chOff x="0" y="0"/>
          <a:chExt cx="0" cy="0"/>
        </a:xfrm>
      </p:grpSpPr>
      <p:sp>
        <p:nvSpPr>
          <p:cNvPr id="8" name="Text Placeholder 10"/>
          <p:cNvSpPr>
            <a:spLocks noGrp="1"/>
          </p:cNvSpPr>
          <p:nvPr>
            <p:ph type="body" sz="quarter" idx="16"/>
          </p:nvPr>
        </p:nvSpPr>
        <p:spPr>
          <a:xfrm>
            <a:off x="417598" y="1173299"/>
            <a:ext cx="8308800" cy="5085260"/>
          </a:xfrm>
          <a:prstGeom prst="rect">
            <a:avLst/>
          </a:prstGeom>
        </p:spPr>
        <p:txBody>
          <a:bodyPr lIns="0" tIns="0" rIns="0" bIns="0"/>
          <a:lstStyle>
            <a:lvl1pPr marL="0" indent="0">
              <a:spcAft>
                <a:spcPts val="600"/>
              </a:spcAft>
              <a:buFont typeface="Arial" pitchFamily="34" charset="0"/>
              <a:buNone/>
              <a:defRPr sz="1400" baseline="0">
                <a:solidFill>
                  <a:schemeClr val="tx2"/>
                </a:solidFill>
              </a:defRPr>
            </a:lvl1pPr>
            <a:lvl2pPr>
              <a:buFont typeface="Arial" pitchFamily="34" charset="0"/>
              <a:buChar char="•"/>
              <a:defRPr sz="1200"/>
            </a:lvl2pPr>
            <a:lvl3pPr>
              <a:buNone/>
              <a:defRPr sz="1400"/>
            </a:lvl3pPr>
            <a:lvl4pPr>
              <a:buNone/>
              <a:defRPr/>
            </a:lvl4pPr>
            <a:lvl5pPr>
              <a:buNone/>
              <a:defRPr/>
            </a:lvl5pPr>
          </a:lstStyle>
          <a:p>
            <a:pPr lvl="0"/>
            <a:r>
              <a:rPr lang="en-US"/>
              <a:t>Click to edit Master text styles</a:t>
            </a:r>
          </a:p>
          <a:p>
            <a:pPr lvl="1"/>
            <a:r>
              <a:rPr lang="en-US"/>
              <a:t>Second level</a:t>
            </a:r>
          </a:p>
          <a:p>
            <a:pPr lvl="2"/>
            <a:r>
              <a:rPr lang="en-US"/>
              <a:t>Third level</a:t>
            </a:r>
          </a:p>
        </p:txBody>
      </p:sp>
      <p:sp>
        <p:nvSpPr>
          <p:cNvPr id="10" name="Title 1"/>
          <p:cNvSpPr>
            <a:spLocks noGrp="1"/>
          </p:cNvSpPr>
          <p:nvPr>
            <p:ph type="title"/>
          </p:nvPr>
        </p:nvSpPr>
        <p:spPr>
          <a:xfrm>
            <a:off x="417600" y="372332"/>
            <a:ext cx="8308800" cy="412800"/>
          </a:xfrm>
          <a:prstGeom prst="rect">
            <a:avLst/>
          </a:prstGeom>
        </p:spPr>
        <p:txBody>
          <a:bodyPr/>
          <a:lstStyle>
            <a:lvl1pPr>
              <a:defRPr sz="2000" b="0">
                <a:solidFill>
                  <a:schemeClr val="tx1"/>
                </a:solidFill>
                <a:latin typeface="+mj-lt"/>
              </a:defRPr>
            </a:lvl1pPr>
          </a:lstStyle>
          <a:p>
            <a:r>
              <a:rPr lang="en-US"/>
              <a:t>Click to edit Master title style</a:t>
            </a:r>
          </a:p>
        </p:txBody>
      </p:sp>
      <p:sp>
        <p:nvSpPr>
          <p:cNvPr id="11" name="Text Placeholder 2"/>
          <p:cNvSpPr>
            <a:spLocks noGrp="1"/>
          </p:cNvSpPr>
          <p:nvPr>
            <p:ph type="body" sz="quarter" idx="10"/>
          </p:nvPr>
        </p:nvSpPr>
        <p:spPr>
          <a:xfrm>
            <a:off x="417512" y="787200"/>
            <a:ext cx="8308800" cy="412800"/>
          </a:xfrm>
          <a:prstGeom prst="rect">
            <a:avLst/>
          </a:prstGeom>
        </p:spPr>
        <p:txBody>
          <a:bodyPr lIns="0" tIns="0" rIns="0" bIns="0"/>
          <a:lstStyle>
            <a:lvl1pPr marL="0" marR="0" indent="0" algn="l" defTabSz="457189" rtl="0" eaLnBrk="1" fontAlgn="base" latinLnBrk="0" hangingPunct="1">
              <a:lnSpc>
                <a:spcPct val="100000"/>
              </a:lnSpc>
              <a:spcBef>
                <a:spcPct val="0"/>
              </a:spcBef>
              <a:spcAft>
                <a:spcPts val="0"/>
              </a:spcAft>
              <a:buClrTx/>
              <a:buSzTx/>
              <a:buFont typeface="Arial" charset="0"/>
              <a:buNone/>
              <a:tabLst/>
              <a:defRPr sz="2000">
                <a:solidFill>
                  <a:schemeClr val="bg2"/>
                </a:solidFill>
                <a:latin typeface="+mj-lt"/>
              </a:defRPr>
            </a:lvl1pPr>
          </a:lstStyle>
          <a:p>
            <a:pPr lvl="0"/>
            <a:r>
              <a:rPr lang="en-US"/>
              <a:t>Click to edit Master text styles</a:t>
            </a:r>
          </a:p>
        </p:txBody>
      </p:sp>
    </p:spTree>
    <p:extLst>
      <p:ext uri="{BB962C8B-B14F-4D97-AF65-F5344CB8AC3E}">
        <p14:creationId xmlns:p14="http://schemas.microsoft.com/office/powerpoint/2010/main" val="30391911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7" name="Title Placeholder 1"/>
          <p:cNvSpPr>
            <a:spLocks noGrp="1"/>
          </p:cNvSpPr>
          <p:nvPr>
            <p:ph type="title"/>
          </p:nvPr>
        </p:nvSpPr>
        <p:spPr bwMode="auto">
          <a:xfrm>
            <a:off x="488950" y="228600"/>
            <a:ext cx="6827838"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GB" altLang="en-US"/>
          </a:p>
        </p:txBody>
      </p:sp>
      <p:sp>
        <p:nvSpPr>
          <p:cNvPr id="1028" name="Text Placeholder 2"/>
          <p:cNvSpPr>
            <a:spLocks noGrp="1"/>
          </p:cNvSpPr>
          <p:nvPr>
            <p:ph type="body" idx="1"/>
          </p:nvPr>
        </p:nvSpPr>
        <p:spPr bwMode="auto">
          <a:xfrm>
            <a:off x="485775" y="1454150"/>
            <a:ext cx="8388350" cy="4830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endParaRPr lang="en-GB" altLang="en-US" dirty="0"/>
          </a:p>
        </p:txBody>
      </p:sp>
      <p:sp>
        <p:nvSpPr>
          <p:cNvPr id="14" name="TextBox 13"/>
          <p:cNvSpPr txBox="1"/>
          <p:nvPr userDrawn="1"/>
        </p:nvSpPr>
        <p:spPr>
          <a:xfrm>
            <a:off x="538163" y="6462713"/>
            <a:ext cx="5473170" cy="242887"/>
          </a:xfrm>
          <a:prstGeom prst="rect">
            <a:avLst/>
          </a:prstGeom>
          <a:noFill/>
        </p:spPr>
        <p:txBody>
          <a:bodyPr anchor="ctr">
            <a:normAutofit fontScale="92500" lnSpcReduction="10000"/>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lang="en-GB" altLang="de-DE" sz="1200" dirty="0">
                <a:solidFill>
                  <a:schemeClr val="bg1"/>
                </a:solidFill>
              </a:rPr>
              <a:t>SA2 Work Planning 2020</a:t>
            </a:r>
            <a:endParaRPr lang="en-GB" sz="1200" spc="300" dirty="0">
              <a:solidFill>
                <a:schemeClr val="bg1"/>
              </a:solidFill>
            </a:endParaRPr>
          </a:p>
        </p:txBody>
      </p:sp>
      <p:sp>
        <p:nvSpPr>
          <p:cNvPr id="12" name="Oval 11"/>
          <p:cNvSpPr/>
          <p:nvPr userDrawn="1"/>
        </p:nvSpPr>
        <p:spPr bwMode="auto">
          <a:xfrm>
            <a:off x="8318500" y="6383338"/>
            <a:ext cx="511175" cy="296862"/>
          </a:xfrm>
          <a:prstGeom prst="ellipse">
            <a:avLst/>
          </a:prstGeom>
          <a:solidFill>
            <a:schemeClr val="bg1">
              <a:alpha val="50000"/>
            </a:schemeClr>
          </a:solidFill>
          <a:ln w="9525" cap="flat" cmpd="sng" algn="ctr">
            <a:noFill/>
            <a:prstDash val="solid"/>
            <a:round/>
            <a:headEnd type="none" w="med" len="med"/>
            <a:tailEnd type="none" w="med" len="med"/>
          </a:ln>
          <a:effectLst/>
        </p:spPr>
        <p:txBody>
          <a:bodyPr/>
          <a:lstStyle>
            <a:lvl1pPr eaLnBrk="0" hangingPunct="0">
              <a:defRPr sz="1000">
                <a:solidFill>
                  <a:schemeClr val="tx1"/>
                </a:solidFill>
                <a:latin typeface="Arial" panose="020B0604020202020204" pitchFamily="34" charset="0"/>
                <a:cs typeface="Arial" panose="020B0604020202020204" pitchFamily="34" charset="0"/>
              </a:defRPr>
            </a:lvl1pPr>
            <a:lvl2pPr marL="742950" indent="-285750" eaLnBrk="0" hangingPunct="0">
              <a:defRPr sz="1000">
                <a:solidFill>
                  <a:schemeClr val="tx1"/>
                </a:solidFill>
                <a:latin typeface="Arial" panose="020B0604020202020204" pitchFamily="34" charset="0"/>
                <a:cs typeface="Arial" panose="020B0604020202020204" pitchFamily="34" charset="0"/>
              </a:defRPr>
            </a:lvl2pPr>
            <a:lvl3pPr marL="1143000" indent="-228600" eaLnBrk="0" hangingPunct="0">
              <a:defRPr sz="1000">
                <a:solidFill>
                  <a:schemeClr val="tx1"/>
                </a:solidFill>
                <a:latin typeface="Arial" panose="020B0604020202020204" pitchFamily="34" charset="0"/>
                <a:cs typeface="Arial" panose="020B0604020202020204" pitchFamily="34" charset="0"/>
              </a:defRPr>
            </a:lvl3pPr>
            <a:lvl4pPr marL="1600200" indent="-228600" eaLnBrk="0" hangingPunct="0">
              <a:defRPr sz="1000">
                <a:solidFill>
                  <a:schemeClr val="tx1"/>
                </a:solidFill>
                <a:latin typeface="Arial" panose="020B0604020202020204" pitchFamily="34" charset="0"/>
                <a:cs typeface="Arial" panose="020B0604020202020204" pitchFamily="34" charset="0"/>
              </a:defRPr>
            </a:lvl4pPr>
            <a:lvl5pPr marL="2057400" indent="-228600" eaLnBrk="0" hangingPunct="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algn="ctr">
              <a:defRPr/>
            </a:pPr>
            <a:fld id="{1E10F64A-668A-451F-BD49-32A860AAC750}" type="slidenum">
              <a:rPr lang="en-GB" altLang="en-US" b="1" smtClean="0"/>
              <a:pPr algn="ctr">
                <a:defRPr/>
              </a:pPr>
              <a:t>‹#›</a:t>
            </a:fld>
            <a:endParaRPr lang="en-GB" altLang="en-US" b="1"/>
          </a:p>
          <a:p>
            <a:pPr>
              <a:defRPr/>
            </a:pPr>
            <a:endParaRPr lang="en-GB" altLang="en-US"/>
          </a:p>
        </p:txBody>
      </p:sp>
      <p:sp>
        <p:nvSpPr>
          <p:cNvPr id="1031" name="Rectangle 15"/>
          <p:cNvSpPr>
            <a:spLocks noChangeArrowheads="1"/>
          </p:cNvSpPr>
          <p:nvPr userDrawn="1"/>
        </p:nvSpPr>
        <p:spPr bwMode="auto">
          <a:xfrm>
            <a:off x="4086225" y="3303588"/>
            <a:ext cx="971550"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eaLnBrk="1" hangingPunct="1">
              <a:defRPr/>
            </a:pPr>
            <a:r>
              <a:rPr lang="en-GB" altLang="en-US">
                <a:solidFill>
                  <a:schemeClr val="bg1"/>
                </a:solidFill>
              </a:rPr>
              <a:t>© 3GPP 2012</a:t>
            </a:r>
            <a:endParaRPr lang="en-GB" altLang="en-US"/>
          </a:p>
        </p:txBody>
      </p:sp>
      <p:sp>
        <p:nvSpPr>
          <p:cNvPr id="1032" name="Rectangle 16"/>
          <p:cNvSpPr>
            <a:spLocks noChangeArrowheads="1"/>
          </p:cNvSpPr>
          <p:nvPr userDrawn="1"/>
        </p:nvSpPr>
        <p:spPr bwMode="auto">
          <a:xfrm>
            <a:off x="7439025" y="6462713"/>
            <a:ext cx="824265"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eaLnBrk="1" hangingPunct="1">
              <a:defRPr/>
            </a:pPr>
            <a:r>
              <a:rPr lang="en-GB" altLang="en-US" sz="800" dirty="0"/>
              <a:t>© 3GPP 2020</a:t>
            </a:r>
          </a:p>
        </p:txBody>
      </p:sp>
      <p:pic>
        <p:nvPicPr>
          <p:cNvPr id="1033" name="Picture 10" descr="3GPP_TM_RD.jpg"/>
          <p:cNvPicPr>
            <a:picLocks noChangeAspect="1"/>
          </p:cNvPicPr>
          <p:nvPr userDrawn="1"/>
        </p:nvPicPr>
        <p:blipFill>
          <a:blip r:embed="rId7">
            <a:extLst>
              <a:ext uri="{28A0092B-C50C-407E-A947-70E740481C1C}">
                <a14:useLocalDpi xmlns:a14="http://schemas.microsoft.com/office/drawing/2010/main" val="0"/>
              </a:ext>
            </a:extLst>
          </a:blip>
          <a:srcRect/>
          <a:stretch>
            <a:fillRect/>
          </a:stretch>
        </p:blipFill>
        <p:spPr bwMode="auto">
          <a:xfrm>
            <a:off x="7526338" y="415925"/>
            <a:ext cx="13081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770" r:id="rId1"/>
    <p:sldLayoutId id="2147483767" r:id="rId2"/>
    <p:sldLayoutId id="2147483768" r:id="rId3"/>
    <p:sldLayoutId id="2147483771" r:id="rId4"/>
    <p:sldLayoutId id="2147483772" r:id="rId5"/>
  </p:sldLayoutIdLst>
  <p:transition spd="slow"/>
  <p:hf hdr="0" ftr="0" dt="0"/>
  <p:txStyles>
    <p:titleStyle>
      <a:lvl1pPr algn="ctr" rtl="0" eaLnBrk="0" fontAlgn="base" hangingPunct="0">
        <a:spcBef>
          <a:spcPct val="0"/>
        </a:spcBef>
        <a:spcAft>
          <a:spcPct val="0"/>
        </a:spcAft>
        <a:defRPr sz="3200">
          <a:solidFill>
            <a:srgbClr val="FF0000"/>
          </a:solidFill>
          <a:latin typeface="+mj-lt"/>
          <a:ea typeface="+mj-ea"/>
          <a:cs typeface="+mj-cs"/>
        </a:defRPr>
      </a:lvl1pPr>
      <a:lvl2pPr algn="ctr" rtl="0" eaLnBrk="0" fontAlgn="base" hangingPunct="0">
        <a:spcBef>
          <a:spcPct val="0"/>
        </a:spcBef>
        <a:spcAft>
          <a:spcPct val="0"/>
        </a:spcAft>
        <a:defRPr sz="3200">
          <a:solidFill>
            <a:srgbClr val="FF0000"/>
          </a:solidFill>
          <a:latin typeface="Calibri" pitchFamily="34" charset="0"/>
        </a:defRPr>
      </a:lvl2pPr>
      <a:lvl3pPr algn="ctr" rtl="0" eaLnBrk="0" fontAlgn="base" hangingPunct="0">
        <a:spcBef>
          <a:spcPct val="0"/>
        </a:spcBef>
        <a:spcAft>
          <a:spcPct val="0"/>
        </a:spcAft>
        <a:defRPr sz="3200">
          <a:solidFill>
            <a:srgbClr val="FF0000"/>
          </a:solidFill>
          <a:latin typeface="Calibri" pitchFamily="34" charset="0"/>
        </a:defRPr>
      </a:lvl3pPr>
      <a:lvl4pPr algn="ctr" rtl="0" eaLnBrk="0" fontAlgn="base" hangingPunct="0">
        <a:spcBef>
          <a:spcPct val="0"/>
        </a:spcBef>
        <a:spcAft>
          <a:spcPct val="0"/>
        </a:spcAft>
        <a:defRPr sz="3200">
          <a:solidFill>
            <a:srgbClr val="FF0000"/>
          </a:solidFill>
          <a:latin typeface="Calibri" pitchFamily="34" charset="0"/>
        </a:defRPr>
      </a:lvl4pPr>
      <a:lvl5pPr algn="ctr" rtl="0" eaLnBrk="0" fontAlgn="base" hangingPunct="0">
        <a:spcBef>
          <a:spcPct val="0"/>
        </a:spcBef>
        <a:spcAft>
          <a:spcPct val="0"/>
        </a:spcAft>
        <a:defRPr sz="3200">
          <a:solidFill>
            <a:srgbClr val="FF0000"/>
          </a:solidFill>
          <a:latin typeface="Calibri" pitchFamily="34" charset="0"/>
        </a:defRPr>
      </a:lvl5pPr>
      <a:lvl6pPr marL="457200" algn="ctr" rtl="0" eaLnBrk="0" fontAlgn="base" hangingPunct="0">
        <a:spcBef>
          <a:spcPct val="0"/>
        </a:spcBef>
        <a:spcAft>
          <a:spcPct val="0"/>
        </a:spcAft>
        <a:defRPr sz="3200">
          <a:solidFill>
            <a:srgbClr val="FF0000"/>
          </a:solidFill>
          <a:latin typeface="Calibri" pitchFamily="34" charset="0"/>
        </a:defRPr>
      </a:lvl6pPr>
      <a:lvl7pPr marL="914400" algn="ctr" rtl="0" eaLnBrk="0" fontAlgn="base" hangingPunct="0">
        <a:spcBef>
          <a:spcPct val="0"/>
        </a:spcBef>
        <a:spcAft>
          <a:spcPct val="0"/>
        </a:spcAft>
        <a:defRPr sz="3200">
          <a:solidFill>
            <a:srgbClr val="FF0000"/>
          </a:solidFill>
          <a:latin typeface="Calibri" pitchFamily="34" charset="0"/>
        </a:defRPr>
      </a:lvl7pPr>
      <a:lvl8pPr marL="1371600" algn="ctr" rtl="0" eaLnBrk="0" fontAlgn="base" hangingPunct="0">
        <a:spcBef>
          <a:spcPct val="0"/>
        </a:spcBef>
        <a:spcAft>
          <a:spcPct val="0"/>
        </a:spcAft>
        <a:defRPr sz="3200">
          <a:solidFill>
            <a:srgbClr val="FF0000"/>
          </a:solidFill>
          <a:latin typeface="Calibri" pitchFamily="34" charset="0"/>
        </a:defRPr>
      </a:lvl8pPr>
      <a:lvl9pPr marL="1828800" algn="ctr" rtl="0" eaLnBrk="0" fontAlgn="base" hangingPunct="0">
        <a:spcBef>
          <a:spcPct val="0"/>
        </a:spcBef>
        <a:spcAft>
          <a:spcPct val="0"/>
        </a:spcAft>
        <a:defRPr sz="3200">
          <a:solidFill>
            <a:srgbClr val="FF0000"/>
          </a:solidFill>
          <a:latin typeface="Calibri" pitchFamily="34" charset="0"/>
        </a:defRPr>
      </a:lvl9pPr>
    </p:titleStyle>
    <p:bodyStyle>
      <a:lvl1pPr marL="457200" indent="-457200" algn="l" rtl="0" eaLnBrk="0" fontAlgn="base" hangingPunct="0">
        <a:spcBef>
          <a:spcPct val="20000"/>
        </a:spcBef>
        <a:spcAft>
          <a:spcPct val="0"/>
        </a:spcAft>
        <a:buBlip>
          <a:blip r:embed="rId8"/>
        </a:buBlip>
        <a:defRPr sz="2800">
          <a:solidFill>
            <a:schemeClr val="tx1"/>
          </a:solidFill>
          <a:latin typeface="+mn-lt"/>
          <a:ea typeface="+mn-ea"/>
          <a:cs typeface="+mn-cs"/>
        </a:defRPr>
      </a:lvl1pPr>
      <a:lvl2pPr marL="742950" indent="-285750" algn="l" rtl="0" eaLnBrk="0" fontAlgn="base" hangingPunct="0">
        <a:spcBef>
          <a:spcPct val="20000"/>
        </a:spcBef>
        <a:spcAft>
          <a:spcPct val="0"/>
        </a:spcAft>
        <a:buClr>
          <a:srgbClr val="C00000"/>
        </a:buClr>
        <a:buFont typeface="Arial" panose="020B0604020202020204" pitchFamily="34" charset="0"/>
        <a:buChar char="•"/>
        <a:defRPr sz="2400">
          <a:solidFill>
            <a:schemeClr val="tx1"/>
          </a:solidFill>
          <a:latin typeface="+mn-lt"/>
        </a:defRPr>
      </a:lvl2pPr>
      <a:lvl3pPr marL="11430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defRPr>
      </a:lvl3pPr>
      <a:lvl4pPr marL="16002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defRPr>
      </a:lvl4pPr>
      <a:lvl5pPr marL="2057400" indent="-228600" algn="l" rtl="0" eaLnBrk="0" fontAlgn="base" hangingPunct="0">
        <a:spcBef>
          <a:spcPct val="20000"/>
        </a:spcBef>
        <a:spcAft>
          <a:spcPct val="0"/>
        </a:spcAft>
        <a:buFont typeface="Arial" panose="020B0604020202020204" pitchFamily="34" charset="0"/>
        <a:buChar char="»"/>
        <a:defRPr sz="1600">
          <a:solidFill>
            <a:schemeClr val="tx1"/>
          </a:solidFill>
          <a:latin typeface="+mn-lt"/>
        </a:defRPr>
      </a:lvl5pPr>
      <a:lvl6pPr marL="2514600" indent="-228600" algn="l" rtl="0" eaLnBrk="0" fontAlgn="base" hangingPunct="0">
        <a:spcBef>
          <a:spcPct val="20000"/>
        </a:spcBef>
        <a:spcAft>
          <a:spcPct val="0"/>
        </a:spcAft>
        <a:buFont typeface="Arial" charset="0"/>
        <a:buChar char="»"/>
        <a:defRPr sz="1600">
          <a:solidFill>
            <a:schemeClr val="tx1"/>
          </a:solidFill>
          <a:latin typeface="+mn-lt"/>
        </a:defRPr>
      </a:lvl6pPr>
      <a:lvl7pPr marL="2971800" indent="-228600" algn="l" rtl="0" eaLnBrk="0" fontAlgn="base" hangingPunct="0">
        <a:spcBef>
          <a:spcPct val="20000"/>
        </a:spcBef>
        <a:spcAft>
          <a:spcPct val="0"/>
        </a:spcAft>
        <a:buFont typeface="Arial" charset="0"/>
        <a:buChar char="»"/>
        <a:defRPr sz="1600">
          <a:solidFill>
            <a:schemeClr val="tx1"/>
          </a:solidFill>
          <a:latin typeface="+mn-lt"/>
        </a:defRPr>
      </a:lvl7pPr>
      <a:lvl8pPr marL="3429000" indent="-228600" algn="l" rtl="0" eaLnBrk="0" fontAlgn="base" hangingPunct="0">
        <a:spcBef>
          <a:spcPct val="20000"/>
        </a:spcBef>
        <a:spcAft>
          <a:spcPct val="0"/>
        </a:spcAft>
        <a:buFont typeface="Arial" charset="0"/>
        <a:buChar char="»"/>
        <a:defRPr sz="1600">
          <a:solidFill>
            <a:schemeClr val="tx1"/>
          </a:solidFill>
          <a:latin typeface="+mn-lt"/>
        </a:defRPr>
      </a:lvl8pPr>
      <a:lvl9pPr marL="3886200" indent="-228600" algn="l" rtl="0" eaLnBrk="0" fontAlgn="base" hangingPunct="0">
        <a:spcBef>
          <a:spcPct val="20000"/>
        </a:spcBef>
        <a:spcAft>
          <a:spcPct val="0"/>
        </a:spcAft>
        <a:buFont typeface="Arial" charset="0"/>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8" Type="http://schemas.openxmlformats.org/officeDocument/2006/relationships/hyperlink" Target="https://www.3gpp.org/ftp/tsg_sa/WG2_Arch/TSGS2_139e_Electronic/Docs/S2-2004242.zip" TargetMode="External"/><Relationship Id="rId3" Type="http://schemas.openxmlformats.org/officeDocument/2006/relationships/hyperlink" Target="https://www.3gpp.org/ftp/tsg_sa/WG2_Arch/TSGS2_139e_Electronic/Docs/S2-2003578.zip" TargetMode="External"/><Relationship Id="rId7" Type="http://schemas.openxmlformats.org/officeDocument/2006/relationships/hyperlink" Target="https://www.3gpp.org/ftp/tsg_sa/WG2_Arch/TSGS2_139e_Electronic/Docs/S2-2003704.zip" TargetMode="External"/><Relationship Id="rId2" Type="http://schemas.openxmlformats.org/officeDocument/2006/relationships/image" Target="../media/image3.jpeg"/><Relationship Id="rId1" Type="http://schemas.openxmlformats.org/officeDocument/2006/relationships/slideLayout" Target="../slideLayouts/slideLayout5.xml"/><Relationship Id="rId6" Type="http://schemas.openxmlformats.org/officeDocument/2006/relationships/hyperlink" Target="https://www.3gpp.org/ftp/tsg_sa/WG2_Arch/TSGS2_139e_Electronic/Docs/S2-2003618.zip" TargetMode="External"/><Relationship Id="rId5" Type="http://schemas.openxmlformats.org/officeDocument/2006/relationships/hyperlink" Target="https://www.3gpp.org/ftp/tsg_sa/WG2_Arch/TSGS2_139e_Electronic/Docs/S2-2003910.zip" TargetMode="External"/><Relationship Id="rId10" Type="http://schemas.openxmlformats.org/officeDocument/2006/relationships/hyperlink" Target="https://www.3gpp.org/ftp/tsg_sa/WG2_Arch/TSGS2_139e_Electronic/Docs/S2-2004241.zip" TargetMode="External"/><Relationship Id="rId4" Type="http://schemas.openxmlformats.org/officeDocument/2006/relationships/hyperlink" Target="https://www.3gpp.org/ftp/tsg_sa/WG2_Arch/TSGS2_139e_Electronic/Docs/S2-2003911.zip" TargetMode="External"/><Relationship Id="rId9" Type="http://schemas.openxmlformats.org/officeDocument/2006/relationships/hyperlink" Target="https://www.3gpp.org/ftp/tsg_sa/WG2_Arch/TSGS2_139e_Electronic/Docs/S2-2004228.zip"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www.3gpp.org/ftp/tsg_sa/WG2_Arch/TSGS2_139e_Electronic/Docs/S2-2003618.zip" TargetMode="External"/><Relationship Id="rId7" Type="http://schemas.openxmlformats.org/officeDocument/2006/relationships/hyperlink" Target="https://www.3gpp.org/ftp/tsg_sa/WG2_Arch/TSGS2_139e_Electronic/Inbox/CCs/SA2%23139E_CC%231/S2-2004242%20reply%20to%20S2-2003578_R3-202856%2BER1%20-%20LTH.doc" TargetMode="External"/><Relationship Id="rId2" Type="http://schemas.openxmlformats.org/officeDocument/2006/relationships/image" Target="../media/image3.jpeg"/><Relationship Id="rId1" Type="http://schemas.openxmlformats.org/officeDocument/2006/relationships/slideLayout" Target="../slideLayouts/slideLayout5.xml"/><Relationship Id="rId6" Type="http://schemas.openxmlformats.org/officeDocument/2006/relationships/hyperlink" Target="https://www.3gpp.org/ftp/tsg_sa/WG2_Arch/TSGS2_139e_Electronic/Inbox/CCs/SA2%23139E_CC%231/S2-2004228_23501CR_AQP_not%20supported%2BER2%20-%20LTH.docx" TargetMode="External"/><Relationship Id="rId5" Type="http://schemas.openxmlformats.org/officeDocument/2006/relationships/hyperlink" Target="https://www.3gpp.org/ftp/tsg_sa/WG2_Arch/TSGS2_139e_Electronic/Docs/S2-2004241.zip" TargetMode="External"/><Relationship Id="rId4" Type="http://schemas.openxmlformats.org/officeDocument/2006/relationships/hyperlink" Target="https://www.3gpp.org/ftp/tsg_sa/WG2_Arch/TSGS2_139e_Electronic/Docs/S2-2003704.zip"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a:extLst>
              <a:ext uri="{FF2B5EF4-FFF2-40B4-BE49-F238E27FC236}">
                <a16:creationId xmlns:a16="http://schemas.microsoft.com/office/drawing/2014/main" id="{E0324DB9-FE0D-4E83-8DED-B23E027D264B}"/>
              </a:ext>
            </a:extLst>
          </p:cNvPr>
          <p:cNvSpPr>
            <a:spLocks noGrp="1"/>
          </p:cNvSpPr>
          <p:nvPr>
            <p:ph type="title"/>
          </p:nvPr>
        </p:nvSpPr>
        <p:spPr>
          <a:xfrm>
            <a:off x="1449109" y="1297287"/>
            <a:ext cx="6245781" cy="2139553"/>
          </a:xfrm>
        </p:spPr>
        <p:txBody>
          <a:bodyPr/>
          <a:lstStyle/>
          <a:p>
            <a:pPr eaLnBrk="1" hangingPunct="1"/>
            <a:r>
              <a:rPr lang="en-US" altLang="en-US" sz="3600" dirty="0"/>
              <a:t>Alternative QoS Support by </a:t>
            </a:r>
            <a:r>
              <a:rPr lang="en-US" altLang="en-US" sz="3600" dirty="0" err="1"/>
              <a:t>gNB</a:t>
            </a:r>
            <a:endParaRPr lang="en-GB" altLang="en-US" sz="3600" dirty="0"/>
          </a:p>
        </p:txBody>
      </p:sp>
      <p:sp>
        <p:nvSpPr>
          <p:cNvPr id="2" name="Rectangle 1">
            <a:extLst>
              <a:ext uri="{FF2B5EF4-FFF2-40B4-BE49-F238E27FC236}">
                <a16:creationId xmlns:a16="http://schemas.microsoft.com/office/drawing/2014/main" id="{5F79EF1A-E3C5-4CB3-9F5E-B7529A0390E3}"/>
              </a:ext>
            </a:extLst>
          </p:cNvPr>
          <p:cNvSpPr/>
          <p:nvPr/>
        </p:nvSpPr>
        <p:spPr>
          <a:xfrm>
            <a:off x="265610" y="281602"/>
            <a:ext cx="7624355" cy="654025"/>
          </a:xfrm>
          <a:prstGeom prst="rect">
            <a:avLst/>
          </a:prstGeom>
        </p:spPr>
        <p:txBody>
          <a:bodyPr wrap="square">
            <a:spAutoFit/>
          </a:bodyPr>
          <a:lstStyle/>
          <a:p>
            <a:pPr>
              <a:spcAft>
                <a:spcPts val="0"/>
              </a:spcAft>
            </a:pPr>
            <a:r>
              <a:rPr lang="en-GB" sz="1200" b="1" dirty="0">
                <a:ea typeface="宋体" panose="02010600030101010101" pitchFamily="2" charset="-122"/>
              </a:rPr>
              <a:t>SA WG2 Meeting #S2-139E</a:t>
            </a:r>
            <a:r>
              <a:rPr lang="en-GB" sz="1400" b="1" i="1" dirty="0">
                <a:ea typeface="宋体" panose="02010600030101010101" pitchFamily="2" charset="-122"/>
                <a:cs typeface="Times New Roman" panose="02020603050405020304" pitchFamily="18" charset="0"/>
              </a:rPr>
              <a:t>					</a:t>
            </a:r>
            <a:endParaRPr lang="en-GB" altLang="en-US" sz="1200" b="1" dirty="0">
              <a:ea typeface="宋体" panose="02010600030101010101" pitchFamily="2" charset="-122"/>
            </a:endParaRPr>
          </a:p>
          <a:p>
            <a:pPr>
              <a:spcAft>
                <a:spcPts val="0"/>
              </a:spcAft>
            </a:pPr>
            <a:endParaRPr lang="en-US" sz="1050" dirty="0">
              <a:ea typeface="宋体" panose="02010600030101010101" pitchFamily="2" charset="-122"/>
              <a:cs typeface="Times New Roman" panose="02020603050405020304" pitchFamily="18" charset="0"/>
            </a:endParaRPr>
          </a:p>
          <a:p>
            <a:r>
              <a:rPr lang="en-GB" sz="1200" b="1" dirty="0">
                <a:ea typeface="宋体" panose="02010600030101010101" pitchFamily="2" charset="-122"/>
              </a:rPr>
              <a:t>01 - 12 June, 2020, Electronic meeting</a:t>
            </a:r>
            <a:endParaRPr lang="en-US" sz="1200" b="1" dirty="0">
              <a:ea typeface="宋体" panose="02010600030101010101" pitchFamily="2" charset="-122"/>
            </a:endParaRPr>
          </a:p>
        </p:txBody>
      </p:sp>
    </p:spTree>
  </p:cSld>
  <p:clrMapOvr>
    <a:masterClrMapping/>
  </p:clrMapOvr>
  <p:transition>
    <p:wipe dir="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E1E43C4B-2F95-4AC9-99DF-20C8F649676C}"/>
              </a:ext>
            </a:extLst>
          </p:cNvPr>
          <p:cNvSpPr>
            <a:spLocks noGrp="1"/>
          </p:cNvSpPr>
          <p:nvPr>
            <p:ph type="title"/>
          </p:nvPr>
        </p:nvSpPr>
        <p:spPr>
          <a:xfrm>
            <a:off x="417909" y="818279"/>
            <a:ext cx="8308181" cy="309563"/>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algn="l">
              <a:spcBef>
                <a:spcPct val="20000"/>
              </a:spcBef>
            </a:pPr>
            <a:r>
              <a:rPr lang="en-US" altLang="zh-CN" sz="2800" b="1" dirty="0">
                <a:latin typeface="+mn-lt"/>
                <a:ea typeface="+mn-ea"/>
                <a:cs typeface="+mn-cs"/>
              </a:rPr>
              <a:t>Issues &amp; Status</a:t>
            </a:r>
            <a:endParaRPr lang="fr-FR" sz="2800" b="1" dirty="0">
              <a:latin typeface="+mn-lt"/>
              <a:ea typeface="+mn-ea"/>
              <a:cs typeface="+mn-cs"/>
            </a:endParaRPr>
          </a:p>
        </p:txBody>
      </p:sp>
      <p:sp>
        <p:nvSpPr>
          <p:cNvPr id="4" name="Text Placeholder 1">
            <a:extLst>
              <a:ext uri="{FF2B5EF4-FFF2-40B4-BE49-F238E27FC236}">
                <a16:creationId xmlns:a16="http://schemas.microsoft.com/office/drawing/2014/main" id="{1F921B9B-9C77-40C1-8419-ECCD106853FE}"/>
              </a:ext>
            </a:extLst>
          </p:cNvPr>
          <p:cNvSpPr txBox="1">
            <a:spLocks noChangeArrowheads="1"/>
          </p:cNvSpPr>
          <p:nvPr/>
        </p:nvSpPr>
        <p:spPr bwMode="auto">
          <a:xfrm>
            <a:off x="355917" y="1532332"/>
            <a:ext cx="8308181" cy="29961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defTabSz="457200">
              <a:lnSpc>
                <a:spcPct val="90000"/>
              </a:lnSpc>
              <a:spcBef>
                <a:spcPts val="1000"/>
              </a:spcBef>
              <a:buBlip>
                <a:blip r:embed="rId2"/>
              </a:buBlip>
              <a:defRPr sz="2800">
                <a:solidFill>
                  <a:schemeClr val="tx1"/>
                </a:solidFill>
                <a:latin typeface="Calibri" panose="020F0502020204030204" pitchFamily="34" charset="0"/>
              </a:defRPr>
            </a:lvl1pPr>
            <a:lvl2pPr marL="458788" indent="-228600" defTabSz="457200">
              <a:lnSpc>
                <a:spcPct val="90000"/>
              </a:lnSpc>
              <a:spcBef>
                <a:spcPts val="500"/>
              </a:spcBef>
              <a:buClr>
                <a:srgbClr val="C00000"/>
              </a:buClr>
              <a:buFont typeface="Arial" panose="020B0604020202020204" pitchFamily="34" charset="0"/>
              <a:buChar char="•"/>
              <a:defRPr sz="2400">
                <a:solidFill>
                  <a:schemeClr val="tx1"/>
                </a:solidFill>
                <a:latin typeface="Calibri" panose="020F0502020204030204" pitchFamily="34" charset="0"/>
              </a:defRPr>
            </a:lvl2pPr>
            <a:lvl3pPr marL="684213" indent="-225425" defTabSz="4572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912813" indent="-228600" defTabSz="4572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1143000" indent="-230188" defTabSz="4572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1600200" indent="-230188"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057400" indent="-230188"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2514600" indent="-230188"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2971800" indent="-230188"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r>
              <a:rPr lang="en-US" sz="1600" dirty="0"/>
              <a:t>“LS from RAN WG3: LS on Stage 3 for V2X” (</a:t>
            </a:r>
            <a:r>
              <a:rPr lang="en-US" sz="1600" dirty="0">
                <a:hlinkClick r:id="rId3">
                  <a:extLst>
                    <a:ext uri="{A12FA001-AC4F-418D-AE19-62706E023703}">
                      <ahyp:hlinkClr xmlns:ahyp="http://schemas.microsoft.com/office/drawing/2018/hyperlinkcolor" val="tx"/>
                    </a:ext>
                  </a:extLst>
                </a:hlinkClick>
              </a:rPr>
              <a:t>S2-2003578</a:t>
            </a:r>
            <a:r>
              <a:rPr lang="en-US" sz="1600" dirty="0"/>
              <a:t>) informs SA2 the </a:t>
            </a:r>
            <a:r>
              <a:rPr lang="en-GB" sz="1600" dirty="0"/>
              <a:t>Working Assumption (WA) to proceed with stage 3 design for alternative QoS profile</a:t>
            </a:r>
            <a:endParaRPr lang="en-US" sz="1600" dirty="0"/>
          </a:p>
          <a:p>
            <a:pPr lvl="1"/>
            <a:r>
              <a:rPr lang="en-US" sz="1400" dirty="0"/>
              <a:t>Definition of Alternative QoS Parameters Set: GBR, PDB, PER</a:t>
            </a:r>
          </a:p>
          <a:p>
            <a:pPr lvl="1"/>
            <a:r>
              <a:rPr lang="en-GB" sz="1400" dirty="0"/>
              <a:t>Alternative QoS profile support for </a:t>
            </a:r>
            <a:r>
              <a:rPr lang="en-US" sz="1400" dirty="0"/>
              <a:t>Handover </a:t>
            </a:r>
          </a:p>
          <a:p>
            <a:r>
              <a:rPr lang="en-US" sz="1800" dirty="0"/>
              <a:t>SA2 CC on way forward on pre-SA2#139E moderated email discussions (excerpted from the notes distributed from the Chairman):</a:t>
            </a:r>
          </a:p>
          <a:p>
            <a:pPr lvl="1"/>
            <a:r>
              <a:rPr lang="en-GB" sz="1400" dirty="0"/>
              <a:t>A working assumption was taken to work on Alternative 3 (RAN WG3 suggested parameters).</a:t>
            </a:r>
          </a:p>
          <a:p>
            <a:pPr lvl="1"/>
            <a:r>
              <a:rPr lang="en-GB" sz="1400" dirty="0"/>
              <a:t>The way forward proposal (Slide 7) was discussed and few companies proposed to look into details as part of CR. Vodafone will provide CRs based on way forward proposed (Slide 7) for further discussion.</a:t>
            </a:r>
            <a:endParaRPr lang="en-US" sz="1400" dirty="0"/>
          </a:p>
          <a:p>
            <a:r>
              <a:rPr lang="en-US" sz="1800" dirty="0"/>
              <a:t>Several papers were submitted to SA2#139E, most of the papers are aligned with the agreement of the pre-SA2#139E CC</a:t>
            </a:r>
          </a:p>
          <a:p>
            <a:endParaRPr lang="en-US" sz="1800" dirty="0"/>
          </a:p>
          <a:p>
            <a:endParaRPr lang="en-US" sz="1800" dirty="0"/>
          </a:p>
        </p:txBody>
      </p:sp>
      <p:sp>
        <p:nvSpPr>
          <p:cNvPr id="5" name="Rectangle 1">
            <a:extLst>
              <a:ext uri="{FF2B5EF4-FFF2-40B4-BE49-F238E27FC236}">
                <a16:creationId xmlns:a16="http://schemas.microsoft.com/office/drawing/2014/main" id="{74D6EBB2-2630-4EED-AC8B-4F0B5E25C5A0}"/>
              </a:ext>
            </a:extLst>
          </p:cNvPr>
          <p:cNvSpPr>
            <a:spLocks noChangeArrowheads="1"/>
          </p:cNvSpPr>
          <p:nvPr/>
        </p:nvSpPr>
        <p:spPr bwMode="auto">
          <a:xfrm>
            <a:off x="485775" y="376872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a:ln>
                  <a:noFill/>
                </a:ln>
                <a:solidFill>
                  <a:schemeClr val="tx1"/>
                </a:solidFill>
                <a:effectLst/>
                <a:latin typeface="Arial" panose="020B0604020202020204" pitchFamily="34" charset="0"/>
              </a:rPr>
            </a:br>
            <a:endParaRPr kumimoji="0" lang="en-US" altLang="en-US" sz="1800" b="0" i="0" u="none" strike="noStrike" cap="none" normalizeH="0" baseline="0">
              <a:ln>
                <a:noFill/>
              </a:ln>
              <a:solidFill>
                <a:schemeClr val="tx1"/>
              </a:solidFill>
              <a:effectLst/>
              <a:latin typeface="Arial" panose="020B0604020202020204" pitchFamily="34" charset="0"/>
            </a:endParaRPr>
          </a:p>
        </p:txBody>
      </p:sp>
      <p:graphicFrame>
        <p:nvGraphicFramePr>
          <p:cNvPr id="9" name="Table 8">
            <a:extLst>
              <a:ext uri="{FF2B5EF4-FFF2-40B4-BE49-F238E27FC236}">
                <a16:creationId xmlns:a16="http://schemas.microsoft.com/office/drawing/2014/main" id="{F634F3E3-6B8E-4D0F-8BDF-B6CF6A7835F9}"/>
              </a:ext>
            </a:extLst>
          </p:cNvPr>
          <p:cNvGraphicFramePr>
            <a:graphicFrameLocks noGrp="1"/>
          </p:cNvGraphicFramePr>
          <p:nvPr>
            <p:extLst>
              <p:ext uri="{D42A27DB-BD31-4B8C-83A1-F6EECF244321}">
                <p14:modId xmlns:p14="http://schemas.microsoft.com/office/powerpoint/2010/main" val="2717698026"/>
              </p:ext>
            </p:extLst>
          </p:nvPr>
        </p:nvGraphicFramePr>
        <p:xfrm>
          <a:off x="548640" y="4498919"/>
          <a:ext cx="8370076" cy="2357478"/>
        </p:xfrm>
        <a:graphic>
          <a:graphicData uri="http://schemas.openxmlformats.org/drawingml/2006/table">
            <a:tbl>
              <a:tblPr>
                <a:tableStyleId>{5C22544A-7EE6-4342-B048-85BDC9FD1C3A}</a:tableStyleId>
              </a:tblPr>
              <a:tblGrid>
                <a:gridCol w="924612">
                  <a:extLst>
                    <a:ext uri="{9D8B030D-6E8A-4147-A177-3AD203B41FA5}">
                      <a16:colId xmlns:a16="http://schemas.microsoft.com/office/drawing/2014/main" val="3312168204"/>
                    </a:ext>
                  </a:extLst>
                </a:gridCol>
                <a:gridCol w="558489">
                  <a:extLst>
                    <a:ext uri="{9D8B030D-6E8A-4147-A177-3AD203B41FA5}">
                      <a16:colId xmlns:a16="http://schemas.microsoft.com/office/drawing/2014/main" val="1659813654"/>
                    </a:ext>
                  </a:extLst>
                </a:gridCol>
                <a:gridCol w="4813200">
                  <a:extLst>
                    <a:ext uri="{9D8B030D-6E8A-4147-A177-3AD203B41FA5}">
                      <a16:colId xmlns:a16="http://schemas.microsoft.com/office/drawing/2014/main" val="2176658837"/>
                    </a:ext>
                  </a:extLst>
                </a:gridCol>
                <a:gridCol w="2073775">
                  <a:extLst>
                    <a:ext uri="{9D8B030D-6E8A-4147-A177-3AD203B41FA5}">
                      <a16:colId xmlns:a16="http://schemas.microsoft.com/office/drawing/2014/main" val="4258543950"/>
                    </a:ext>
                  </a:extLst>
                </a:gridCol>
              </a:tblGrid>
              <a:tr h="161815">
                <a:tc>
                  <a:txBody>
                    <a:bodyPr/>
                    <a:lstStyle/>
                    <a:p>
                      <a:pPr algn="l" rtl="0" fontAlgn="ctr"/>
                      <a:r>
                        <a:rPr lang="en-US" sz="1100" u="none" strike="noStrike">
                          <a:effectLst/>
                          <a:hlinkClick r:id="rId4"/>
                        </a:rPr>
                        <a:t>S2-2003911</a:t>
                      </a:r>
                      <a:endParaRPr lang="en-US" sz="1100" b="0" i="0" u="none" strike="noStrike">
                        <a:solidFill>
                          <a:srgbClr val="000000"/>
                        </a:solidFill>
                        <a:effectLst/>
                        <a:latin typeface="Calibri" panose="020F0502020204030204" pitchFamily="34" charset="0"/>
                      </a:endParaRPr>
                    </a:p>
                  </a:txBody>
                  <a:tcPr marL="5765" marR="5765" marT="5765" marB="0" anchor="ctr"/>
                </a:tc>
                <a:tc>
                  <a:txBody>
                    <a:bodyPr/>
                    <a:lstStyle/>
                    <a:p>
                      <a:pPr algn="l" rtl="0" fontAlgn="ctr"/>
                      <a:r>
                        <a:rPr lang="en-US" sz="1100" u="none" strike="noStrike">
                          <a:effectLst/>
                        </a:rPr>
                        <a:t>LS OUT</a:t>
                      </a:r>
                      <a:endParaRPr lang="en-US" sz="1100" b="0" i="0" u="none" strike="noStrike">
                        <a:solidFill>
                          <a:srgbClr val="000000"/>
                        </a:solidFill>
                        <a:effectLst/>
                        <a:latin typeface="Calibri" panose="020F0502020204030204" pitchFamily="34" charset="0"/>
                      </a:endParaRPr>
                    </a:p>
                  </a:txBody>
                  <a:tcPr marL="5765" marR="5765" marT="5765" marB="0" anchor="ctr"/>
                </a:tc>
                <a:tc>
                  <a:txBody>
                    <a:bodyPr/>
                    <a:lstStyle/>
                    <a:p>
                      <a:pPr algn="l" rtl="0" fontAlgn="ctr"/>
                      <a:r>
                        <a:rPr lang="en-US" sz="1100" u="none" strike="noStrike" dirty="0">
                          <a:effectLst/>
                        </a:rPr>
                        <a:t>[DRAFT] Reply LS on Stage 3 for V2X QoS</a:t>
                      </a:r>
                      <a:endParaRPr lang="en-US" sz="1100" b="0" i="0" u="none" strike="noStrike" dirty="0">
                        <a:solidFill>
                          <a:srgbClr val="000000"/>
                        </a:solidFill>
                        <a:effectLst/>
                        <a:latin typeface="Calibri" panose="020F0502020204030204" pitchFamily="34" charset="0"/>
                      </a:endParaRPr>
                    </a:p>
                  </a:txBody>
                  <a:tcPr marL="5765" marR="5765" marT="5765" marB="0" anchor="ctr"/>
                </a:tc>
                <a:tc>
                  <a:txBody>
                    <a:bodyPr/>
                    <a:lstStyle/>
                    <a:p>
                      <a:pPr algn="l" rtl="0" fontAlgn="ctr"/>
                      <a:r>
                        <a:rPr lang="en-US" sz="1100" u="none" strike="noStrike" dirty="0">
                          <a:effectLst/>
                        </a:rPr>
                        <a:t>Huawei</a:t>
                      </a:r>
                      <a:endParaRPr lang="en-US" sz="1100" b="0" i="0" u="none" strike="noStrike" dirty="0">
                        <a:solidFill>
                          <a:srgbClr val="000000"/>
                        </a:solidFill>
                        <a:effectLst/>
                        <a:latin typeface="Calibri" panose="020F0502020204030204" pitchFamily="34" charset="0"/>
                      </a:endParaRPr>
                    </a:p>
                  </a:txBody>
                  <a:tcPr marL="5765" marR="5765" marT="5765" marB="0" anchor="ctr"/>
                </a:tc>
                <a:extLst>
                  <a:ext uri="{0D108BD9-81ED-4DB2-BD59-A6C34878D82A}">
                    <a16:rowId xmlns:a16="http://schemas.microsoft.com/office/drawing/2014/main" val="1731594031"/>
                  </a:ext>
                </a:extLst>
              </a:tr>
              <a:tr h="161815">
                <a:tc>
                  <a:txBody>
                    <a:bodyPr/>
                    <a:lstStyle/>
                    <a:p>
                      <a:pPr algn="l" rtl="0" fontAlgn="ctr"/>
                      <a:r>
                        <a:rPr lang="en-US" sz="1100" u="none" strike="noStrike" dirty="0">
                          <a:effectLst/>
                          <a:hlinkClick r:id="rId5"/>
                        </a:rPr>
                        <a:t>S2-2003910</a:t>
                      </a:r>
                      <a:endParaRPr lang="en-US" sz="1100" b="0" i="0" u="none" strike="noStrike" dirty="0">
                        <a:solidFill>
                          <a:srgbClr val="000000"/>
                        </a:solidFill>
                        <a:effectLst/>
                        <a:latin typeface="Calibri" panose="020F0502020204030204" pitchFamily="34" charset="0"/>
                      </a:endParaRPr>
                    </a:p>
                  </a:txBody>
                  <a:tcPr marL="5765" marR="5765" marT="5765" marB="0" anchor="ctr"/>
                </a:tc>
                <a:tc>
                  <a:txBody>
                    <a:bodyPr/>
                    <a:lstStyle/>
                    <a:p>
                      <a:pPr algn="l" rtl="0" fontAlgn="ctr"/>
                      <a:r>
                        <a:rPr lang="en-US" sz="1100" u="none" strike="noStrike">
                          <a:effectLst/>
                        </a:rPr>
                        <a:t>CR</a:t>
                      </a:r>
                      <a:endParaRPr lang="en-US" sz="1100" b="0" i="0" u="none" strike="noStrike">
                        <a:solidFill>
                          <a:srgbClr val="000000"/>
                        </a:solidFill>
                        <a:effectLst/>
                        <a:latin typeface="Calibri" panose="020F0502020204030204" pitchFamily="34" charset="0"/>
                      </a:endParaRPr>
                    </a:p>
                  </a:txBody>
                  <a:tcPr marL="5765" marR="5765" marT="5765" marB="0" anchor="ctr"/>
                </a:tc>
                <a:tc>
                  <a:txBody>
                    <a:bodyPr/>
                    <a:lstStyle/>
                    <a:p>
                      <a:pPr algn="l" rtl="0" fontAlgn="ctr"/>
                      <a:r>
                        <a:rPr lang="en-US" sz="1100" u="none" strike="noStrike">
                          <a:effectLst/>
                        </a:rPr>
                        <a:t>23.501 CR2228R1 (Rel-16, 'F'): Correction of Alternative QoS Profile handling</a:t>
                      </a:r>
                      <a:endParaRPr lang="en-US" sz="1100" b="0" i="0" u="none" strike="noStrike">
                        <a:solidFill>
                          <a:srgbClr val="000000"/>
                        </a:solidFill>
                        <a:effectLst/>
                        <a:latin typeface="Calibri" panose="020F0502020204030204" pitchFamily="34" charset="0"/>
                      </a:endParaRPr>
                    </a:p>
                  </a:txBody>
                  <a:tcPr marL="5765" marR="5765" marT="5765" marB="0" anchor="ctr"/>
                </a:tc>
                <a:tc>
                  <a:txBody>
                    <a:bodyPr/>
                    <a:lstStyle/>
                    <a:p>
                      <a:pPr algn="l" rtl="0" fontAlgn="ctr"/>
                      <a:r>
                        <a:rPr lang="en-US" sz="1100" u="none" strike="noStrike">
                          <a:effectLst/>
                        </a:rPr>
                        <a:t>Huawei, HiSilicon</a:t>
                      </a:r>
                      <a:endParaRPr lang="en-US" sz="1100" b="0" i="0" u="none" strike="noStrike">
                        <a:solidFill>
                          <a:srgbClr val="000000"/>
                        </a:solidFill>
                        <a:effectLst/>
                        <a:latin typeface="Calibri" panose="020F0502020204030204" pitchFamily="34" charset="0"/>
                      </a:endParaRPr>
                    </a:p>
                  </a:txBody>
                  <a:tcPr marL="5765" marR="5765" marT="5765" marB="0" anchor="ctr"/>
                </a:tc>
                <a:extLst>
                  <a:ext uri="{0D108BD9-81ED-4DB2-BD59-A6C34878D82A}">
                    <a16:rowId xmlns:a16="http://schemas.microsoft.com/office/drawing/2014/main" val="1417395510"/>
                  </a:ext>
                </a:extLst>
              </a:tr>
              <a:tr h="631122">
                <a:tc>
                  <a:txBody>
                    <a:bodyPr/>
                    <a:lstStyle/>
                    <a:p>
                      <a:pPr algn="l" rtl="0" fontAlgn="ctr"/>
                      <a:r>
                        <a:rPr lang="en-US" sz="1100" u="none" strike="noStrike">
                          <a:effectLst/>
                          <a:hlinkClick r:id="rId6"/>
                        </a:rPr>
                        <a:t>S2-2003618</a:t>
                      </a:r>
                      <a:endParaRPr lang="en-US" sz="1100" b="0" i="0" u="none" strike="noStrike">
                        <a:solidFill>
                          <a:srgbClr val="000000"/>
                        </a:solidFill>
                        <a:effectLst/>
                        <a:latin typeface="Calibri" panose="020F0502020204030204" pitchFamily="34" charset="0"/>
                      </a:endParaRPr>
                    </a:p>
                  </a:txBody>
                  <a:tcPr marL="5765" marR="5765" marT="5765" marB="0" anchor="ctr"/>
                </a:tc>
                <a:tc>
                  <a:txBody>
                    <a:bodyPr/>
                    <a:lstStyle/>
                    <a:p>
                      <a:pPr algn="l" rtl="0" fontAlgn="ctr"/>
                      <a:r>
                        <a:rPr lang="en-US" sz="1100" u="none" strike="noStrike">
                          <a:effectLst/>
                        </a:rPr>
                        <a:t>CR</a:t>
                      </a:r>
                      <a:endParaRPr lang="en-US" sz="1100" b="0" i="0" u="none" strike="noStrike">
                        <a:solidFill>
                          <a:srgbClr val="000000"/>
                        </a:solidFill>
                        <a:effectLst/>
                        <a:latin typeface="Calibri" panose="020F0502020204030204" pitchFamily="34" charset="0"/>
                      </a:endParaRPr>
                    </a:p>
                  </a:txBody>
                  <a:tcPr marL="5765" marR="5765" marT="5765" marB="0" anchor="ctr"/>
                </a:tc>
                <a:tc>
                  <a:txBody>
                    <a:bodyPr/>
                    <a:lstStyle/>
                    <a:p>
                      <a:pPr algn="l" rtl="0" fontAlgn="ctr"/>
                      <a:r>
                        <a:rPr lang="en-US" sz="1100" u="none" strike="noStrike">
                          <a:effectLst/>
                        </a:rPr>
                        <a:t>23.502 CR2313 (Rel-16, 'F'): Alignment with RAN stage 3 on Alternative QoS Profile</a:t>
                      </a:r>
                      <a:endParaRPr lang="en-US" sz="1100" b="0" i="0" u="none" strike="noStrike">
                        <a:solidFill>
                          <a:srgbClr val="000000"/>
                        </a:solidFill>
                        <a:effectLst/>
                        <a:latin typeface="Calibri" panose="020F0502020204030204" pitchFamily="34" charset="0"/>
                      </a:endParaRPr>
                    </a:p>
                  </a:txBody>
                  <a:tcPr marL="5765" marR="5765" marT="5765" marB="0" anchor="ctr"/>
                </a:tc>
                <a:tc>
                  <a:txBody>
                    <a:bodyPr/>
                    <a:lstStyle/>
                    <a:p>
                      <a:pPr algn="l" rtl="0" fontAlgn="ctr"/>
                      <a:r>
                        <a:rPr lang="en-US" sz="1100" u="none" strike="noStrike">
                          <a:effectLst/>
                        </a:rPr>
                        <a:t>Ericsson, LG Electronics, Nokia, Nokia Shanghai Bell, Samsung, Interdigital, ZTE, CATT</a:t>
                      </a:r>
                      <a:endParaRPr lang="en-US" sz="1100" b="0" i="0" u="none" strike="noStrike">
                        <a:solidFill>
                          <a:srgbClr val="000000"/>
                        </a:solidFill>
                        <a:effectLst/>
                        <a:latin typeface="Calibri" panose="020F0502020204030204" pitchFamily="34" charset="0"/>
                      </a:endParaRPr>
                    </a:p>
                  </a:txBody>
                  <a:tcPr marL="5765" marR="5765" marT="5765" marB="0" anchor="ctr"/>
                </a:tc>
                <a:extLst>
                  <a:ext uri="{0D108BD9-81ED-4DB2-BD59-A6C34878D82A}">
                    <a16:rowId xmlns:a16="http://schemas.microsoft.com/office/drawing/2014/main" val="1226891206"/>
                  </a:ext>
                </a:extLst>
              </a:tr>
              <a:tr h="356411">
                <a:tc>
                  <a:txBody>
                    <a:bodyPr/>
                    <a:lstStyle/>
                    <a:p>
                      <a:pPr algn="l" rtl="0" fontAlgn="ctr"/>
                      <a:r>
                        <a:rPr lang="en-US" sz="1100" u="none" strike="noStrike">
                          <a:effectLst/>
                          <a:hlinkClick r:id="rId7"/>
                        </a:rPr>
                        <a:t>S2-2003704</a:t>
                      </a:r>
                      <a:endParaRPr lang="en-US" sz="1100" b="0" i="0" u="none" strike="noStrike">
                        <a:solidFill>
                          <a:srgbClr val="000000"/>
                        </a:solidFill>
                        <a:effectLst/>
                        <a:latin typeface="Calibri" panose="020F0502020204030204" pitchFamily="34" charset="0"/>
                      </a:endParaRPr>
                    </a:p>
                  </a:txBody>
                  <a:tcPr marL="5765" marR="5765" marT="5765" marB="0" anchor="ctr"/>
                </a:tc>
                <a:tc>
                  <a:txBody>
                    <a:bodyPr/>
                    <a:lstStyle/>
                    <a:p>
                      <a:pPr algn="l" rtl="0" fontAlgn="ctr"/>
                      <a:r>
                        <a:rPr lang="en-US" sz="1100" u="none" strike="noStrike">
                          <a:effectLst/>
                        </a:rPr>
                        <a:t>CR</a:t>
                      </a:r>
                      <a:endParaRPr lang="en-US" sz="1100" b="0" i="0" u="none" strike="noStrike">
                        <a:solidFill>
                          <a:srgbClr val="000000"/>
                        </a:solidFill>
                        <a:effectLst/>
                        <a:latin typeface="Calibri" panose="020F0502020204030204" pitchFamily="34" charset="0"/>
                      </a:endParaRPr>
                    </a:p>
                  </a:txBody>
                  <a:tcPr marL="5765" marR="5765" marT="5765" marB="0" anchor="ctr"/>
                </a:tc>
                <a:tc>
                  <a:txBody>
                    <a:bodyPr/>
                    <a:lstStyle/>
                    <a:p>
                      <a:pPr algn="l" rtl="0" fontAlgn="ctr"/>
                      <a:r>
                        <a:rPr lang="en-US" sz="1100" u="none" strike="noStrike" dirty="0">
                          <a:effectLst/>
                        </a:rPr>
                        <a:t>23.501 CR2370 (Rel-16, 'F'): Alignment on Alternative QoS Profile</a:t>
                      </a:r>
                      <a:endParaRPr lang="en-US" sz="1100" b="0" i="0" u="none" strike="noStrike" dirty="0">
                        <a:solidFill>
                          <a:srgbClr val="000000"/>
                        </a:solidFill>
                        <a:effectLst/>
                        <a:latin typeface="Calibri" panose="020F0502020204030204" pitchFamily="34" charset="0"/>
                      </a:endParaRPr>
                    </a:p>
                  </a:txBody>
                  <a:tcPr marL="5765" marR="5765" marT="5765" marB="0" anchor="ctr"/>
                </a:tc>
                <a:tc>
                  <a:txBody>
                    <a:bodyPr/>
                    <a:lstStyle/>
                    <a:p>
                      <a:pPr algn="l" rtl="0" fontAlgn="ctr"/>
                      <a:r>
                        <a:rPr lang="en-US" sz="1100" u="none" strike="noStrike">
                          <a:effectLst/>
                        </a:rPr>
                        <a:t>Ericsson, LG Electronics, Nokia, Nokia Shanghai Bell</a:t>
                      </a:r>
                      <a:endParaRPr lang="en-US" sz="1100" b="0" i="0" u="none" strike="noStrike">
                        <a:solidFill>
                          <a:srgbClr val="000000"/>
                        </a:solidFill>
                        <a:effectLst/>
                        <a:latin typeface="Calibri" panose="020F0502020204030204" pitchFamily="34" charset="0"/>
                      </a:endParaRPr>
                    </a:p>
                  </a:txBody>
                  <a:tcPr marL="5765" marR="5765" marT="5765" marB="0" anchor="ctr"/>
                </a:tc>
                <a:extLst>
                  <a:ext uri="{0D108BD9-81ED-4DB2-BD59-A6C34878D82A}">
                    <a16:rowId xmlns:a16="http://schemas.microsoft.com/office/drawing/2014/main" val="4074479080"/>
                  </a:ext>
                </a:extLst>
              </a:tr>
              <a:tr h="161815">
                <a:tc>
                  <a:txBody>
                    <a:bodyPr/>
                    <a:lstStyle/>
                    <a:p>
                      <a:pPr algn="l" rtl="0" fontAlgn="ctr"/>
                      <a:r>
                        <a:rPr lang="en-US" sz="1100" u="none" strike="noStrike" dirty="0">
                          <a:effectLst/>
                          <a:hlinkClick r:id="rId8"/>
                        </a:rPr>
                        <a:t>S2-2004242</a:t>
                      </a:r>
                      <a:endParaRPr lang="en-US" sz="1100" b="0" i="0" u="none" strike="noStrike" dirty="0">
                        <a:solidFill>
                          <a:srgbClr val="000000"/>
                        </a:solidFill>
                        <a:effectLst/>
                        <a:latin typeface="Calibri" panose="020F0502020204030204" pitchFamily="34" charset="0"/>
                      </a:endParaRPr>
                    </a:p>
                  </a:txBody>
                  <a:tcPr marL="5765" marR="5765" marT="5765" marB="0" anchor="ctr"/>
                </a:tc>
                <a:tc>
                  <a:txBody>
                    <a:bodyPr/>
                    <a:lstStyle/>
                    <a:p>
                      <a:pPr algn="l" rtl="0" fontAlgn="ctr"/>
                      <a:r>
                        <a:rPr lang="en-US" sz="1100" u="none" strike="noStrike">
                          <a:effectLst/>
                        </a:rPr>
                        <a:t>LS OUT</a:t>
                      </a:r>
                      <a:endParaRPr lang="en-US" sz="1100" b="0" i="0" u="none" strike="noStrike">
                        <a:solidFill>
                          <a:srgbClr val="000000"/>
                        </a:solidFill>
                        <a:effectLst/>
                        <a:latin typeface="Calibri" panose="020F0502020204030204" pitchFamily="34" charset="0"/>
                      </a:endParaRPr>
                    </a:p>
                  </a:txBody>
                  <a:tcPr marL="5765" marR="5765" marT="5765" marB="0" anchor="ctr"/>
                </a:tc>
                <a:tc>
                  <a:txBody>
                    <a:bodyPr/>
                    <a:lstStyle/>
                    <a:p>
                      <a:pPr algn="l" rtl="0" fontAlgn="ctr"/>
                      <a:r>
                        <a:rPr lang="en-US" sz="1100" u="none" strike="noStrike">
                          <a:effectLst/>
                        </a:rPr>
                        <a:t>[DRAFT] Reply LS on Stage 3 for V2X QoS</a:t>
                      </a:r>
                      <a:endParaRPr lang="en-US" sz="1100" b="0" i="0" u="none" strike="noStrike">
                        <a:solidFill>
                          <a:srgbClr val="000000"/>
                        </a:solidFill>
                        <a:effectLst/>
                        <a:latin typeface="Calibri" panose="020F0502020204030204" pitchFamily="34" charset="0"/>
                      </a:endParaRPr>
                    </a:p>
                  </a:txBody>
                  <a:tcPr marL="5765" marR="5765" marT="5765" marB="0" anchor="ctr"/>
                </a:tc>
                <a:tc>
                  <a:txBody>
                    <a:bodyPr/>
                    <a:lstStyle/>
                    <a:p>
                      <a:pPr algn="l" rtl="0" fontAlgn="ctr"/>
                      <a:r>
                        <a:rPr lang="en-US" sz="1100" u="none" strike="noStrike">
                          <a:effectLst/>
                        </a:rPr>
                        <a:t>VODAFONE Group Plc</a:t>
                      </a:r>
                      <a:endParaRPr lang="en-US" sz="1100" b="0" i="0" u="none" strike="noStrike">
                        <a:solidFill>
                          <a:srgbClr val="000000"/>
                        </a:solidFill>
                        <a:effectLst/>
                        <a:latin typeface="Calibri" panose="020F0502020204030204" pitchFamily="34" charset="0"/>
                      </a:endParaRPr>
                    </a:p>
                  </a:txBody>
                  <a:tcPr marL="5765" marR="5765" marT="5765" marB="0" anchor="ctr"/>
                </a:tc>
                <a:extLst>
                  <a:ext uri="{0D108BD9-81ED-4DB2-BD59-A6C34878D82A}">
                    <a16:rowId xmlns:a16="http://schemas.microsoft.com/office/drawing/2014/main" val="2522819328"/>
                  </a:ext>
                </a:extLst>
              </a:tr>
              <a:tr h="318251">
                <a:tc>
                  <a:txBody>
                    <a:bodyPr/>
                    <a:lstStyle/>
                    <a:p>
                      <a:pPr algn="l" rtl="0" fontAlgn="ctr"/>
                      <a:r>
                        <a:rPr lang="en-US" sz="1100" u="none" strike="noStrike" dirty="0">
                          <a:effectLst/>
                          <a:hlinkClick r:id="rId9"/>
                        </a:rPr>
                        <a:t>S2-2004228</a:t>
                      </a:r>
                      <a:endParaRPr lang="en-US" sz="1100" b="0" i="0" u="none" strike="noStrike" dirty="0">
                        <a:solidFill>
                          <a:srgbClr val="000000"/>
                        </a:solidFill>
                        <a:effectLst/>
                        <a:latin typeface="Calibri" panose="020F0502020204030204" pitchFamily="34" charset="0"/>
                      </a:endParaRPr>
                    </a:p>
                  </a:txBody>
                  <a:tcPr marL="5765" marR="5765" marT="5765" marB="0" anchor="ctr"/>
                </a:tc>
                <a:tc>
                  <a:txBody>
                    <a:bodyPr/>
                    <a:lstStyle/>
                    <a:p>
                      <a:pPr algn="l" rtl="0" fontAlgn="ctr"/>
                      <a:r>
                        <a:rPr lang="en-US" sz="1100" u="none" strike="noStrike">
                          <a:effectLst/>
                        </a:rPr>
                        <a:t>CR</a:t>
                      </a:r>
                      <a:endParaRPr lang="en-US" sz="1100" b="0" i="0" u="none" strike="noStrike">
                        <a:solidFill>
                          <a:srgbClr val="000000"/>
                        </a:solidFill>
                        <a:effectLst/>
                        <a:latin typeface="Calibri" panose="020F0502020204030204" pitchFamily="34" charset="0"/>
                      </a:endParaRPr>
                    </a:p>
                  </a:txBody>
                  <a:tcPr marL="5765" marR="5765" marT="5765" marB="0" anchor="ctr"/>
                </a:tc>
                <a:tc>
                  <a:txBody>
                    <a:bodyPr/>
                    <a:lstStyle/>
                    <a:p>
                      <a:pPr algn="l" rtl="0" fontAlgn="ctr"/>
                      <a:r>
                        <a:rPr lang="en-US" sz="1100" u="none" strike="noStrike" dirty="0">
                          <a:effectLst/>
                        </a:rPr>
                        <a:t>23.501 CR2379 (Rel-16, 'F'): Capability for HPLMN to understand whether or not the NG-RAN node supports Alternative QoS Profiles</a:t>
                      </a:r>
                      <a:endParaRPr lang="en-US" sz="1100" b="0" i="0" u="none" strike="noStrike" dirty="0">
                        <a:solidFill>
                          <a:srgbClr val="000000"/>
                        </a:solidFill>
                        <a:effectLst/>
                        <a:latin typeface="Calibri" panose="020F0502020204030204" pitchFamily="34" charset="0"/>
                      </a:endParaRPr>
                    </a:p>
                  </a:txBody>
                  <a:tcPr marL="5765" marR="5765" marT="5765" marB="0" anchor="ctr"/>
                </a:tc>
                <a:tc>
                  <a:txBody>
                    <a:bodyPr/>
                    <a:lstStyle/>
                    <a:p>
                      <a:pPr algn="l" rtl="0" fontAlgn="ctr"/>
                      <a:r>
                        <a:rPr lang="en-US" sz="1100" u="none" strike="noStrike">
                          <a:effectLst/>
                        </a:rPr>
                        <a:t>Vodafone</a:t>
                      </a:r>
                      <a:endParaRPr lang="en-US" sz="1100" b="0" i="0" u="none" strike="noStrike">
                        <a:solidFill>
                          <a:srgbClr val="000000"/>
                        </a:solidFill>
                        <a:effectLst/>
                        <a:latin typeface="Calibri" panose="020F0502020204030204" pitchFamily="34" charset="0"/>
                      </a:endParaRPr>
                    </a:p>
                  </a:txBody>
                  <a:tcPr marL="5765" marR="5765" marT="5765" marB="0" anchor="ctr"/>
                </a:tc>
                <a:extLst>
                  <a:ext uri="{0D108BD9-81ED-4DB2-BD59-A6C34878D82A}">
                    <a16:rowId xmlns:a16="http://schemas.microsoft.com/office/drawing/2014/main" val="1364330575"/>
                  </a:ext>
                </a:extLst>
              </a:tr>
              <a:tr h="474686">
                <a:tc>
                  <a:txBody>
                    <a:bodyPr/>
                    <a:lstStyle/>
                    <a:p>
                      <a:pPr algn="l" rtl="0" fontAlgn="ctr"/>
                      <a:r>
                        <a:rPr lang="en-US" sz="1100" u="none" strike="noStrike" dirty="0">
                          <a:effectLst/>
                          <a:hlinkClick r:id="rId10"/>
                        </a:rPr>
                        <a:t>S2-2004241</a:t>
                      </a:r>
                      <a:endParaRPr lang="en-US" sz="1100" b="0" i="0" u="none" strike="noStrike" dirty="0">
                        <a:solidFill>
                          <a:srgbClr val="000000"/>
                        </a:solidFill>
                        <a:effectLst/>
                        <a:latin typeface="Calibri" panose="020F0502020204030204" pitchFamily="34" charset="0"/>
                      </a:endParaRPr>
                    </a:p>
                  </a:txBody>
                  <a:tcPr marL="5765" marR="5765" marT="5765" marB="0" anchor="ctr"/>
                </a:tc>
                <a:tc>
                  <a:txBody>
                    <a:bodyPr/>
                    <a:lstStyle/>
                    <a:p>
                      <a:pPr algn="l" rtl="0" fontAlgn="ctr"/>
                      <a:r>
                        <a:rPr lang="en-US" sz="1100" u="none" strike="noStrike">
                          <a:effectLst/>
                        </a:rPr>
                        <a:t>CR</a:t>
                      </a:r>
                      <a:endParaRPr lang="en-US" sz="1100" b="0" i="0" u="none" strike="noStrike">
                        <a:solidFill>
                          <a:srgbClr val="000000"/>
                        </a:solidFill>
                        <a:effectLst/>
                        <a:latin typeface="Calibri" panose="020F0502020204030204" pitchFamily="34" charset="0"/>
                      </a:endParaRPr>
                    </a:p>
                  </a:txBody>
                  <a:tcPr marL="5765" marR="5765" marT="5765" marB="0" anchor="ctr"/>
                </a:tc>
                <a:tc>
                  <a:txBody>
                    <a:bodyPr/>
                    <a:lstStyle/>
                    <a:p>
                      <a:pPr algn="l" rtl="0" fontAlgn="ctr"/>
                      <a:r>
                        <a:rPr lang="en-US" sz="1100" u="none" strike="noStrike" dirty="0">
                          <a:effectLst/>
                        </a:rPr>
                        <a:t>23.503 CR0472 (Rel-16, 'F'): Update about Alternative QoS Profile</a:t>
                      </a:r>
                      <a:endParaRPr lang="en-US" sz="1100" b="0" i="0" u="none" strike="noStrike" dirty="0">
                        <a:solidFill>
                          <a:srgbClr val="000000"/>
                        </a:solidFill>
                        <a:effectLst/>
                        <a:latin typeface="Calibri" panose="020F0502020204030204" pitchFamily="34" charset="0"/>
                      </a:endParaRPr>
                    </a:p>
                  </a:txBody>
                  <a:tcPr marL="5765" marR="5765" marT="5765" marB="0" anchor="ctr"/>
                </a:tc>
                <a:tc>
                  <a:txBody>
                    <a:bodyPr/>
                    <a:lstStyle/>
                    <a:p>
                      <a:pPr algn="l" rtl="0" fontAlgn="ctr"/>
                      <a:r>
                        <a:rPr lang="en-US" sz="1100" u="none" strike="noStrike" dirty="0">
                          <a:effectLst/>
                        </a:rPr>
                        <a:t>Nokia, Nokia Shanghai Bell, Ericsson, CATT, LGE, ZTE, Samsung, </a:t>
                      </a:r>
                      <a:r>
                        <a:rPr lang="en-US" sz="1100" u="none" strike="noStrike" dirty="0" err="1">
                          <a:effectLst/>
                        </a:rPr>
                        <a:t>InterDigital</a:t>
                      </a:r>
                      <a:endParaRPr lang="en-US" sz="1100" b="0" i="0" u="none" strike="noStrike" dirty="0">
                        <a:solidFill>
                          <a:srgbClr val="000000"/>
                        </a:solidFill>
                        <a:effectLst/>
                        <a:latin typeface="Calibri" panose="020F0502020204030204" pitchFamily="34" charset="0"/>
                      </a:endParaRPr>
                    </a:p>
                  </a:txBody>
                  <a:tcPr marL="5765" marR="5765" marT="5765" marB="0" anchor="ctr"/>
                </a:tc>
                <a:extLst>
                  <a:ext uri="{0D108BD9-81ED-4DB2-BD59-A6C34878D82A}">
                    <a16:rowId xmlns:a16="http://schemas.microsoft.com/office/drawing/2014/main" val="1225185071"/>
                  </a:ext>
                </a:extLst>
              </a:tr>
            </a:tbl>
          </a:graphicData>
        </a:graphic>
      </p:graphicFrame>
    </p:spTree>
  </p:cSld>
  <p:clrMapOvr>
    <a:masterClrMapping/>
  </p:clrMapOvr>
  <p:transition>
    <p:wipe dir="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E1E43C4B-2F95-4AC9-99DF-20C8F649676C}"/>
              </a:ext>
            </a:extLst>
          </p:cNvPr>
          <p:cNvSpPr>
            <a:spLocks noGrp="1"/>
          </p:cNvSpPr>
          <p:nvPr>
            <p:ph type="title"/>
          </p:nvPr>
        </p:nvSpPr>
        <p:spPr>
          <a:xfrm>
            <a:off x="417909" y="818279"/>
            <a:ext cx="8308181" cy="309563"/>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algn="l">
              <a:spcBef>
                <a:spcPct val="20000"/>
              </a:spcBef>
            </a:pPr>
            <a:r>
              <a:rPr lang="en-US" sz="2800" b="1" dirty="0">
                <a:latin typeface="+mn-lt"/>
                <a:ea typeface="+mn-ea"/>
                <a:cs typeface="+mn-cs"/>
              </a:rPr>
              <a:t>Proposed Way forward</a:t>
            </a:r>
            <a:endParaRPr lang="fr-FR" sz="2800" b="1" dirty="0">
              <a:latin typeface="+mn-lt"/>
              <a:ea typeface="+mn-ea"/>
              <a:cs typeface="+mn-cs"/>
            </a:endParaRPr>
          </a:p>
        </p:txBody>
      </p:sp>
      <p:sp>
        <p:nvSpPr>
          <p:cNvPr id="4" name="Text Placeholder 1">
            <a:extLst>
              <a:ext uri="{FF2B5EF4-FFF2-40B4-BE49-F238E27FC236}">
                <a16:creationId xmlns:a16="http://schemas.microsoft.com/office/drawing/2014/main" id="{1F921B9B-9C77-40C1-8419-ECCD106853FE}"/>
              </a:ext>
            </a:extLst>
          </p:cNvPr>
          <p:cNvSpPr txBox="1">
            <a:spLocks noChangeArrowheads="1"/>
          </p:cNvSpPr>
          <p:nvPr/>
        </p:nvSpPr>
        <p:spPr bwMode="auto">
          <a:xfrm>
            <a:off x="242705" y="1715211"/>
            <a:ext cx="8308181" cy="44156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marL="230188" indent="-230188" defTabSz="457200">
              <a:lnSpc>
                <a:spcPct val="90000"/>
              </a:lnSpc>
              <a:spcBef>
                <a:spcPts val="1000"/>
              </a:spcBef>
              <a:buBlip>
                <a:blip r:embed="rId2"/>
              </a:buBlip>
              <a:defRPr sz="2400">
                <a:latin typeface="Calibri" panose="020F0502020204030204" pitchFamily="34" charset="0"/>
              </a:defRPr>
            </a:lvl1pPr>
            <a:lvl2pPr marL="458788" lvl="1" indent="-228600" defTabSz="457200" eaLnBrk="1" fontAlgn="ctr" hangingPunct="1">
              <a:lnSpc>
                <a:spcPct val="90000"/>
              </a:lnSpc>
              <a:spcBef>
                <a:spcPts val="500"/>
              </a:spcBef>
              <a:buClr>
                <a:srgbClr val="C00000"/>
              </a:buClr>
              <a:buFont typeface="Arial" panose="020B0604020202020204" pitchFamily="34" charset="0"/>
              <a:buChar char="•"/>
              <a:defRPr sz="2000">
                <a:latin typeface="Calibri" panose="020F0502020204030204" pitchFamily="34" charset="0"/>
              </a:defRPr>
            </a:lvl2pPr>
            <a:lvl3pPr marL="684213" indent="-225425" defTabSz="457200">
              <a:lnSpc>
                <a:spcPct val="90000"/>
              </a:lnSpc>
              <a:spcBef>
                <a:spcPts val="500"/>
              </a:spcBef>
              <a:buFont typeface="Arial" panose="020B0604020202020204" pitchFamily="34" charset="0"/>
              <a:buChar char="•"/>
              <a:defRPr sz="2000">
                <a:latin typeface="Calibri" panose="020F0502020204030204" pitchFamily="34" charset="0"/>
              </a:defRPr>
            </a:lvl3pPr>
            <a:lvl4pPr marL="912813" indent="-228600" defTabSz="457200">
              <a:lnSpc>
                <a:spcPct val="90000"/>
              </a:lnSpc>
              <a:spcBef>
                <a:spcPts val="500"/>
              </a:spcBef>
              <a:buFont typeface="Arial" panose="020B0604020202020204" pitchFamily="34" charset="0"/>
              <a:buChar char="•"/>
              <a:defRPr>
                <a:latin typeface="Calibri" panose="020F0502020204030204" pitchFamily="34" charset="0"/>
              </a:defRPr>
            </a:lvl4pPr>
            <a:lvl5pPr marL="1143000" indent="-230188" defTabSz="457200">
              <a:lnSpc>
                <a:spcPct val="90000"/>
              </a:lnSpc>
              <a:spcBef>
                <a:spcPts val="500"/>
              </a:spcBef>
              <a:buFont typeface="Arial" panose="020B0604020202020204" pitchFamily="34" charset="0"/>
              <a:buChar char="•"/>
              <a:defRPr>
                <a:latin typeface="Calibri" panose="020F0502020204030204" pitchFamily="34" charset="0"/>
              </a:defRPr>
            </a:lvl5pPr>
            <a:lvl6pPr marL="1600200" indent="-230188" defTabSz="457200" eaLnBrk="0" fontAlgn="base" hangingPunct="0">
              <a:lnSpc>
                <a:spcPct val="90000"/>
              </a:lnSpc>
              <a:spcBef>
                <a:spcPts val="500"/>
              </a:spcBef>
              <a:spcAft>
                <a:spcPct val="0"/>
              </a:spcAft>
              <a:buFont typeface="Arial" panose="020B0604020202020204" pitchFamily="34" charset="0"/>
              <a:buChar char="•"/>
              <a:defRPr>
                <a:latin typeface="Calibri" panose="020F0502020204030204" pitchFamily="34" charset="0"/>
              </a:defRPr>
            </a:lvl6pPr>
            <a:lvl7pPr marL="2057400" indent="-230188" defTabSz="457200" eaLnBrk="0" fontAlgn="base" hangingPunct="0">
              <a:lnSpc>
                <a:spcPct val="90000"/>
              </a:lnSpc>
              <a:spcBef>
                <a:spcPts val="500"/>
              </a:spcBef>
              <a:spcAft>
                <a:spcPct val="0"/>
              </a:spcAft>
              <a:buFont typeface="Arial" panose="020B0604020202020204" pitchFamily="34" charset="0"/>
              <a:buChar char="•"/>
              <a:defRPr>
                <a:latin typeface="Calibri" panose="020F0502020204030204" pitchFamily="34" charset="0"/>
              </a:defRPr>
            </a:lvl7pPr>
            <a:lvl8pPr marL="2514600" indent="-230188" defTabSz="457200" eaLnBrk="0" fontAlgn="base" hangingPunct="0">
              <a:lnSpc>
                <a:spcPct val="90000"/>
              </a:lnSpc>
              <a:spcBef>
                <a:spcPts val="500"/>
              </a:spcBef>
              <a:spcAft>
                <a:spcPct val="0"/>
              </a:spcAft>
              <a:buFont typeface="Arial" panose="020B0604020202020204" pitchFamily="34" charset="0"/>
              <a:buChar char="•"/>
              <a:defRPr>
                <a:latin typeface="Calibri" panose="020F0502020204030204" pitchFamily="34" charset="0"/>
              </a:defRPr>
            </a:lvl8pPr>
            <a:lvl9pPr marL="2971800" indent="-230188" defTabSz="457200" eaLnBrk="0" fontAlgn="base" hangingPunct="0">
              <a:lnSpc>
                <a:spcPct val="90000"/>
              </a:lnSpc>
              <a:spcBef>
                <a:spcPts val="500"/>
              </a:spcBef>
              <a:spcAft>
                <a:spcPct val="0"/>
              </a:spcAft>
              <a:buFont typeface="Arial" panose="020B0604020202020204" pitchFamily="34" charset="0"/>
              <a:buChar char="•"/>
              <a:defRPr>
                <a:latin typeface="Calibri" panose="020F0502020204030204" pitchFamily="34" charset="0"/>
              </a:defRPr>
            </a:lvl9pPr>
          </a:lstStyle>
          <a:p>
            <a:r>
              <a:rPr lang="en-US" dirty="0"/>
              <a:t>Follow the agreements of the pre-SA2#139E CC (as show in bullet 2 of slide 1)</a:t>
            </a:r>
          </a:p>
          <a:p>
            <a:r>
              <a:rPr lang="en-US" dirty="0"/>
              <a:t>Proceed with the papers aligned with the agreements of the pre-SA2#139E CC</a:t>
            </a:r>
          </a:p>
          <a:p>
            <a:pPr lvl="1"/>
            <a:r>
              <a:rPr lang="en-US" dirty="0"/>
              <a:t> </a:t>
            </a:r>
            <a:r>
              <a:rPr lang="en-US" dirty="0">
                <a:hlinkClick r:id="rId3">
                  <a:extLst>
                    <a:ext uri="{A12FA001-AC4F-418D-AE19-62706E023703}">
                      <ahyp:hlinkClr xmlns:ahyp="http://schemas.microsoft.com/office/drawing/2018/hyperlinkcolor" val="tx"/>
                    </a:ext>
                  </a:extLst>
                </a:hlinkClick>
              </a:rPr>
              <a:t>S2-2003618</a:t>
            </a:r>
            <a:r>
              <a:rPr lang="en-US" dirty="0"/>
              <a:t>, </a:t>
            </a:r>
            <a:r>
              <a:rPr lang="en-US" dirty="0">
                <a:hlinkClick r:id="rId4">
                  <a:extLst>
                    <a:ext uri="{A12FA001-AC4F-418D-AE19-62706E023703}">
                      <ahyp:hlinkClr xmlns:ahyp="http://schemas.microsoft.com/office/drawing/2018/hyperlinkcolor" val="tx"/>
                    </a:ext>
                  </a:extLst>
                </a:hlinkClick>
              </a:rPr>
              <a:t>S2-2003704</a:t>
            </a:r>
            <a:r>
              <a:rPr lang="en-US" dirty="0"/>
              <a:t>, </a:t>
            </a:r>
            <a:r>
              <a:rPr lang="en-US" dirty="0">
                <a:hlinkClick r:id="rId5">
                  <a:extLst>
                    <a:ext uri="{A12FA001-AC4F-418D-AE19-62706E023703}">
                      <ahyp:hlinkClr xmlns:ahyp="http://schemas.microsoft.com/office/drawing/2018/hyperlinkcolor" val="tx"/>
                    </a:ext>
                  </a:extLst>
                </a:hlinkClick>
              </a:rPr>
              <a:t>S2-2004241</a:t>
            </a:r>
            <a:endParaRPr lang="en-US" dirty="0"/>
          </a:p>
          <a:p>
            <a:r>
              <a:rPr lang="en-US" dirty="0"/>
              <a:t>Revise papers related with “Capability for HPLMN to understand whether or not the NG-RAN node supports Alternative QoS Profiles” based on the proposed revisions</a:t>
            </a:r>
          </a:p>
          <a:p>
            <a:pPr lvl="1"/>
            <a:r>
              <a:rPr lang="en-US" dirty="0">
                <a:hlinkClick r:id="rId6"/>
              </a:rPr>
              <a:t>S2-2004228_23501CR_AQP_not supported+ER2 - LTH.docx</a:t>
            </a:r>
            <a:endParaRPr lang="en-US" dirty="0"/>
          </a:p>
          <a:p>
            <a:pPr lvl="1"/>
            <a:r>
              <a:rPr lang="en-US" dirty="0">
                <a:hlinkClick r:id="rId7"/>
              </a:rPr>
              <a:t>S2-2004242 reply to S2-2003578_R3-202856+ER1 - LTH.doc</a:t>
            </a:r>
            <a:endParaRPr lang="en-US" dirty="0"/>
          </a:p>
        </p:txBody>
      </p:sp>
      <p:sp>
        <p:nvSpPr>
          <p:cNvPr id="5" name="Rectangle 1">
            <a:extLst>
              <a:ext uri="{FF2B5EF4-FFF2-40B4-BE49-F238E27FC236}">
                <a16:creationId xmlns:a16="http://schemas.microsoft.com/office/drawing/2014/main" id="{74D6EBB2-2630-4EED-AC8B-4F0B5E25C5A0}"/>
              </a:ext>
            </a:extLst>
          </p:cNvPr>
          <p:cNvSpPr>
            <a:spLocks noChangeArrowheads="1"/>
          </p:cNvSpPr>
          <p:nvPr/>
        </p:nvSpPr>
        <p:spPr bwMode="auto">
          <a:xfrm>
            <a:off x="485775" y="376872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a:ln>
                  <a:noFill/>
                </a:ln>
                <a:solidFill>
                  <a:schemeClr val="tx1"/>
                </a:solidFill>
                <a:effectLst/>
                <a:latin typeface="Arial" panose="020B0604020202020204" pitchFamily="34" charset="0"/>
              </a:rPr>
            </a:br>
            <a:endParaRPr kumimoji="0" lang="en-US" altLang="en-US"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973829937"/>
      </p:ext>
    </p:extLst>
  </p:cSld>
  <p:clrMapOvr>
    <a:masterClrMapping/>
  </p:clrMapOvr>
  <p:transition>
    <p:wipe dir="r"/>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0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000" b="0" i="0" u="none" strike="noStrike" cap="none" normalizeH="0" baseline="0" smtClean="0">
            <a:ln>
              <a:noFill/>
            </a:ln>
            <a:solidFill>
              <a:schemeClr val="tx1"/>
            </a:solidFill>
            <a:effectLst/>
            <a:latin typeface="Arial" charset="0"/>
          </a:defRPr>
        </a:defPPr>
      </a:lstStyle>
    </a:lnDef>
  </a:objectDefaults>
  <a:extraClrSchemeLst>
    <a:extraClrScheme>
      <a:clrScheme name="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00A41F864BF9E047AC9D98AA3A92DCA2" ma:contentTypeVersion="13" ma:contentTypeDescription="Create a new document." ma:contentTypeScope="" ma:versionID="b25bcc4ba47422d025582b925f8d75cc">
  <xsd:schema xmlns:xsd="http://www.w3.org/2001/XMLSchema" xmlns:xs="http://www.w3.org/2001/XMLSchema" xmlns:p="http://schemas.microsoft.com/office/2006/metadata/properties" xmlns:ns3="9fcd8246-0349-4f28-bf6f-1f0b2b4b9468" xmlns:ns4="26cfccf3-d9f9-43bb-aadf-58351eb1ba08" targetNamespace="http://schemas.microsoft.com/office/2006/metadata/properties" ma:root="true" ma:fieldsID="8a69f492b6e436bc0ae5a29485c0af4d" ns3:_="" ns4:_="">
    <xsd:import namespace="9fcd8246-0349-4f28-bf6f-1f0b2b4b9468"/>
    <xsd:import namespace="26cfccf3-d9f9-43bb-aadf-58351eb1ba08"/>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AutoTags" minOccurs="0"/>
                <xsd:element ref="ns4:MediaServiceOCR" minOccurs="0"/>
                <xsd:element ref="ns4:MediaServiceDateTaken" minOccurs="0"/>
                <xsd:element ref="ns4:MediaServiceLocation" minOccurs="0"/>
                <xsd:element ref="ns4:MediaServiceGenerationTime" minOccurs="0"/>
                <xsd:element ref="ns4:MediaServiceEventHashCode" minOccurs="0"/>
                <xsd:element ref="ns4:MediaServiceAutoKeyPoints" minOccurs="0"/>
                <xsd:element ref="ns4: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fcd8246-0349-4f28-bf6f-1f0b2b4b9468"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SharingHintHash" ma:index="10" nillable="true" ma:displayName="Sharing Hint Hash"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26cfccf3-d9f9-43bb-aadf-58351eb1ba08"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DateTaken" ma:index="15" nillable="true" ma:displayName="MediaServiceDateTaken" ma:hidden="true" ma:internalName="MediaServiceDateTaken" ma:readOnly="true">
      <xsd:simpleType>
        <xsd:restriction base="dms:Text"/>
      </xsd:simpleType>
    </xsd:element>
    <xsd:element name="MediaServiceLocation" ma:index="16" nillable="true" ma:displayName="Location" ma:internalName="MediaServiceLocation"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F1A6554-E5B4-47B1-AB0C-CD21D7DD96FA}">
  <ds:schemaRefs>
    <ds:schemaRef ds:uri="http://purl.org/dc/terms/"/>
    <ds:schemaRef ds:uri="http://schemas.microsoft.com/office/2006/metadata/properties"/>
    <ds:schemaRef ds:uri="http://schemas.microsoft.com/office/2006/documentManagement/types"/>
    <ds:schemaRef ds:uri="9fcd8246-0349-4f28-bf6f-1f0b2b4b9468"/>
    <ds:schemaRef ds:uri="http://purl.org/dc/elements/1.1/"/>
    <ds:schemaRef ds:uri="http://schemas.microsoft.com/office/infopath/2007/PartnerControls"/>
    <ds:schemaRef ds:uri="26cfccf3-d9f9-43bb-aadf-58351eb1ba08"/>
    <ds:schemaRef ds:uri="http://schemas.openxmlformats.org/package/2006/metadata/core-properties"/>
    <ds:schemaRef ds:uri="http://www.w3.org/XML/1998/namespace"/>
    <ds:schemaRef ds:uri="http://purl.org/dc/dcmitype/"/>
  </ds:schemaRefs>
</ds:datastoreItem>
</file>

<file path=customXml/itemProps2.xml><?xml version="1.0" encoding="utf-8"?>
<ds:datastoreItem xmlns:ds="http://schemas.openxmlformats.org/officeDocument/2006/customXml" ds:itemID="{35B68E0D-2293-4A73-B93F-31555BEA519F}">
  <ds:schemaRefs>
    <ds:schemaRef ds:uri="http://schemas.microsoft.com/sharepoint/v3/contenttype/forms"/>
  </ds:schemaRefs>
</ds:datastoreItem>
</file>

<file path=customXml/itemProps3.xml><?xml version="1.0" encoding="utf-8"?>
<ds:datastoreItem xmlns:ds="http://schemas.openxmlformats.org/officeDocument/2006/customXml" ds:itemID="{AADF5C0A-025D-41CD-9292-142F76AB2F7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fcd8246-0349-4f28-bf6f-1f0b2b4b9468"/>
    <ds:schemaRef ds:uri="26cfccf3-d9f9-43bb-aadf-58351eb1ba0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8560</TotalTime>
  <Words>415</Words>
  <Application>Microsoft Office PowerPoint</Application>
  <PresentationFormat>On-screen Show (4:3)</PresentationFormat>
  <Paragraphs>49</Paragraphs>
  <Slides>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Arial</vt:lpstr>
      <vt:lpstr>Calibri</vt:lpstr>
      <vt:lpstr>Times New Roman</vt:lpstr>
      <vt:lpstr>Office Theme</vt:lpstr>
      <vt:lpstr>Alternative QoS Support by gNB</vt:lpstr>
      <vt:lpstr>Issues &amp; Status</vt:lpstr>
      <vt:lpstr>Proposed Way forward</vt:lpstr>
    </vt:vector>
  </TitlesOfParts>
  <Company>3GPP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Scrase</dc:creator>
  <cp:keywords>CTPClassification=CTP_NT</cp:keywords>
  <dc:description>© 2009  All rights reserved</dc:description>
  <cp:lastModifiedBy>Nokia1</cp:lastModifiedBy>
  <cp:revision>1489</cp:revision>
  <dcterms:created xsi:type="dcterms:W3CDTF">2008-08-30T09:32:10Z</dcterms:created>
  <dcterms:modified xsi:type="dcterms:W3CDTF">2020-05-29T18:41:35Z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1559122847</vt:lpwstr>
  </property>
  <property fmtid="{D5CDD505-2E9C-101B-9397-08002B2CF9AE}" pid="6" name="TitusGUID">
    <vt:lpwstr>68169d57-491b-4690-942e-23bcbea86d99</vt:lpwstr>
  </property>
  <property fmtid="{D5CDD505-2E9C-101B-9397-08002B2CF9AE}" pid="7" name="CTP_TimeStamp">
    <vt:lpwstr>2020-04-08 17:12:39Z</vt:lpwstr>
  </property>
  <property fmtid="{D5CDD505-2E9C-101B-9397-08002B2CF9AE}" pid="8" name="CTP_BU">
    <vt:lpwstr>NA</vt:lpwstr>
  </property>
  <property fmtid="{D5CDD505-2E9C-101B-9397-08002B2CF9AE}" pid="9" name="CTP_IDSID">
    <vt:lpwstr>NA</vt:lpwstr>
  </property>
  <property fmtid="{D5CDD505-2E9C-101B-9397-08002B2CF9AE}" pid="10" name="CTP_WWID">
    <vt:lpwstr>NA</vt:lpwstr>
  </property>
  <property fmtid="{D5CDD505-2E9C-101B-9397-08002B2CF9AE}" pid="11" name="CTPClassification">
    <vt:lpwstr>CTP_NT</vt:lpwstr>
  </property>
  <property fmtid="{D5CDD505-2E9C-101B-9397-08002B2CF9AE}" pid="12" name="ContentTypeId">
    <vt:lpwstr>0x01010000A41F864BF9E047AC9D98AA3A92DCA2</vt:lpwstr>
  </property>
</Properties>
</file>