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6" r:id="rId6"/>
    <p:sldId id="787" r:id="rId7"/>
    <p:sldId id="78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38" autoAdjust="0"/>
    <p:restoredTop sz="94625" autoAdjust="0"/>
  </p:normalViewPr>
  <p:slideViewPr>
    <p:cSldViewPr snapToGrid="0">
      <p:cViewPr varScale="1">
        <p:scale>
          <a:sx n="63" d="100"/>
          <a:sy n="63" d="100"/>
        </p:scale>
        <p:origin x="114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26DFD369-C137-4EC7-9E14-7373D13BC5D1}"/>
    <pc:docChg chg="modSld modMainMaster">
      <pc:chgData name="Peter Hedman" userId="9d7636b6-4faa-495a-bb5d-794ad338fcd7" providerId="ADAL" clId="{26DFD369-C137-4EC7-9E14-7373D13BC5D1}" dt="2020-05-22T09:45:52.172" v="16" actId="20577"/>
      <pc:docMkLst>
        <pc:docMk/>
      </pc:docMkLst>
      <pc:sldChg chg="modSp">
        <pc:chgData name="Peter Hedman" userId="9d7636b6-4faa-495a-bb5d-794ad338fcd7" providerId="ADAL" clId="{26DFD369-C137-4EC7-9E14-7373D13BC5D1}" dt="2020-05-22T09:45:52.172" v="16" actId="20577"/>
        <pc:sldMkLst>
          <pc:docMk/>
          <pc:sldMk cId="2754923581" sldId="786"/>
        </pc:sldMkLst>
        <pc:spChg chg="mod">
          <ac:chgData name="Peter Hedman" userId="9d7636b6-4faa-495a-bb5d-794ad338fcd7" providerId="ADAL" clId="{26DFD369-C137-4EC7-9E14-7373D13BC5D1}" dt="2020-05-22T09:45:52.172" v="16" actId="20577"/>
          <ac:spMkLst>
            <pc:docMk/>
            <pc:sldMk cId="2754923581" sldId="786"/>
            <ac:spMk id="29716" creationId="{00000000-0000-0000-0000-000000000000}"/>
          </ac:spMkLst>
        </pc:spChg>
      </pc:sldChg>
      <pc:sldMasterChg chg="modSldLayout">
        <pc:chgData name="Peter Hedman" userId="9d7636b6-4faa-495a-bb5d-794ad338fcd7" providerId="ADAL" clId="{26DFD369-C137-4EC7-9E14-7373D13BC5D1}" dt="2020-05-22T09:44:56.291" v="7" actId="6549"/>
        <pc:sldMasterMkLst>
          <pc:docMk/>
          <pc:sldMasterMk cId="0" sldId="2147483729"/>
        </pc:sldMasterMkLst>
        <pc:sldLayoutChg chg="modSp">
          <pc:chgData name="Peter Hedman" userId="9d7636b6-4faa-495a-bb5d-794ad338fcd7" providerId="ADAL" clId="{26DFD369-C137-4EC7-9E14-7373D13BC5D1}" dt="2020-05-22T09:44:56.291" v="7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26DFD369-C137-4EC7-9E14-7373D13BC5D1}" dt="2020-05-22T09:44:56.291" v="7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22-May-20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22-May-20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1-12 June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S2-2003722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June 1-12,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7/23700-07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tsg_sa/WG2_Arch/TSGS2_136AH_Incheon/Docs/S2-200172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err="1"/>
              <a:t>FS_eNPN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</a:t>
            </a:r>
            <a:r>
              <a:rPr lang="en-US" altLang="en-US" sz="2000" b="1" dirty="0" err="1"/>
              <a:t>Hedman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at SA#88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7261536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SA#87: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>
                <a:highlight>
                  <a:srgbClr val="FFFF00"/>
                </a:highlight>
              </a:rPr>
              <a:t>Clarified KI#4 (TBD)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Solutions updated and new solutions added, and TR </a:t>
            </a:r>
            <a:r>
              <a:rPr lang="en-US" altLang="zh-CN" sz="1200" dirty="0"/>
              <a:t>23.700-07 </a:t>
            </a:r>
            <a:r>
              <a:rPr lang="en-US" altLang="de-DE" sz="1200" dirty="0"/>
              <a:t>includes solutions for all Key Issues agreed to be prioritized for Rel-17 at TSG#86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LS exchange with SA1 (cc: SA, CT1, SA3, CT6) asking clarifications from SA1 regarding KI #4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 depends on the conclusions of the KIs (e.g. KI#1, KI#4).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Complete description of existing solutions, and add any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evaluation and agree on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highlight>
                  <a:srgbClr val="FFFF00"/>
                </a:highlight>
              </a:rPr>
              <a:t>Re-planning of completion date for the study</a:t>
            </a:r>
            <a:endParaRPr lang="de-DE" sz="120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84023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FS_eNPN TR 23.700-07 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2020 is 5. 2 TUs are used and 3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Key Issues #5 (Support for equivalent SNPNs) and #6 (Support of non-3GPP access for SNPN services) marked as not addressed within Rel-17 timeframe as a result of down-scoping exercise.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US" altLang="de-DE" sz="1600" b="1" dirty="0"/>
              <a:t>Enhancements to Support SNPN along with credentials owned by an entity separate from the SNPN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One solution updated, and 3 new solutions were agreed for inclusion in the TR. Total number of solutions for KI#1 is 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(SA2#138) should be the last meeting to propose new solutions for KI. Proceed with evaluations and (interim) conclusions.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</a:t>
            </a:r>
            <a:r>
              <a:rPr lang="en-US" altLang="de-DE" sz="1600" b="1" dirty="0"/>
              <a:t>NPN support for Video, Imaging and Audio for Professional Applications (VIAPA)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KI clarified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solutions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</a:t>
            </a:r>
            <a:r>
              <a:rPr lang="en-US" altLang="de-DE" sz="1600" b="1" dirty="0"/>
              <a:t>Support of IMS voice and emergency services for SNPN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contributions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</a:t>
            </a:r>
            <a:r>
              <a:rPr lang="en-US" altLang="de-DE" sz="1600" b="1" dirty="0"/>
              <a:t>UE Onboarding and remote provisioning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Sent LS to SA1 (cc: SA, CT1, SA3, CT6) asking clarifications from SA1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Agreed 3 solutions for </a:t>
            </a:r>
            <a:r>
              <a:rPr lang="en-US" altLang="de-DE" sz="1200" dirty="0"/>
              <a:t>inclusion in the TR.</a:t>
            </a:r>
            <a:endParaRPr lang="de-DE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D461AA-2374-4931-83FE-5A12C1FF3307}"/>
              </a:ext>
            </a:extLst>
          </p:cNvPr>
          <p:cNvSpPr txBox="1"/>
          <p:nvPr/>
        </p:nvSpPr>
        <p:spPr>
          <a:xfrm rot="922371">
            <a:off x="5996319" y="2606905"/>
            <a:ext cx="3177473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NOT CHANGED SINCE SA2#136AH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271392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due to key issues 2 and 3 are still unknown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</a:t>
            </a:r>
            <a:r>
              <a:rPr lang="en-US" altLang="zh-CN" sz="1200" i="1" dirty="0"/>
              <a:t>intended</a:t>
            </a:r>
            <a:r>
              <a:rPr lang="en-US" altLang="zh-CN" sz="1200" dirty="0"/>
              <a:t> to discuss NPN enhancements related work at TSG RAN#87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UE provisioning in relation to IMSI and AKA (see Q1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KI#4 in relation to PNI-NPN (see Q2 and Q3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solutions for </a:t>
            </a:r>
            <a:r>
              <a:rPr lang="en-US" sz="1200" dirty="0"/>
              <a:t>key issues 2 and 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and possibly way forward for </a:t>
            </a:r>
            <a:r>
              <a:rPr lang="en-US" sz="1200" dirty="0"/>
              <a:t>key issues 1 and 4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900" dirty="0"/>
              <a:t>Collect open issues / questions and seek RAN WGs’ and SA3 feedback with LS OUT from SA2#138.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Any new Key Issue will be low priority unless supported by large number of companies.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SA2#137E (Feb): Agree revised SID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solutions, and add new solutions (i.e. all submitted solutions should be complete). Start initial evaluation, and possibly interim conclusions.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Final evaluation and conclusions. Submit TR 23.700-07 to SA#87 plenary for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 (Aug):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F97387-F1EC-49C3-A2A6-FD631D6E909B}"/>
              </a:ext>
            </a:extLst>
          </p:cNvPr>
          <p:cNvSpPr txBox="1"/>
          <p:nvPr/>
        </p:nvSpPr>
        <p:spPr>
          <a:xfrm rot="922371">
            <a:off x="5996319" y="2606905"/>
            <a:ext cx="3177473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NOT CHANGED SINCE SA2#136AH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b33437f-65a5-48c5-b537-19efd290f967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16628</TotalTime>
  <Words>706</Words>
  <Application>Microsoft Office PowerPoint</Application>
  <PresentationFormat>On-screen Show (4:3)</PresentationFormat>
  <Paragraphs>76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FS_eNPN Status Report</vt:lpstr>
      <vt:lpstr>FS_eNPN Status at SA#88</vt:lpstr>
      <vt:lpstr>FS_eNPN status after SA2#136AH (1/2)</vt:lpstr>
      <vt:lpstr>FS_eNPN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Ericsson2005</cp:lastModifiedBy>
  <cp:revision>1256</cp:revision>
  <dcterms:created xsi:type="dcterms:W3CDTF">2008-08-30T09:32:10Z</dcterms:created>
  <dcterms:modified xsi:type="dcterms:W3CDTF">2020-05-22T19:06:41Z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