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vsd" ContentType="application/vnd.visi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92" r:id="rId4"/>
    <p:sldMasterId id="2147483751" r:id="rId5"/>
    <p:sldMasterId id="2147483778" r:id="rId6"/>
  </p:sldMasterIdLst>
  <p:notesMasterIdLst>
    <p:notesMasterId r:id="rId19"/>
  </p:notesMasterIdLst>
  <p:handoutMasterIdLst>
    <p:handoutMasterId r:id="rId20"/>
  </p:handoutMasterIdLst>
  <p:sldIdLst>
    <p:sldId id="1116" r:id="rId7"/>
    <p:sldId id="4787" r:id="rId8"/>
    <p:sldId id="4788" r:id="rId9"/>
    <p:sldId id="4789" r:id="rId10"/>
    <p:sldId id="4793" r:id="rId11"/>
    <p:sldId id="4790" r:id="rId12"/>
    <p:sldId id="4796" r:id="rId13"/>
    <p:sldId id="4794" r:id="rId14"/>
    <p:sldId id="4795" r:id="rId15"/>
    <p:sldId id="4797" r:id="rId16"/>
    <p:sldId id="4791" r:id="rId17"/>
    <p:sldId id="4792" r:id="rId18"/>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9F1A47B-0E5C-49A0-AA38-68EC2F9F136F}">
          <p14:sldIdLst>
            <p14:sldId id="1116"/>
            <p14:sldId id="4787"/>
            <p14:sldId id="4788"/>
            <p14:sldId id="4789"/>
            <p14:sldId id="4793"/>
            <p14:sldId id="4790"/>
            <p14:sldId id="4796"/>
            <p14:sldId id="4794"/>
            <p14:sldId id="4795"/>
            <p14:sldId id="4797"/>
            <p14:sldId id="4791"/>
            <p14:sldId id="4792"/>
          </p14:sldIdLst>
        </p14:section>
      </p14:sectionLst>
    </p:ex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B2027"/>
    <a:srgbClr val="008D95"/>
    <a:srgbClr val="8F297D"/>
    <a:srgbClr val="003B66"/>
    <a:srgbClr val="E46D20"/>
    <a:srgbClr val="BC141A"/>
    <a:srgbClr val="7F7F7F"/>
    <a:srgbClr val="FDF055"/>
    <a:srgbClr val="0B72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678F16-93EA-42BB-86DC-9D18421C7D15}" v="47" dt="2020-02-18T02:52:07.6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86" autoAdjust="0"/>
    <p:restoredTop sz="93924" autoAdjust="0"/>
  </p:normalViewPr>
  <p:slideViewPr>
    <p:cSldViewPr snapToGrid="0" snapToObjects="1">
      <p:cViewPr varScale="1">
        <p:scale>
          <a:sx n="114" d="100"/>
          <a:sy n="114" d="100"/>
        </p:scale>
        <p:origin x="588" y="102"/>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56" d="100"/>
          <a:sy n="56" d="100"/>
        </p:scale>
        <p:origin x="2832" y="7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guel Griot" userId="cb6d4b14-4404-4fa7-9c50-1df10414451b" providerId="ADAL" clId="{BFB14631-C541-489D-849E-7AD306F320C0}"/>
    <pc:docChg chg="undo custSel addSld modSld">
      <pc:chgData name="Miguel Griot" userId="cb6d4b14-4404-4fa7-9c50-1df10414451b" providerId="ADAL" clId="{BFB14631-C541-489D-849E-7AD306F320C0}" dt="2020-02-06T04:53:45.688" v="2143" actId="20577"/>
      <pc:docMkLst>
        <pc:docMk/>
      </pc:docMkLst>
      <pc:sldChg chg="addSp delSp modSp">
        <pc:chgData name="Miguel Griot" userId="cb6d4b14-4404-4fa7-9c50-1df10414451b" providerId="ADAL" clId="{BFB14631-C541-489D-849E-7AD306F320C0}" dt="2020-02-06T03:23:00.490" v="163" actId="113"/>
        <pc:sldMkLst>
          <pc:docMk/>
          <pc:sldMk cId="911556187" sldId="4789"/>
        </pc:sldMkLst>
        <pc:spChg chg="mod">
          <ac:chgData name="Miguel Griot" userId="cb6d4b14-4404-4fa7-9c50-1df10414451b" providerId="ADAL" clId="{BFB14631-C541-489D-849E-7AD306F320C0}" dt="2020-02-06T03:19:29.655" v="55" actId="20577"/>
          <ac:spMkLst>
            <pc:docMk/>
            <pc:sldMk cId="911556187" sldId="4789"/>
            <ac:spMk id="3" creationId="{234C7CAC-D747-488F-B43B-2A97268AA3A8}"/>
          </ac:spMkLst>
        </pc:spChg>
        <pc:spChg chg="add del mod">
          <ac:chgData name="Miguel Griot" userId="cb6d4b14-4404-4fa7-9c50-1df10414451b" providerId="ADAL" clId="{BFB14631-C541-489D-849E-7AD306F320C0}" dt="2020-02-06T03:23:00.490" v="163" actId="113"/>
          <ac:spMkLst>
            <pc:docMk/>
            <pc:sldMk cId="911556187" sldId="4789"/>
            <ac:spMk id="4" creationId="{F91B93B9-520F-4B92-B723-013E27FCAD79}"/>
          </ac:spMkLst>
        </pc:spChg>
        <pc:spChg chg="del">
          <ac:chgData name="Miguel Griot" userId="cb6d4b14-4404-4fa7-9c50-1df10414451b" providerId="ADAL" clId="{BFB14631-C541-489D-849E-7AD306F320C0}" dt="2020-02-06T03:19:06.300" v="5" actId="478"/>
          <ac:spMkLst>
            <pc:docMk/>
            <pc:sldMk cId="911556187" sldId="4789"/>
            <ac:spMk id="5" creationId="{437FD353-D407-4F23-9B08-06EC8BDAB82C}"/>
          </ac:spMkLst>
        </pc:spChg>
        <pc:spChg chg="add del">
          <ac:chgData name="Miguel Griot" userId="cb6d4b14-4404-4fa7-9c50-1df10414451b" providerId="ADAL" clId="{BFB14631-C541-489D-849E-7AD306F320C0}" dt="2020-02-06T03:18:10.856" v="1"/>
          <ac:spMkLst>
            <pc:docMk/>
            <pc:sldMk cId="911556187" sldId="4789"/>
            <ac:spMk id="7" creationId="{7E1C8F24-AA05-4F2C-B155-BA3EEDF5D9AE}"/>
          </ac:spMkLst>
        </pc:spChg>
        <pc:graphicFrameChg chg="add del mod">
          <ac:chgData name="Miguel Griot" userId="cb6d4b14-4404-4fa7-9c50-1df10414451b" providerId="ADAL" clId="{BFB14631-C541-489D-849E-7AD306F320C0}" dt="2020-02-06T03:18:10.856" v="1"/>
          <ac:graphicFrameMkLst>
            <pc:docMk/>
            <pc:sldMk cId="911556187" sldId="4789"/>
            <ac:graphicFrameMk id="6" creationId="{E7F6B816-7029-47B9-ADE7-BC8BB68FF749}"/>
          </ac:graphicFrameMkLst>
        </pc:graphicFrameChg>
      </pc:sldChg>
      <pc:sldChg chg="addSp delSp modSp add">
        <pc:chgData name="Miguel Griot" userId="cb6d4b14-4404-4fa7-9c50-1df10414451b" providerId="ADAL" clId="{BFB14631-C541-489D-849E-7AD306F320C0}" dt="2020-02-06T03:36:04.799" v="970" actId="27636"/>
        <pc:sldMkLst>
          <pc:docMk/>
          <pc:sldMk cId="1243745418" sldId="4790"/>
        </pc:sldMkLst>
        <pc:spChg chg="mod">
          <ac:chgData name="Miguel Griot" userId="cb6d4b14-4404-4fa7-9c50-1df10414451b" providerId="ADAL" clId="{BFB14631-C541-489D-849E-7AD306F320C0}" dt="2020-02-06T03:28:58.271" v="663" actId="20577"/>
          <ac:spMkLst>
            <pc:docMk/>
            <pc:sldMk cId="1243745418" sldId="4790"/>
            <ac:spMk id="3" creationId="{5DDC0E77-64A2-4DD3-A541-7F710C2F956E}"/>
          </ac:spMkLst>
        </pc:spChg>
        <pc:spChg chg="add del mod">
          <ac:chgData name="Miguel Griot" userId="cb6d4b14-4404-4fa7-9c50-1df10414451b" providerId="ADAL" clId="{BFB14631-C541-489D-849E-7AD306F320C0}" dt="2020-02-06T03:36:04.799" v="970" actId="27636"/>
          <ac:spMkLst>
            <pc:docMk/>
            <pc:sldMk cId="1243745418" sldId="4790"/>
            <ac:spMk id="4" creationId="{3AC2A7EC-5150-4821-AB10-666246C7A3DE}"/>
          </ac:spMkLst>
        </pc:spChg>
        <pc:spChg chg="del">
          <ac:chgData name="Miguel Griot" userId="cb6d4b14-4404-4fa7-9c50-1df10414451b" providerId="ADAL" clId="{BFB14631-C541-489D-849E-7AD306F320C0}" dt="2020-02-06T03:23:18.244" v="165" actId="478"/>
          <ac:spMkLst>
            <pc:docMk/>
            <pc:sldMk cId="1243745418" sldId="4790"/>
            <ac:spMk id="5" creationId="{1F9003E9-C7D5-40A0-8DEC-D4B51A84E8D3}"/>
          </ac:spMkLst>
        </pc:spChg>
        <pc:spChg chg="add del">
          <ac:chgData name="Miguel Griot" userId="cb6d4b14-4404-4fa7-9c50-1df10414451b" providerId="ADAL" clId="{BFB14631-C541-489D-849E-7AD306F320C0}" dt="2020-02-06T03:25:33.085" v="221"/>
          <ac:spMkLst>
            <pc:docMk/>
            <pc:sldMk cId="1243745418" sldId="4790"/>
            <ac:spMk id="6" creationId="{6709F589-A0BE-4070-84A4-493BA5C1102E}"/>
          </ac:spMkLst>
        </pc:spChg>
      </pc:sldChg>
      <pc:sldChg chg="delSp modSp add">
        <pc:chgData name="Miguel Griot" userId="cb6d4b14-4404-4fa7-9c50-1df10414451b" providerId="ADAL" clId="{BFB14631-C541-489D-849E-7AD306F320C0}" dt="2020-02-06T03:40:04.341" v="1073" actId="20577"/>
        <pc:sldMkLst>
          <pc:docMk/>
          <pc:sldMk cId="3688700549" sldId="4791"/>
        </pc:sldMkLst>
        <pc:spChg chg="mod">
          <ac:chgData name="Miguel Griot" userId="cb6d4b14-4404-4fa7-9c50-1df10414451b" providerId="ADAL" clId="{BFB14631-C541-489D-849E-7AD306F320C0}" dt="2020-02-06T03:40:04.341" v="1073" actId="20577"/>
          <ac:spMkLst>
            <pc:docMk/>
            <pc:sldMk cId="3688700549" sldId="4791"/>
            <ac:spMk id="3" creationId="{1CF14CCB-D0D3-49F6-B183-4099D294D32F}"/>
          </ac:spMkLst>
        </pc:spChg>
        <pc:spChg chg="mod">
          <ac:chgData name="Miguel Griot" userId="cb6d4b14-4404-4fa7-9c50-1df10414451b" providerId="ADAL" clId="{BFB14631-C541-489D-849E-7AD306F320C0}" dt="2020-02-06T03:39:36.661" v="1069" actId="207"/>
          <ac:spMkLst>
            <pc:docMk/>
            <pc:sldMk cId="3688700549" sldId="4791"/>
            <ac:spMk id="4" creationId="{988FFBCD-A71F-4636-A686-AB0D791CC300}"/>
          </ac:spMkLst>
        </pc:spChg>
        <pc:spChg chg="del">
          <ac:chgData name="Miguel Griot" userId="cb6d4b14-4404-4fa7-9c50-1df10414451b" providerId="ADAL" clId="{BFB14631-C541-489D-849E-7AD306F320C0}" dt="2020-02-06T03:29:36.868" v="688" actId="478"/>
          <ac:spMkLst>
            <pc:docMk/>
            <pc:sldMk cId="3688700549" sldId="4791"/>
            <ac:spMk id="5" creationId="{4590CEB1-7D6B-490A-B872-C0BEE9B475D3}"/>
          </ac:spMkLst>
        </pc:spChg>
      </pc:sldChg>
      <pc:sldChg chg="delSp modSp add">
        <pc:chgData name="Miguel Griot" userId="cb6d4b14-4404-4fa7-9c50-1df10414451b" providerId="ADAL" clId="{BFB14631-C541-489D-849E-7AD306F320C0}" dt="2020-02-06T03:43:39.408" v="1816" actId="20577"/>
        <pc:sldMkLst>
          <pc:docMk/>
          <pc:sldMk cId="140419083" sldId="4792"/>
        </pc:sldMkLst>
        <pc:spChg chg="mod">
          <ac:chgData name="Miguel Griot" userId="cb6d4b14-4404-4fa7-9c50-1df10414451b" providerId="ADAL" clId="{BFB14631-C541-489D-849E-7AD306F320C0}" dt="2020-02-06T03:40:11.871" v="1076" actId="20577"/>
          <ac:spMkLst>
            <pc:docMk/>
            <pc:sldMk cId="140419083" sldId="4792"/>
            <ac:spMk id="3" creationId="{D4207E0A-682D-4DD8-A7A5-1002D50445D4}"/>
          </ac:spMkLst>
        </pc:spChg>
        <pc:spChg chg="mod">
          <ac:chgData name="Miguel Griot" userId="cb6d4b14-4404-4fa7-9c50-1df10414451b" providerId="ADAL" clId="{BFB14631-C541-489D-849E-7AD306F320C0}" dt="2020-02-06T03:43:39.408" v="1816" actId="20577"/>
          <ac:spMkLst>
            <pc:docMk/>
            <pc:sldMk cId="140419083" sldId="4792"/>
            <ac:spMk id="4" creationId="{B7A64B29-A5BB-4523-B1FF-D6E31D6B1CA0}"/>
          </ac:spMkLst>
        </pc:spChg>
        <pc:spChg chg="del">
          <ac:chgData name="Miguel Griot" userId="cb6d4b14-4404-4fa7-9c50-1df10414451b" providerId="ADAL" clId="{BFB14631-C541-489D-849E-7AD306F320C0}" dt="2020-02-06T03:40:14.743" v="1077" actId="478"/>
          <ac:spMkLst>
            <pc:docMk/>
            <pc:sldMk cId="140419083" sldId="4792"/>
            <ac:spMk id="5" creationId="{01719CC9-077F-477A-ADD0-C1B38796349F}"/>
          </ac:spMkLst>
        </pc:spChg>
      </pc:sldChg>
      <pc:sldChg chg="addSp delSp modSp add">
        <pc:chgData name="Miguel Griot" userId="cb6d4b14-4404-4fa7-9c50-1df10414451b" providerId="ADAL" clId="{BFB14631-C541-489D-849E-7AD306F320C0}" dt="2020-02-06T03:48:44.396" v="1921" actId="15"/>
        <pc:sldMkLst>
          <pc:docMk/>
          <pc:sldMk cId="530973558" sldId="4793"/>
        </pc:sldMkLst>
        <pc:spChg chg="mod">
          <ac:chgData name="Miguel Griot" userId="cb6d4b14-4404-4fa7-9c50-1df10414451b" providerId="ADAL" clId="{BFB14631-C541-489D-849E-7AD306F320C0}" dt="2020-02-06T03:44:30.577" v="1861" actId="20577"/>
          <ac:spMkLst>
            <pc:docMk/>
            <pc:sldMk cId="530973558" sldId="4793"/>
            <ac:spMk id="3" creationId="{FAC539E0-D7E3-4D0A-8525-6EE217D23A13}"/>
          </ac:spMkLst>
        </pc:spChg>
        <pc:spChg chg="mod">
          <ac:chgData name="Miguel Griot" userId="cb6d4b14-4404-4fa7-9c50-1df10414451b" providerId="ADAL" clId="{BFB14631-C541-489D-849E-7AD306F320C0}" dt="2020-02-06T03:48:44.396" v="1921" actId="15"/>
          <ac:spMkLst>
            <pc:docMk/>
            <pc:sldMk cId="530973558" sldId="4793"/>
            <ac:spMk id="4" creationId="{1E69EF6E-A308-4F41-8BCC-A0E79C973B99}"/>
          </ac:spMkLst>
        </pc:spChg>
        <pc:spChg chg="del">
          <ac:chgData name="Miguel Griot" userId="cb6d4b14-4404-4fa7-9c50-1df10414451b" providerId="ADAL" clId="{BFB14631-C541-489D-849E-7AD306F320C0}" dt="2020-02-06T03:44:13.586" v="1818" actId="478"/>
          <ac:spMkLst>
            <pc:docMk/>
            <pc:sldMk cId="530973558" sldId="4793"/>
            <ac:spMk id="5" creationId="{46B9CCF3-595E-40F2-ABC5-D2D5933D935F}"/>
          </ac:spMkLst>
        </pc:spChg>
        <pc:spChg chg="add del">
          <ac:chgData name="Miguel Griot" userId="cb6d4b14-4404-4fa7-9c50-1df10414451b" providerId="ADAL" clId="{BFB14631-C541-489D-849E-7AD306F320C0}" dt="2020-02-06T03:47:26.933" v="1906"/>
          <ac:spMkLst>
            <pc:docMk/>
            <pc:sldMk cId="530973558" sldId="4793"/>
            <ac:spMk id="7" creationId="{58F15C02-9B42-4F3C-9CDB-132346D90F42}"/>
          </ac:spMkLst>
        </pc:spChg>
        <pc:graphicFrameChg chg="mod">
          <ac:chgData name="Miguel Griot" userId="cb6d4b14-4404-4fa7-9c50-1df10414451b" providerId="ADAL" clId="{BFB14631-C541-489D-849E-7AD306F320C0}" dt="2020-02-06T03:46:08.207" v="1891" actId="1038"/>
          <ac:graphicFrameMkLst>
            <pc:docMk/>
            <pc:sldMk cId="530973558" sldId="4793"/>
            <ac:graphicFrameMk id="6" creationId="{B49199D5-E3D7-4C23-98BB-B7F46ED35B61}"/>
          </ac:graphicFrameMkLst>
        </pc:graphicFrameChg>
      </pc:sldChg>
      <pc:sldChg chg="delSp modSp add">
        <pc:chgData name="Miguel Griot" userId="cb6d4b14-4404-4fa7-9c50-1df10414451b" providerId="ADAL" clId="{BFB14631-C541-489D-849E-7AD306F320C0}" dt="2020-02-06T04:48:41.357" v="2041" actId="113"/>
        <pc:sldMkLst>
          <pc:docMk/>
          <pc:sldMk cId="815634400" sldId="4794"/>
        </pc:sldMkLst>
        <pc:spChg chg="mod">
          <ac:chgData name="Miguel Griot" userId="cb6d4b14-4404-4fa7-9c50-1df10414451b" providerId="ADAL" clId="{BFB14631-C541-489D-849E-7AD306F320C0}" dt="2020-02-06T04:45:59.523" v="1969" actId="20577"/>
          <ac:spMkLst>
            <pc:docMk/>
            <pc:sldMk cId="815634400" sldId="4794"/>
            <ac:spMk id="3" creationId="{456E6768-CB84-40B2-A1EA-E891C0FCB64F}"/>
          </ac:spMkLst>
        </pc:spChg>
        <pc:spChg chg="mod">
          <ac:chgData name="Miguel Griot" userId="cb6d4b14-4404-4fa7-9c50-1df10414451b" providerId="ADAL" clId="{BFB14631-C541-489D-849E-7AD306F320C0}" dt="2020-02-06T04:48:41.357" v="2041" actId="113"/>
          <ac:spMkLst>
            <pc:docMk/>
            <pc:sldMk cId="815634400" sldId="4794"/>
            <ac:spMk id="4" creationId="{96C62C47-6554-4A4B-9427-E084B50B4BBD}"/>
          </ac:spMkLst>
        </pc:spChg>
        <pc:spChg chg="del">
          <ac:chgData name="Miguel Griot" userId="cb6d4b14-4404-4fa7-9c50-1df10414451b" providerId="ADAL" clId="{BFB14631-C541-489D-849E-7AD306F320C0}" dt="2020-02-06T04:46:02.722" v="1970" actId="478"/>
          <ac:spMkLst>
            <pc:docMk/>
            <pc:sldMk cId="815634400" sldId="4794"/>
            <ac:spMk id="5" creationId="{B3CB6E5E-7DD5-4496-9B54-A038BCBF7424}"/>
          </ac:spMkLst>
        </pc:spChg>
      </pc:sldChg>
      <pc:sldChg chg="addSp delSp modSp add">
        <pc:chgData name="Miguel Griot" userId="cb6d4b14-4404-4fa7-9c50-1df10414451b" providerId="ADAL" clId="{BFB14631-C541-489D-849E-7AD306F320C0}" dt="2020-02-06T04:53:45.688" v="2143" actId="20577"/>
        <pc:sldMkLst>
          <pc:docMk/>
          <pc:sldMk cId="3029688766" sldId="4795"/>
        </pc:sldMkLst>
        <pc:spChg chg="mod">
          <ac:chgData name="Miguel Griot" userId="cb6d4b14-4404-4fa7-9c50-1df10414451b" providerId="ADAL" clId="{BFB14631-C541-489D-849E-7AD306F320C0}" dt="2020-02-06T04:48:59.317" v="2078" actId="20577"/>
          <ac:spMkLst>
            <pc:docMk/>
            <pc:sldMk cId="3029688766" sldId="4795"/>
            <ac:spMk id="3" creationId="{7EBA618C-B4F8-4FA3-86CE-719A22148A20}"/>
          </ac:spMkLst>
        </pc:spChg>
        <pc:spChg chg="mod">
          <ac:chgData name="Miguel Griot" userId="cb6d4b14-4404-4fa7-9c50-1df10414451b" providerId="ADAL" clId="{BFB14631-C541-489D-849E-7AD306F320C0}" dt="2020-02-06T04:53:45.688" v="2143" actId="20577"/>
          <ac:spMkLst>
            <pc:docMk/>
            <pc:sldMk cId="3029688766" sldId="4795"/>
            <ac:spMk id="4" creationId="{F59A67F9-3765-4BB9-A06E-FAB8DD826367}"/>
          </ac:spMkLst>
        </pc:spChg>
        <pc:spChg chg="del">
          <ac:chgData name="Miguel Griot" userId="cb6d4b14-4404-4fa7-9c50-1df10414451b" providerId="ADAL" clId="{BFB14631-C541-489D-849E-7AD306F320C0}" dt="2020-02-06T04:49:01.954" v="2079" actId="478"/>
          <ac:spMkLst>
            <pc:docMk/>
            <pc:sldMk cId="3029688766" sldId="4795"/>
            <ac:spMk id="5" creationId="{C47D10A6-8C30-40C2-B802-8CA60D9BEDF7}"/>
          </ac:spMkLst>
        </pc:spChg>
        <pc:spChg chg="add del">
          <ac:chgData name="Miguel Griot" userId="cb6d4b14-4404-4fa7-9c50-1df10414451b" providerId="ADAL" clId="{BFB14631-C541-489D-849E-7AD306F320C0}" dt="2020-02-06T04:51:13.513" v="2097"/>
          <ac:spMkLst>
            <pc:docMk/>
            <pc:sldMk cId="3029688766" sldId="4795"/>
            <ac:spMk id="7" creationId="{AFC03F6F-5E33-49CB-AFE2-D0DFA8056B0D}"/>
          </ac:spMkLst>
        </pc:spChg>
        <pc:graphicFrameChg chg="mod">
          <ac:chgData name="Miguel Griot" userId="cb6d4b14-4404-4fa7-9c50-1df10414451b" providerId="ADAL" clId="{BFB14631-C541-489D-849E-7AD306F320C0}" dt="2020-02-06T04:49:49.872" v="2081" actId="1076"/>
          <ac:graphicFrameMkLst>
            <pc:docMk/>
            <pc:sldMk cId="3029688766" sldId="4795"/>
            <ac:graphicFrameMk id="6" creationId="{75F7BB02-4A7C-46AD-B069-BDCF0B79969A}"/>
          </ac:graphicFrameMkLst>
        </pc:graphicFrameChg>
      </pc:sldChg>
    </pc:docChg>
  </pc:docChgLst>
  <pc:docChgLst>
    <pc:chgData name="Miguel Griot" userId="cb6d4b14-4404-4fa7-9c50-1df10414451b" providerId="ADAL" clId="{AE4037B9-48A2-4580-9CE4-BCDF5E0F890D}"/>
    <pc:docChg chg="undo custSel addSld modSld sldOrd">
      <pc:chgData name="Miguel Griot" userId="cb6d4b14-4404-4fa7-9c50-1df10414451b" providerId="ADAL" clId="{AE4037B9-48A2-4580-9CE4-BCDF5E0F890D}" dt="2020-02-11T21:36:49.161" v="2871" actId="20577"/>
      <pc:docMkLst>
        <pc:docMk/>
      </pc:docMkLst>
      <pc:sldChg chg="modSp">
        <pc:chgData name="Miguel Griot" userId="cb6d4b14-4404-4fa7-9c50-1df10414451b" providerId="ADAL" clId="{AE4037B9-48A2-4580-9CE4-BCDF5E0F890D}" dt="2020-02-11T21:36:18.063" v="2819" actId="20577"/>
        <pc:sldMkLst>
          <pc:docMk/>
          <pc:sldMk cId="1243745418" sldId="4790"/>
        </pc:sldMkLst>
        <pc:spChg chg="mod">
          <ac:chgData name="Miguel Griot" userId="cb6d4b14-4404-4fa7-9c50-1df10414451b" providerId="ADAL" clId="{AE4037B9-48A2-4580-9CE4-BCDF5E0F890D}" dt="2020-02-11T21:27:38.426" v="2226" actId="6549"/>
          <ac:spMkLst>
            <pc:docMk/>
            <pc:sldMk cId="1243745418" sldId="4790"/>
            <ac:spMk id="3" creationId="{5DDC0E77-64A2-4DD3-A541-7F710C2F956E}"/>
          </ac:spMkLst>
        </pc:spChg>
        <pc:spChg chg="mod">
          <ac:chgData name="Miguel Griot" userId="cb6d4b14-4404-4fa7-9c50-1df10414451b" providerId="ADAL" clId="{AE4037B9-48A2-4580-9CE4-BCDF5E0F890D}" dt="2020-02-11T21:36:18.063" v="2819" actId="20577"/>
          <ac:spMkLst>
            <pc:docMk/>
            <pc:sldMk cId="1243745418" sldId="4790"/>
            <ac:spMk id="4" creationId="{3AC2A7EC-5150-4821-AB10-666246C7A3DE}"/>
          </ac:spMkLst>
        </pc:spChg>
      </pc:sldChg>
      <pc:sldChg chg="modSp ord">
        <pc:chgData name="Miguel Griot" userId="cb6d4b14-4404-4fa7-9c50-1df10414451b" providerId="ADAL" clId="{AE4037B9-48A2-4580-9CE4-BCDF5E0F890D}" dt="2020-02-11T21:22:22.516" v="1984"/>
        <pc:sldMkLst>
          <pc:docMk/>
          <pc:sldMk cId="3688700549" sldId="4791"/>
        </pc:sldMkLst>
        <pc:spChg chg="mod">
          <ac:chgData name="Miguel Griot" userId="cb6d4b14-4404-4fa7-9c50-1df10414451b" providerId="ADAL" clId="{AE4037B9-48A2-4580-9CE4-BCDF5E0F890D}" dt="2020-02-11T18:54:46.562" v="1483" actId="20577"/>
          <ac:spMkLst>
            <pc:docMk/>
            <pc:sldMk cId="3688700549" sldId="4791"/>
            <ac:spMk id="3" creationId="{1CF14CCB-D0D3-49F6-B183-4099D294D32F}"/>
          </ac:spMkLst>
        </pc:spChg>
      </pc:sldChg>
      <pc:sldChg chg="modSp ord">
        <pc:chgData name="Miguel Griot" userId="cb6d4b14-4404-4fa7-9c50-1df10414451b" providerId="ADAL" clId="{AE4037B9-48A2-4580-9CE4-BCDF5E0F890D}" dt="2020-02-11T21:22:55.181" v="1986"/>
        <pc:sldMkLst>
          <pc:docMk/>
          <pc:sldMk cId="140419083" sldId="4792"/>
        </pc:sldMkLst>
        <pc:spChg chg="mod">
          <ac:chgData name="Miguel Griot" userId="cb6d4b14-4404-4fa7-9c50-1df10414451b" providerId="ADAL" clId="{AE4037B9-48A2-4580-9CE4-BCDF5E0F890D}" dt="2020-02-11T21:22:52.205" v="1985" actId="20577"/>
          <ac:spMkLst>
            <pc:docMk/>
            <pc:sldMk cId="140419083" sldId="4792"/>
            <ac:spMk id="4" creationId="{B7A64B29-A5BB-4523-B1FF-D6E31D6B1CA0}"/>
          </ac:spMkLst>
        </pc:spChg>
      </pc:sldChg>
      <pc:sldChg chg="delSp modSp add">
        <pc:chgData name="Miguel Griot" userId="cb6d4b14-4404-4fa7-9c50-1df10414451b" providerId="ADAL" clId="{AE4037B9-48A2-4580-9CE4-BCDF5E0F890D}" dt="2020-02-11T21:36:49.161" v="2871" actId="20577"/>
        <pc:sldMkLst>
          <pc:docMk/>
          <pc:sldMk cId="2844024469" sldId="4796"/>
        </pc:sldMkLst>
        <pc:spChg chg="mod">
          <ac:chgData name="Miguel Griot" userId="cb6d4b14-4404-4fa7-9c50-1df10414451b" providerId="ADAL" clId="{AE4037B9-48A2-4580-9CE4-BCDF5E0F890D}" dt="2020-02-11T18:28:08.856" v="61" actId="20577"/>
          <ac:spMkLst>
            <pc:docMk/>
            <pc:sldMk cId="2844024469" sldId="4796"/>
            <ac:spMk id="3" creationId="{37EEB441-7D12-4B20-B1F4-15FF0EA9D20B}"/>
          </ac:spMkLst>
        </pc:spChg>
        <pc:spChg chg="mod">
          <ac:chgData name="Miguel Griot" userId="cb6d4b14-4404-4fa7-9c50-1df10414451b" providerId="ADAL" clId="{AE4037B9-48A2-4580-9CE4-BCDF5E0F890D}" dt="2020-02-11T21:36:49.161" v="2871" actId="20577"/>
          <ac:spMkLst>
            <pc:docMk/>
            <pc:sldMk cId="2844024469" sldId="4796"/>
            <ac:spMk id="4" creationId="{D9E6EDE6-A2A4-46B2-AC16-F06603BF2A3D}"/>
          </ac:spMkLst>
        </pc:spChg>
        <pc:spChg chg="del">
          <ac:chgData name="Miguel Griot" userId="cb6d4b14-4404-4fa7-9c50-1df10414451b" providerId="ADAL" clId="{AE4037B9-48A2-4580-9CE4-BCDF5E0F890D}" dt="2020-02-11T18:28:12.149" v="62" actId="478"/>
          <ac:spMkLst>
            <pc:docMk/>
            <pc:sldMk cId="2844024469" sldId="4796"/>
            <ac:spMk id="5" creationId="{BA2FF395-7265-47FF-A526-9E755E3934F6}"/>
          </ac:spMkLst>
        </pc:spChg>
      </pc:sldChg>
      <pc:sldChg chg="addSp delSp modSp add">
        <pc:chgData name="Miguel Griot" userId="cb6d4b14-4404-4fa7-9c50-1df10414451b" providerId="ADAL" clId="{AE4037B9-48A2-4580-9CE4-BCDF5E0F890D}" dt="2020-02-11T21:24:15.768" v="2054" actId="20577"/>
        <pc:sldMkLst>
          <pc:docMk/>
          <pc:sldMk cId="3253020570" sldId="4797"/>
        </pc:sldMkLst>
        <pc:spChg chg="del">
          <ac:chgData name="Miguel Griot" userId="cb6d4b14-4404-4fa7-9c50-1df10414451b" providerId="ADAL" clId="{AE4037B9-48A2-4580-9CE4-BCDF5E0F890D}" dt="2020-02-11T21:23:28.864" v="1990"/>
          <ac:spMkLst>
            <pc:docMk/>
            <pc:sldMk cId="3253020570" sldId="4797"/>
            <ac:spMk id="3" creationId="{D17547B7-AF3E-415B-B230-E8CF3CE0A8E9}"/>
          </ac:spMkLst>
        </pc:spChg>
        <pc:spChg chg="del mod">
          <ac:chgData name="Miguel Griot" userId="cb6d4b14-4404-4fa7-9c50-1df10414451b" providerId="ADAL" clId="{AE4037B9-48A2-4580-9CE4-BCDF5E0F890D}" dt="2020-02-11T21:23:28.864" v="1990"/>
          <ac:spMkLst>
            <pc:docMk/>
            <pc:sldMk cId="3253020570" sldId="4797"/>
            <ac:spMk id="4" creationId="{D7B90704-C232-4409-B41D-1E384C0984FA}"/>
          </ac:spMkLst>
        </pc:spChg>
        <pc:spChg chg="del">
          <ac:chgData name="Miguel Griot" userId="cb6d4b14-4404-4fa7-9c50-1df10414451b" providerId="ADAL" clId="{AE4037B9-48A2-4580-9CE4-BCDF5E0F890D}" dt="2020-02-11T21:23:08.114" v="1988" actId="478"/>
          <ac:spMkLst>
            <pc:docMk/>
            <pc:sldMk cId="3253020570" sldId="4797"/>
            <ac:spMk id="5" creationId="{E73776F3-3B92-4498-A9F7-1BFA6EB8C217}"/>
          </ac:spMkLst>
        </pc:spChg>
        <pc:spChg chg="add del mod">
          <ac:chgData name="Miguel Griot" userId="cb6d4b14-4404-4fa7-9c50-1df10414451b" providerId="ADAL" clId="{AE4037B9-48A2-4580-9CE4-BCDF5E0F890D}" dt="2020-02-11T21:23:48.488" v="1991"/>
          <ac:spMkLst>
            <pc:docMk/>
            <pc:sldMk cId="3253020570" sldId="4797"/>
            <ac:spMk id="6" creationId="{18F8F10F-A19C-408F-AB38-865EDB98D7D8}"/>
          </ac:spMkLst>
        </pc:spChg>
        <pc:spChg chg="add del mod">
          <ac:chgData name="Miguel Griot" userId="cb6d4b14-4404-4fa7-9c50-1df10414451b" providerId="ADAL" clId="{AE4037B9-48A2-4580-9CE4-BCDF5E0F890D}" dt="2020-02-11T21:23:48.488" v="1991"/>
          <ac:spMkLst>
            <pc:docMk/>
            <pc:sldMk cId="3253020570" sldId="4797"/>
            <ac:spMk id="7" creationId="{F25B5F88-08C2-4A82-8E53-E75688EE5CB2}"/>
          </ac:spMkLst>
        </pc:spChg>
        <pc:spChg chg="add del mod">
          <ac:chgData name="Miguel Griot" userId="cb6d4b14-4404-4fa7-9c50-1df10414451b" providerId="ADAL" clId="{AE4037B9-48A2-4580-9CE4-BCDF5E0F890D}" dt="2020-02-11T21:23:48.488" v="1991"/>
          <ac:spMkLst>
            <pc:docMk/>
            <pc:sldMk cId="3253020570" sldId="4797"/>
            <ac:spMk id="8" creationId="{4D0D8723-B26D-4674-AD9C-62B68FBDA560}"/>
          </ac:spMkLst>
        </pc:spChg>
        <pc:spChg chg="add del mod">
          <ac:chgData name="Miguel Griot" userId="cb6d4b14-4404-4fa7-9c50-1df10414451b" providerId="ADAL" clId="{AE4037B9-48A2-4580-9CE4-BCDF5E0F890D}" dt="2020-02-11T21:23:48.488" v="1991"/>
          <ac:spMkLst>
            <pc:docMk/>
            <pc:sldMk cId="3253020570" sldId="4797"/>
            <ac:spMk id="9" creationId="{6E03C290-941F-402A-B5D7-92E0830A790A}"/>
          </ac:spMkLst>
        </pc:spChg>
        <pc:spChg chg="add del mod">
          <ac:chgData name="Miguel Griot" userId="cb6d4b14-4404-4fa7-9c50-1df10414451b" providerId="ADAL" clId="{AE4037B9-48A2-4580-9CE4-BCDF5E0F890D}" dt="2020-02-11T21:23:48.488" v="1991"/>
          <ac:spMkLst>
            <pc:docMk/>
            <pc:sldMk cId="3253020570" sldId="4797"/>
            <ac:spMk id="10" creationId="{DB102466-6678-4C99-AC1E-7E846CF3B950}"/>
          </ac:spMkLst>
        </pc:spChg>
        <pc:spChg chg="add mod">
          <ac:chgData name="Miguel Griot" userId="cb6d4b14-4404-4fa7-9c50-1df10414451b" providerId="ADAL" clId="{AE4037B9-48A2-4580-9CE4-BCDF5E0F890D}" dt="2020-02-11T21:23:53.096" v="1996" actId="20577"/>
          <ac:spMkLst>
            <pc:docMk/>
            <pc:sldMk cId="3253020570" sldId="4797"/>
            <ac:spMk id="11" creationId="{CA7EE14E-840B-4D7B-91FA-37E67D13F5DC}"/>
          </ac:spMkLst>
        </pc:spChg>
        <pc:spChg chg="add mod">
          <ac:chgData name="Miguel Griot" userId="cb6d4b14-4404-4fa7-9c50-1df10414451b" providerId="ADAL" clId="{AE4037B9-48A2-4580-9CE4-BCDF5E0F890D}" dt="2020-02-11T21:24:15.768" v="2054" actId="20577"/>
          <ac:spMkLst>
            <pc:docMk/>
            <pc:sldMk cId="3253020570" sldId="4797"/>
            <ac:spMk id="12" creationId="{898BCBA2-9E10-4217-AC37-0C3A2880DCE4}"/>
          </ac:spMkLst>
        </pc:spChg>
      </pc:sldChg>
    </pc:docChg>
  </pc:docChgLst>
  <pc:docChgLst>
    <pc:chgData name="Miguel Griot" userId="cb6d4b14-4404-4fa7-9c50-1df10414451b" providerId="ADAL" clId="{9F678F16-93EA-42BB-86DC-9D18421C7D15}"/>
    <pc:docChg chg="undo custSel modSld">
      <pc:chgData name="Miguel Griot" userId="cb6d4b14-4404-4fa7-9c50-1df10414451b" providerId="ADAL" clId="{9F678F16-93EA-42BB-86DC-9D18421C7D15}" dt="2020-02-18T02:52:09.526" v="1242" actId="20577"/>
      <pc:docMkLst>
        <pc:docMk/>
      </pc:docMkLst>
      <pc:sldChg chg="modSp">
        <pc:chgData name="Miguel Griot" userId="cb6d4b14-4404-4fa7-9c50-1df10414451b" providerId="ADAL" clId="{9F678F16-93EA-42BB-86DC-9D18421C7D15}" dt="2020-02-18T02:46:27.138" v="724" actId="20577"/>
        <pc:sldMkLst>
          <pc:docMk/>
          <pc:sldMk cId="1243745418" sldId="4790"/>
        </pc:sldMkLst>
        <pc:spChg chg="mod">
          <ac:chgData name="Miguel Griot" userId="cb6d4b14-4404-4fa7-9c50-1df10414451b" providerId="ADAL" clId="{9F678F16-93EA-42BB-86DC-9D18421C7D15}" dt="2020-02-18T02:46:27.138" v="724" actId="20577"/>
          <ac:spMkLst>
            <pc:docMk/>
            <pc:sldMk cId="1243745418" sldId="4790"/>
            <ac:spMk id="4" creationId="{3AC2A7EC-5150-4821-AB10-666246C7A3DE}"/>
          </ac:spMkLst>
        </pc:spChg>
      </pc:sldChg>
      <pc:sldChg chg="addSp delSp modSp">
        <pc:chgData name="Miguel Griot" userId="cb6d4b14-4404-4fa7-9c50-1df10414451b" providerId="ADAL" clId="{9F678F16-93EA-42BB-86DC-9D18421C7D15}" dt="2020-02-18T02:42:20.843" v="102" actId="20577"/>
        <pc:sldMkLst>
          <pc:docMk/>
          <pc:sldMk cId="530973558" sldId="4793"/>
        </pc:sldMkLst>
        <pc:spChg chg="mod">
          <ac:chgData name="Miguel Griot" userId="cb6d4b14-4404-4fa7-9c50-1df10414451b" providerId="ADAL" clId="{9F678F16-93EA-42BB-86DC-9D18421C7D15}" dt="2020-02-18T02:42:20.843" v="102" actId="20577"/>
          <ac:spMkLst>
            <pc:docMk/>
            <pc:sldMk cId="530973558" sldId="4793"/>
            <ac:spMk id="4" creationId="{1E69EF6E-A308-4F41-8BCC-A0E79C973B99}"/>
          </ac:spMkLst>
        </pc:spChg>
        <pc:spChg chg="add mod">
          <ac:chgData name="Miguel Griot" userId="cb6d4b14-4404-4fa7-9c50-1df10414451b" providerId="ADAL" clId="{9F678F16-93EA-42BB-86DC-9D18421C7D15}" dt="2020-02-18T02:41:22.504" v="37" actId="1038"/>
          <ac:spMkLst>
            <pc:docMk/>
            <pc:sldMk cId="530973558" sldId="4793"/>
            <ac:spMk id="5" creationId="{2A5A5FFB-E00E-4436-A889-C3AF9DA0A283}"/>
          </ac:spMkLst>
        </pc:spChg>
        <pc:graphicFrameChg chg="del">
          <ac:chgData name="Miguel Griot" userId="cb6d4b14-4404-4fa7-9c50-1df10414451b" providerId="ADAL" clId="{9F678F16-93EA-42BB-86DC-9D18421C7D15}" dt="2020-02-18T02:38:12.890" v="0" actId="478"/>
          <ac:graphicFrameMkLst>
            <pc:docMk/>
            <pc:sldMk cId="530973558" sldId="4793"/>
            <ac:graphicFrameMk id="6" creationId="{B49199D5-E3D7-4C23-98BB-B7F46ED35B61}"/>
          </ac:graphicFrameMkLst>
        </pc:graphicFrameChg>
        <pc:graphicFrameChg chg="add mod">
          <ac:chgData name="Miguel Griot" userId="cb6d4b14-4404-4fa7-9c50-1df10414451b" providerId="ADAL" clId="{9F678F16-93EA-42BB-86DC-9D18421C7D15}" dt="2020-02-18T02:41:22.504" v="37" actId="1038"/>
          <ac:graphicFrameMkLst>
            <pc:docMk/>
            <pc:sldMk cId="530973558" sldId="4793"/>
            <ac:graphicFrameMk id="7" creationId="{297C41F9-A89B-4FD5-91FB-2208FA13BC97}"/>
          </ac:graphicFrameMkLst>
        </pc:graphicFrameChg>
      </pc:sldChg>
      <pc:sldChg chg="addSp delSp modSp">
        <pc:chgData name="Miguel Griot" userId="cb6d4b14-4404-4fa7-9c50-1df10414451b" providerId="ADAL" clId="{9F678F16-93EA-42BB-86DC-9D18421C7D15}" dt="2020-02-18T02:52:09.526" v="1242" actId="20577"/>
        <pc:sldMkLst>
          <pc:docMk/>
          <pc:sldMk cId="3029688766" sldId="4795"/>
        </pc:sldMkLst>
        <pc:spChg chg="mod">
          <ac:chgData name="Miguel Griot" userId="cb6d4b14-4404-4fa7-9c50-1df10414451b" providerId="ADAL" clId="{9F678F16-93EA-42BB-86DC-9D18421C7D15}" dt="2020-02-18T02:52:09.526" v="1242" actId="20577"/>
          <ac:spMkLst>
            <pc:docMk/>
            <pc:sldMk cId="3029688766" sldId="4795"/>
            <ac:spMk id="4" creationId="{F59A67F9-3765-4BB9-A06E-FAB8DD826367}"/>
          </ac:spMkLst>
        </pc:spChg>
        <pc:spChg chg="add mod">
          <ac:chgData name="Miguel Griot" userId="cb6d4b14-4404-4fa7-9c50-1df10414451b" providerId="ADAL" clId="{9F678F16-93EA-42BB-86DC-9D18421C7D15}" dt="2020-02-18T02:51:43.366" v="1224" actId="1037"/>
          <ac:spMkLst>
            <pc:docMk/>
            <pc:sldMk cId="3029688766" sldId="4795"/>
            <ac:spMk id="5" creationId="{1ECA403F-A173-4F90-ADD3-F22002546584}"/>
          </ac:spMkLst>
        </pc:spChg>
        <pc:graphicFrameChg chg="del">
          <ac:chgData name="Miguel Griot" userId="cb6d4b14-4404-4fa7-9c50-1df10414451b" providerId="ADAL" clId="{9F678F16-93EA-42BB-86DC-9D18421C7D15}" dt="2020-02-18T02:51:16.705" v="1218" actId="478"/>
          <ac:graphicFrameMkLst>
            <pc:docMk/>
            <pc:sldMk cId="3029688766" sldId="4795"/>
            <ac:graphicFrameMk id="6" creationId="{75F7BB02-4A7C-46AD-B069-BDCF0B79969A}"/>
          </ac:graphicFrameMkLst>
        </pc:graphicFrameChg>
        <pc:graphicFrameChg chg="add mod">
          <ac:chgData name="Miguel Griot" userId="cb6d4b14-4404-4fa7-9c50-1df10414451b" providerId="ADAL" clId="{9F678F16-93EA-42BB-86DC-9D18421C7D15}" dt="2020-02-18T02:51:43.366" v="1224" actId="1037"/>
          <ac:graphicFrameMkLst>
            <pc:docMk/>
            <pc:sldMk cId="3029688766" sldId="4795"/>
            <ac:graphicFrameMk id="7" creationId="{DB2AA022-DDC3-4366-86BD-6C0E556C0214}"/>
          </ac:graphicFrameMkLst>
        </pc:graphicFrameChg>
      </pc:sldChg>
      <pc:sldChg chg="modSp">
        <pc:chgData name="Miguel Griot" userId="cb6d4b14-4404-4fa7-9c50-1df10414451b" providerId="ADAL" clId="{9F678F16-93EA-42BB-86DC-9D18421C7D15}" dt="2020-02-18T02:50:27.703" v="1217" actId="20577"/>
        <pc:sldMkLst>
          <pc:docMk/>
          <pc:sldMk cId="2844024469" sldId="4796"/>
        </pc:sldMkLst>
        <pc:spChg chg="mod">
          <ac:chgData name="Miguel Griot" userId="cb6d4b14-4404-4fa7-9c50-1df10414451b" providerId="ADAL" clId="{9F678F16-93EA-42BB-86DC-9D18421C7D15}" dt="2020-02-18T02:46:59.254" v="840" actId="20577"/>
          <ac:spMkLst>
            <pc:docMk/>
            <pc:sldMk cId="2844024469" sldId="4796"/>
            <ac:spMk id="3" creationId="{37EEB441-7D12-4B20-B1F4-15FF0EA9D20B}"/>
          </ac:spMkLst>
        </pc:spChg>
        <pc:spChg chg="mod">
          <ac:chgData name="Miguel Griot" userId="cb6d4b14-4404-4fa7-9c50-1df10414451b" providerId="ADAL" clId="{9F678F16-93EA-42BB-86DC-9D18421C7D15}" dt="2020-02-18T02:50:27.703" v="1217" actId="20577"/>
          <ac:spMkLst>
            <pc:docMk/>
            <pc:sldMk cId="2844024469" sldId="4796"/>
            <ac:spMk id="4" creationId="{D9E6EDE6-A2A4-46B2-AC16-F06603BF2A3D}"/>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2/17/2020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srgbClr val="0E2C3A"/>
              </a:solidFill>
              <a:effectLst/>
              <a:uLnTx/>
              <a:uFillTx/>
              <a:latin typeface="Microsoft Sans Serif"/>
              <a:ea typeface="+mn-ea"/>
              <a:cs typeface="+mn-cs"/>
            </a:endParaRPr>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21" name="Content Placeholder 5">
            <a:extLst>
              <a:ext uri="{FF2B5EF4-FFF2-40B4-BE49-F238E27FC236}">
                <a16:creationId xmlns:a16="http://schemas.microsoft.com/office/drawing/2014/main" id="{F275FD11-35B3-4552-A6EF-B2B6A5589DC9}"/>
              </a:ext>
            </a:extLst>
          </p:cNvPr>
          <p:cNvSpPr>
            <a:spLocks noGrp="1"/>
          </p:cNvSpPr>
          <p:nvPr>
            <p:ph sz="quarter" idx="12"/>
          </p:nvPr>
        </p:nvSpPr>
        <p:spPr>
          <a:xfrm>
            <a:off x="3961368" y="675118"/>
            <a:ext cx="7721621" cy="5678056"/>
          </a:xfrm>
        </p:spPr>
        <p:txBody>
          <a:bodyPr/>
          <a:lstStyle>
            <a:lvl1pPr>
              <a:defRPr b="1">
                <a:solidFill>
                  <a:schemeClr val="accent1"/>
                </a:solidFill>
              </a:defRPr>
            </a:lvl1pPr>
            <a:lvl5pP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0" y="504546"/>
            <a:ext cx="2627531" cy="1301247"/>
          </a:xfrm>
        </p:spPr>
        <p:txBody>
          <a:bodyPr/>
          <a:lstStyle>
            <a:lvl1pPr>
              <a:lnSpc>
                <a:spcPct val="89000"/>
              </a:lnSpc>
              <a:defRPr sz="2799">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67914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062152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843756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99518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249107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175698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75170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73546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559052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84759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91303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62332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7154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01450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31539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383820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13621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36313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15639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lvl2pPr>
              <a:defRPr sz="2200"/>
            </a:lvl2pPr>
            <a:lvl3pPr>
              <a:defRPr sz="20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8618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31289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7510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5567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18910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325300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71420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marL="342900" lvl="1" indent="-342900" algn="l" defTabSz="914400" rtl="0" eaLnBrk="1" latinLnBrk="0" hangingPunct="1">
              <a:lnSpc>
                <a:spcPct val="95000"/>
              </a:lnSpc>
              <a:spcBef>
                <a:spcPct val="20000"/>
              </a:spcBef>
              <a:buFontTx/>
              <a:buBlip>
                <a:blip r:embed="rId2"/>
              </a:buBlip>
            </a:pPr>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a:t>Click to edit Master title style</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849849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2835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72721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09779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69302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76507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4242327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48687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222934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08765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8326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35190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193610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68586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68320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430828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80351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66319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89662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75605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9923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611890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291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35112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71174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5002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413055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193652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08777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42995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a:t>Click to edit Master text styles</a:t>
            </a:r>
          </a:p>
          <a:p>
            <a:pPr lvl="1"/>
            <a:r>
              <a:rPr lang="en-US" altLang="ja-JP" dirty="0"/>
              <a:t>Second level</a:t>
            </a:r>
          </a:p>
          <a:p>
            <a:pPr lvl="2"/>
            <a:r>
              <a:rPr lang="en-US" altLang="ja-JP" dirty="0"/>
              <a:t>Third level</a:t>
            </a:r>
          </a:p>
          <a:p>
            <a:pPr lvl="3"/>
            <a:r>
              <a:rPr lang="en-US" altLang="ja-JP" dirty="0"/>
              <a:t>Fourth level</a:t>
            </a:r>
          </a:p>
          <a:p>
            <a:pPr lvl="4"/>
            <a:r>
              <a:rPr lang="en-US" altLang="ja-JP" dirty="0"/>
              <a:t>Fifth level</a:t>
            </a:r>
            <a:endParaRPr lang="en-US" dirty="0"/>
          </a:p>
        </p:txBody>
      </p:sp>
    </p:spTree>
    <p:extLst>
      <p:ext uri="{BB962C8B-B14F-4D97-AF65-F5344CB8AC3E}">
        <p14:creationId xmlns:p14="http://schemas.microsoft.com/office/powerpoint/2010/main" val="33898813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0213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85526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95434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16773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10965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505807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104309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115621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9946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5073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88426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144671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9575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913067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64242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4941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8333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837230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30024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4349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62936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34714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56108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354034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37629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52784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55877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24628"/>
            <a:ext cx="11430000" cy="531812"/>
          </a:xfrm>
          <a:prstGeom prst="rect">
            <a:avLst/>
          </a:prstGeom>
        </p:spPr>
        <p:txBody>
          <a:bodyPr vert="horz" wrap="square" lIns="91440" tIns="45720" rIns="91440" bIns="45720" rtlCol="0" anchor="ctr">
            <a:spAutoFit/>
          </a:bodyPr>
          <a:lstStyle>
            <a:lvl1pPr>
              <a:defRPr/>
            </a:lvl1pPr>
          </a:lstStyle>
          <a:p>
            <a:r>
              <a:rPr lang="en-US"/>
              <a:t>Click to edit Master title style</a:t>
            </a:r>
          </a:p>
        </p:txBody>
      </p:sp>
      <p:sp>
        <p:nvSpPr>
          <p:cNvPr id="9" name="Text Placeholder 2"/>
          <p:cNvSpPr>
            <a:spLocks noGrp="1"/>
          </p:cNvSpPr>
          <p:nvPr>
            <p:ph type="body" idx="13"/>
          </p:nvPr>
        </p:nvSpPr>
        <p:spPr>
          <a:xfrm>
            <a:off x="283464" y="1426467"/>
            <a:ext cx="11430000" cy="263149"/>
          </a:xfrm>
        </p:spPr>
        <p:txBody>
          <a:bodyPr tIns="0" bIns="0" anchor="t"/>
          <a:lstStyle>
            <a:lvl1pPr marL="0" indent="0">
              <a:buNone/>
              <a:defRPr sz="1799" b="0">
                <a:solidFill>
                  <a:schemeClr val="bg2"/>
                </a:solidFill>
              </a:defRPr>
            </a:lvl1pPr>
            <a:lvl2pPr marL="342888" indent="0">
              <a:buNone/>
              <a:defRPr sz="1500" b="1"/>
            </a:lvl2pPr>
            <a:lvl3pPr marL="685777" indent="0">
              <a:buNone/>
              <a:defRPr sz="1350" b="1"/>
            </a:lvl3pPr>
            <a:lvl4pPr marL="1028665" indent="0">
              <a:buNone/>
              <a:defRPr sz="1200" b="1"/>
            </a:lvl4pPr>
            <a:lvl5pPr marL="1371554" indent="0">
              <a:buNone/>
              <a:defRPr sz="1200" b="1"/>
            </a:lvl5pPr>
            <a:lvl6pPr marL="1714443" indent="0">
              <a:buNone/>
              <a:defRPr sz="1200" b="1"/>
            </a:lvl6pPr>
            <a:lvl7pPr marL="2057332" indent="0">
              <a:buNone/>
              <a:defRPr sz="1200" b="1"/>
            </a:lvl7pPr>
            <a:lvl8pPr marL="2400220" indent="0">
              <a:buNone/>
              <a:defRPr sz="1200" b="1"/>
            </a:lvl8pPr>
            <a:lvl9pPr marL="2743109" indent="0">
              <a:buNone/>
              <a:defRPr sz="1200" b="1"/>
            </a:lvl9pPr>
          </a:lstStyle>
          <a:p>
            <a:pPr lvl="0"/>
            <a:r>
              <a:rPr lang="en-US"/>
              <a:t>Click to edit Master text styles</a:t>
            </a:r>
          </a:p>
        </p:txBody>
      </p:sp>
    </p:spTree>
    <p:extLst>
      <p:ext uri="{BB962C8B-B14F-4D97-AF65-F5344CB8AC3E}">
        <p14:creationId xmlns:p14="http://schemas.microsoft.com/office/powerpoint/2010/main" val="23303368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88"/>
            <a:ext cx="11184200" cy="439416"/>
          </a:xfrm>
        </p:spPr>
        <p:txBody>
          <a:bodyPr/>
          <a:lstStyle/>
          <a:p>
            <a:r>
              <a:rPr lang="en-US"/>
              <a:t>Click to edit Master title style</a:t>
            </a:r>
          </a:p>
        </p:txBody>
      </p:sp>
      <p:sp>
        <p:nvSpPr>
          <p:cNvPr id="6" name="Content Placeholder 5"/>
          <p:cNvSpPr>
            <a:spLocks noGrp="1"/>
          </p:cNvSpPr>
          <p:nvPr>
            <p:ph sz="quarter" idx="12"/>
          </p:nvPr>
        </p:nvSpPr>
        <p:spPr>
          <a:xfrm>
            <a:off x="495171" y="1132232"/>
            <a:ext cx="11187818" cy="5213704"/>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24" descr="image001">
            <a:extLst>
              <a:ext uri="{FF2B5EF4-FFF2-40B4-BE49-F238E27FC236}">
                <a16:creationId xmlns:a16="http://schemas.microsoft.com/office/drawing/2014/main" id="{84C10D8C-1DB4-4B9E-B790-B6E9C6F96378}"/>
              </a:ext>
            </a:extLst>
          </p:cNvPr>
          <p:cNvPicPr>
            <a:picLocks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1642313" y="4072"/>
            <a:ext cx="538273" cy="51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a:extLst>
              <a:ext uri="{FF2B5EF4-FFF2-40B4-BE49-F238E27FC236}">
                <a16:creationId xmlns:a16="http://schemas.microsoft.com/office/drawing/2014/main" id="{8AB29FCC-03CB-43FD-8F24-F1EAE705B452}"/>
              </a:ext>
            </a:extLst>
          </p:cNvPr>
          <p:cNvPicPr>
            <a:picLocks noChangeAspect="1" noChangeArrowheads="1"/>
          </p:cNvPicPr>
          <p:nvPr userDrawn="1"/>
        </p:nvPicPr>
        <p:blipFill>
          <a:blip r:embed="rId3" cstate="print"/>
          <a:srcRect/>
          <a:stretch>
            <a:fillRect/>
          </a:stretch>
        </p:blipFill>
        <p:spPr bwMode="auto">
          <a:xfrm>
            <a:off x="6746489" y="18442"/>
            <a:ext cx="1130608" cy="520606"/>
          </a:xfrm>
          <a:prstGeom prst="rect">
            <a:avLst/>
          </a:prstGeom>
          <a:noFill/>
          <a:ln w="9525">
            <a:noFill/>
            <a:miter lim="800000"/>
            <a:headEnd/>
            <a:tailEnd/>
          </a:ln>
        </p:spPr>
      </p:pic>
    </p:spTree>
    <p:extLst>
      <p:ext uri="{BB962C8B-B14F-4D97-AF65-F5344CB8AC3E}">
        <p14:creationId xmlns:p14="http://schemas.microsoft.com/office/powerpoint/2010/main" val="3507142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a:lnSpc>
                <a:spcPct val="95000"/>
              </a:lnSpc>
              <a:spcBef>
                <a:spcPts val="1200"/>
              </a:spcBef>
            </a:pPr>
            <a:endParaRPr lang="en-US"/>
          </a:p>
        </p:txBody>
      </p:sp>
    </p:spTree>
    <p:extLst>
      <p:ext uri="{BB962C8B-B14F-4D97-AF65-F5344CB8AC3E}">
        <p14:creationId xmlns:p14="http://schemas.microsoft.com/office/powerpoint/2010/main" val="1617079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55" Type="http://schemas.openxmlformats.org/officeDocument/2006/relationships/slideLayout" Target="../slideLayouts/slideLayout69.xml"/><Relationship Id="rId63" Type="http://schemas.openxmlformats.org/officeDocument/2006/relationships/slideLayout" Target="../slideLayouts/slideLayout77.xml"/><Relationship Id="rId68" Type="http://schemas.openxmlformats.org/officeDocument/2006/relationships/slideLayout" Target="../slideLayouts/slideLayout82.xml"/><Relationship Id="rId76" Type="http://schemas.openxmlformats.org/officeDocument/2006/relationships/slideLayout" Target="../slideLayouts/slideLayout90.xml"/><Relationship Id="rId84" Type="http://schemas.openxmlformats.org/officeDocument/2006/relationships/slideLayout" Target="../slideLayouts/slideLayout98.xml"/><Relationship Id="rId7" Type="http://schemas.openxmlformats.org/officeDocument/2006/relationships/slideLayout" Target="../slideLayouts/slideLayout21.xml"/><Relationship Id="rId71" Type="http://schemas.openxmlformats.org/officeDocument/2006/relationships/slideLayout" Target="../slideLayouts/slideLayout85.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3" Type="http://schemas.openxmlformats.org/officeDocument/2006/relationships/slideLayout" Target="../slideLayouts/slideLayout67.xml"/><Relationship Id="rId58" Type="http://schemas.openxmlformats.org/officeDocument/2006/relationships/slideLayout" Target="../slideLayouts/slideLayout72.xml"/><Relationship Id="rId66" Type="http://schemas.openxmlformats.org/officeDocument/2006/relationships/slideLayout" Target="../slideLayouts/slideLayout80.xml"/><Relationship Id="rId74" Type="http://schemas.openxmlformats.org/officeDocument/2006/relationships/slideLayout" Target="../slideLayouts/slideLayout88.xml"/><Relationship Id="rId79" Type="http://schemas.openxmlformats.org/officeDocument/2006/relationships/slideLayout" Target="../slideLayouts/slideLayout93.xml"/><Relationship Id="rId5" Type="http://schemas.openxmlformats.org/officeDocument/2006/relationships/slideLayout" Target="../slideLayouts/slideLayout19.xml"/><Relationship Id="rId61" Type="http://schemas.openxmlformats.org/officeDocument/2006/relationships/slideLayout" Target="../slideLayouts/slideLayout75.xml"/><Relationship Id="rId82" Type="http://schemas.openxmlformats.org/officeDocument/2006/relationships/slideLayout" Target="../slideLayouts/slideLayout96.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56" Type="http://schemas.openxmlformats.org/officeDocument/2006/relationships/slideLayout" Target="../slideLayouts/slideLayout70.xml"/><Relationship Id="rId64" Type="http://schemas.openxmlformats.org/officeDocument/2006/relationships/slideLayout" Target="../slideLayouts/slideLayout78.xml"/><Relationship Id="rId69" Type="http://schemas.openxmlformats.org/officeDocument/2006/relationships/slideLayout" Target="../slideLayouts/slideLayout83.xml"/><Relationship Id="rId77" Type="http://schemas.openxmlformats.org/officeDocument/2006/relationships/slideLayout" Target="../slideLayouts/slideLayout91.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72" Type="http://schemas.openxmlformats.org/officeDocument/2006/relationships/slideLayout" Target="../slideLayouts/slideLayout86.xml"/><Relationship Id="rId80" Type="http://schemas.openxmlformats.org/officeDocument/2006/relationships/slideLayout" Target="../slideLayouts/slideLayout94.xml"/><Relationship Id="rId85" Type="http://schemas.openxmlformats.org/officeDocument/2006/relationships/slideLayout" Target="../slideLayouts/slideLayout99.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59" Type="http://schemas.openxmlformats.org/officeDocument/2006/relationships/slideLayout" Target="../slideLayouts/slideLayout73.xml"/><Relationship Id="rId67" Type="http://schemas.openxmlformats.org/officeDocument/2006/relationships/slideLayout" Target="../slideLayouts/slideLayout81.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54" Type="http://schemas.openxmlformats.org/officeDocument/2006/relationships/slideLayout" Target="../slideLayouts/slideLayout68.xml"/><Relationship Id="rId62" Type="http://schemas.openxmlformats.org/officeDocument/2006/relationships/slideLayout" Target="../slideLayouts/slideLayout76.xml"/><Relationship Id="rId70" Type="http://schemas.openxmlformats.org/officeDocument/2006/relationships/slideLayout" Target="../slideLayouts/slideLayout84.xml"/><Relationship Id="rId75" Type="http://schemas.openxmlformats.org/officeDocument/2006/relationships/slideLayout" Target="../slideLayouts/slideLayout89.xml"/><Relationship Id="rId83" Type="http://schemas.openxmlformats.org/officeDocument/2006/relationships/slideLayout" Target="../slideLayouts/slideLayout97.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57" Type="http://schemas.openxmlformats.org/officeDocument/2006/relationships/slideLayout" Target="../slideLayouts/slideLayout71.xml"/><Relationship Id="rId10" Type="http://schemas.openxmlformats.org/officeDocument/2006/relationships/slideLayout" Target="../slideLayouts/slideLayout24.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slideLayout" Target="../slideLayouts/slideLayout66.xml"/><Relationship Id="rId60" Type="http://schemas.openxmlformats.org/officeDocument/2006/relationships/slideLayout" Target="../slideLayouts/slideLayout74.xml"/><Relationship Id="rId65" Type="http://schemas.openxmlformats.org/officeDocument/2006/relationships/slideLayout" Target="../slideLayouts/slideLayout79.xml"/><Relationship Id="rId73" Type="http://schemas.openxmlformats.org/officeDocument/2006/relationships/slideLayout" Target="../slideLayouts/slideLayout87.xml"/><Relationship Id="rId78" Type="http://schemas.openxmlformats.org/officeDocument/2006/relationships/slideLayout" Target="../slideLayouts/slideLayout92.xml"/><Relationship Id="rId81" Type="http://schemas.openxmlformats.org/officeDocument/2006/relationships/slideLayout" Target="../slideLayouts/slideLayout95.xml"/><Relationship Id="rId8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37" r:id="rId1"/>
    <p:sldLayoutId id="2147483733" r:id="rId2"/>
    <p:sldLayoutId id="2147483694" r:id="rId3"/>
    <p:sldLayoutId id="2147483748" r:id="rId4"/>
    <p:sldLayoutId id="2147483698" r:id="rId5"/>
    <p:sldLayoutId id="2147483734" r:id="rId6"/>
    <p:sldLayoutId id="214748377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9"/>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6" r:id="rId3"/>
    <p:sldLayoutId id="2147483758" r:id="rId4"/>
    <p:sldLayoutId id="2147483759" r:id="rId5"/>
    <p:sldLayoutId id="2147483762" r:id="rId6"/>
    <p:sldLayoutId id="2147483774" r:id="rId7"/>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9"/>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989771263"/>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 id="2147483805" r:id="rId27"/>
    <p:sldLayoutId id="2147483806" r:id="rId28"/>
    <p:sldLayoutId id="2147483807" r:id="rId29"/>
    <p:sldLayoutId id="2147483808" r:id="rId30"/>
    <p:sldLayoutId id="2147483809" r:id="rId31"/>
    <p:sldLayoutId id="2147483810" r:id="rId32"/>
    <p:sldLayoutId id="2147483811" r:id="rId33"/>
    <p:sldLayoutId id="2147483812" r:id="rId34"/>
    <p:sldLayoutId id="2147483813" r:id="rId35"/>
    <p:sldLayoutId id="2147483814" r:id="rId36"/>
    <p:sldLayoutId id="2147483815" r:id="rId37"/>
    <p:sldLayoutId id="2147483816" r:id="rId38"/>
    <p:sldLayoutId id="2147483817" r:id="rId39"/>
    <p:sldLayoutId id="2147483818" r:id="rId40"/>
    <p:sldLayoutId id="2147483819" r:id="rId41"/>
    <p:sldLayoutId id="2147483820" r:id="rId42"/>
    <p:sldLayoutId id="2147483821" r:id="rId43"/>
    <p:sldLayoutId id="2147483822" r:id="rId44"/>
    <p:sldLayoutId id="2147483823" r:id="rId45"/>
    <p:sldLayoutId id="2147483824" r:id="rId46"/>
    <p:sldLayoutId id="2147483825" r:id="rId47"/>
    <p:sldLayoutId id="2147483826" r:id="rId48"/>
    <p:sldLayoutId id="2147483827" r:id="rId49"/>
    <p:sldLayoutId id="2147483828" r:id="rId50"/>
    <p:sldLayoutId id="2147483829" r:id="rId51"/>
    <p:sldLayoutId id="2147483830" r:id="rId52"/>
    <p:sldLayoutId id="2147483831" r:id="rId53"/>
    <p:sldLayoutId id="2147483832" r:id="rId54"/>
    <p:sldLayoutId id="2147483833" r:id="rId55"/>
    <p:sldLayoutId id="2147483834" r:id="rId56"/>
    <p:sldLayoutId id="2147483835" r:id="rId57"/>
    <p:sldLayoutId id="2147483836" r:id="rId58"/>
    <p:sldLayoutId id="2147483837" r:id="rId59"/>
    <p:sldLayoutId id="2147483838" r:id="rId60"/>
    <p:sldLayoutId id="2147483839" r:id="rId61"/>
    <p:sldLayoutId id="2147483840" r:id="rId62"/>
    <p:sldLayoutId id="2147483841" r:id="rId63"/>
    <p:sldLayoutId id="2147483842" r:id="rId64"/>
    <p:sldLayoutId id="2147483843" r:id="rId65"/>
    <p:sldLayoutId id="2147483844" r:id="rId66"/>
    <p:sldLayoutId id="2147483845" r:id="rId67"/>
    <p:sldLayoutId id="2147483846" r:id="rId68"/>
    <p:sldLayoutId id="2147483847" r:id="rId69"/>
    <p:sldLayoutId id="2147483848" r:id="rId70"/>
    <p:sldLayoutId id="2147483849" r:id="rId71"/>
    <p:sldLayoutId id="2147483850" r:id="rId72"/>
    <p:sldLayoutId id="2147483851" r:id="rId73"/>
    <p:sldLayoutId id="2147483852" r:id="rId74"/>
    <p:sldLayoutId id="2147483853" r:id="rId75"/>
    <p:sldLayoutId id="2147483854" r:id="rId76"/>
    <p:sldLayoutId id="2147483855" r:id="rId77"/>
    <p:sldLayoutId id="2147483856" r:id="rId78"/>
    <p:sldLayoutId id="2147483857" r:id="rId79"/>
    <p:sldLayoutId id="2147483858" r:id="rId80"/>
    <p:sldLayoutId id="2147483859" r:id="rId81"/>
    <p:sldLayoutId id="2147483860" r:id="rId82"/>
    <p:sldLayoutId id="2147483861" r:id="rId83"/>
    <p:sldLayoutId id="2147483862" r:id="rId84"/>
    <p:sldLayoutId id="2147483863"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Visio_2003-2010_Drawing.vsd"/><Relationship Id="rId2" Type="http://schemas.openxmlformats.org/officeDocument/2006/relationships/slideLayout" Target="../slideLayouts/slideLayout33.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33.xml"/><Relationship Id="rId1" Type="http://schemas.openxmlformats.org/officeDocument/2006/relationships/vmlDrawing" Target="../drawings/vmlDrawing2.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170" y="4737028"/>
            <a:ext cx="7053198" cy="961930"/>
          </a:xfrm>
        </p:spPr>
        <p:txBody>
          <a:bodyPr/>
          <a:lstStyle/>
          <a:p>
            <a:r>
              <a:rPr lang="en-US" sz="2399" dirty="0"/>
              <a:t>Source: Qualcomm Incorporated</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95170" y="2302662"/>
            <a:ext cx="7413999" cy="1445909"/>
          </a:xfrm>
        </p:spPr>
        <p:txBody>
          <a:bodyPr/>
          <a:lstStyle/>
          <a:p>
            <a:r>
              <a:rPr lang="en-US" sz="5400" dirty="0"/>
              <a:t>5G </a:t>
            </a:r>
            <a:r>
              <a:rPr lang="en-US" sz="5400" dirty="0" err="1"/>
              <a:t>CIoT</a:t>
            </a:r>
            <a:r>
              <a:rPr lang="en-US" sz="5400" dirty="0"/>
              <a:t> MT-EDT Discussion</a:t>
            </a:r>
          </a:p>
        </p:txBody>
      </p:sp>
      <p:sp>
        <p:nvSpPr>
          <p:cNvPr id="4" name="Text Placeholder 46">
            <a:extLst>
              <a:ext uri="{FF2B5EF4-FFF2-40B4-BE49-F238E27FC236}">
                <a16:creationId xmlns:a16="http://schemas.microsoft.com/office/drawing/2014/main" id="{801E384E-462F-417B-9BB0-35461AE67ED6}"/>
              </a:ext>
            </a:extLst>
          </p:cNvPr>
          <p:cNvSpPr txBox="1">
            <a:spLocks/>
          </p:cNvSpPr>
          <p:nvPr/>
        </p:nvSpPr>
        <p:spPr bwMode="gray">
          <a:xfrm>
            <a:off x="495169" y="197112"/>
            <a:ext cx="7934456" cy="961930"/>
          </a:xfrm>
          <a:prstGeom prst="rect">
            <a:avLst/>
          </a:prstGeom>
        </p:spPr>
        <p:txBody>
          <a:bodyPr vert="horz" lIns="0" tIns="0" rIns="0" bIns="0" rtlCol="0">
            <a:noAutofit/>
          </a:bodyPr>
          <a:lstStyle>
            <a:lvl1pPr marL="0" indent="0" algn="l" defTabSz="914126"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r>
              <a:rPr lang="en-GB" dirty="0"/>
              <a:t>3GPP TSG SA2 Meeting #137E		</a:t>
            </a:r>
            <a:r>
              <a:rPr lang="en-GB"/>
              <a:t>	S2-2002014</a:t>
            </a:r>
          </a:p>
          <a:p>
            <a:r>
              <a:rPr lang="en-US"/>
              <a:t>Elbonia</a:t>
            </a:r>
            <a:r>
              <a:rPr lang="en-US" dirty="0"/>
              <a:t>, February 24 – 27, 2020</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898BCBA2-9E10-4217-AC37-0C3A2880DCE4}"/>
              </a:ext>
            </a:extLst>
          </p:cNvPr>
          <p:cNvSpPr>
            <a:spLocks noGrp="1"/>
          </p:cNvSpPr>
          <p:nvPr>
            <p:ph sz="quarter" idx="10"/>
          </p:nvPr>
        </p:nvSpPr>
        <p:spPr/>
        <p:txBody>
          <a:bodyPr/>
          <a:lstStyle/>
          <a:p>
            <a:r>
              <a:rPr lang="en-US" dirty="0"/>
              <a:t>AMF current behavior when handling old and new 5G GUTI</a:t>
            </a:r>
          </a:p>
        </p:txBody>
      </p:sp>
      <p:sp>
        <p:nvSpPr>
          <p:cNvPr id="11" name="Title 10">
            <a:extLst>
              <a:ext uri="{FF2B5EF4-FFF2-40B4-BE49-F238E27FC236}">
                <a16:creationId xmlns:a16="http://schemas.microsoft.com/office/drawing/2014/main" id="{CA7EE14E-840B-4D7B-91FA-37E67D13F5DC}"/>
              </a:ext>
            </a:extLst>
          </p:cNvPr>
          <p:cNvSpPr>
            <a:spLocks noGrp="1"/>
          </p:cNvSpPr>
          <p:nvPr>
            <p:ph type="title"/>
          </p:nvPr>
        </p:nvSpPr>
        <p:spPr>
          <a:xfrm>
            <a:off x="475364" y="1360702"/>
            <a:ext cx="6444333" cy="568682"/>
          </a:xfrm>
        </p:spPr>
        <p:txBody>
          <a:bodyPr/>
          <a:lstStyle/>
          <a:p>
            <a:r>
              <a:rPr lang="en-US" dirty="0"/>
              <a:t>Annex</a:t>
            </a:r>
          </a:p>
        </p:txBody>
      </p:sp>
      <p:sp>
        <p:nvSpPr>
          <p:cNvPr id="2" name="Footer Placeholder 1">
            <a:extLst>
              <a:ext uri="{FF2B5EF4-FFF2-40B4-BE49-F238E27FC236}">
                <a16:creationId xmlns:a16="http://schemas.microsoft.com/office/drawing/2014/main" id="{465474E0-D491-41CC-A7CB-D2331C598D4B}"/>
              </a:ext>
            </a:extLst>
          </p:cNvPr>
          <p:cNvSpPr>
            <a:spLocks noGrp="1"/>
          </p:cNvSpPr>
          <p:nvPr>
            <p:ph type="ftr" sz="quarter" idx="4294967295"/>
          </p:nvPr>
        </p:nvSpPr>
        <p:spPr>
          <a:xfrm>
            <a:off x="0" y="6532563"/>
            <a:ext cx="10487025" cy="119062"/>
          </a:xfrm>
        </p:spPr>
        <p:txBody>
          <a:bodyPr/>
          <a:lstStyle/>
          <a:p>
            <a:r>
              <a:rPr lang="en-US"/>
              <a:t>Source sample text</a:t>
            </a:r>
          </a:p>
        </p:txBody>
      </p:sp>
    </p:spTree>
    <p:extLst>
      <p:ext uri="{BB962C8B-B14F-4D97-AF65-F5344CB8AC3E}">
        <p14:creationId xmlns:p14="http://schemas.microsoft.com/office/powerpoint/2010/main" val="325302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A79CB6-B3BD-4F57-A467-E53A25E15C36}"/>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1CF14CCB-D0D3-49F6-B183-4099D294D32F}"/>
              </a:ext>
            </a:extLst>
          </p:cNvPr>
          <p:cNvSpPr>
            <a:spLocks noGrp="1"/>
          </p:cNvSpPr>
          <p:nvPr>
            <p:ph type="title"/>
          </p:nvPr>
        </p:nvSpPr>
        <p:spPr/>
        <p:txBody>
          <a:bodyPr/>
          <a:lstStyle/>
          <a:p>
            <a:r>
              <a:rPr lang="en-US" dirty="0"/>
              <a:t>AMF 5G GUTI handling and paging behavior (1)</a:t>
            </a:r>
          </a:p>
        </p:txBody>
      </p:sp>
      <p:sp>
        <p:nvSpPr>
          <p:cNvPr id="4" name="Content Placeholder 3">
            <a:extLst>
              <a:ext uri="{FF2B5EF4-FFF2-40B4-BE49-F238E27FC236}">
                <a16:creationId xmlns:a16="http://schemas.microsoft.com/office/drawing/2014/main" id="{988FFBCD-A71F-4636-A686-AB0D791CC300}"/>
              </a:ext>
            </a:extLst>
          </p:cNvPr>
          <p:cNvSpPr>
            <a:spLocks noGrp="1"/>
          </p:cNvSpPr>
          <p:nvPr>
            <p:ph sz="quarter" idx="14"/>
          </p:nvPr>
        </p:nvSpPr>
        <p:spPr>
          <a:xfrm>
            <a:off x="495171" y="1290141"/>
            <a:ext cx="11184199" cy="5301842"/>
          </a:xfrm>
        </p:spPr>
        <p:txBody>
          <a:bodyPr>
            <a:normAutofit fontScale="92500" lnSpcReduction="20000"/>
          </a:bodyPr>
          <a:lstStyle/>
          <a:p>
            <a:r>
              <a:rPr lang="en-US" dirty="0"/>
              <a:t>From 24.501, the error case for UCU with GUTI reallocation:</a:t>
            </a:r>
          </a:p>
          <a:p>
            <a:pPr lvl="1"/>
            <a:r>
              <a:rPr lang="en-GB" dirty="0"/>
              <a:t>b)	Lower layer failure.</a:t>
            </a:r>
            <a:endParaRPr lang="en-US" dirty="0"/>
          </a:p>
          <a:p>
            <a:pPr lvl="2"/>
            <a:r>
              <a:rPr lang="en-GB" dirty="0"/>
              <a:t>If a lower layer failure is detected before the CONFIGURATION UPDATE COMPLETE message is received and:</a:t>
            </a:r>
            <a:endParaRPr lang="en-US" dirty="0"/>
          </a:p>
          <a:p>
            <a:pPr lvl="3"/>
            <a:r>
              <a:rPr lang="en-GB" dirty="0"/>
              <a:t>1)	if the CONFIGURATION UPDATE COMMAND message includes the 5G-GUTI IE,</a:t>
            </a:r>
            <a:r>
              <a:rPr lang="en-GB" dirty="0">
                <a:solidFill>
                  <a:srgbClr val="FF0000"/>
                </a:solidFill>
              </a:rPr>
              <a:t> the old and the new 5G-GUTI shall be considered as valid until the old 5G-GUTI can be considered as invalid by the AMF.</a:t>
            </a:r>
            <a:r>
              <a:rPr lang="en-GB" dirty="0"/>
              <a:t> If a new TAI list was provided in the CONFIGURATION UPDATE COMMAND message, the old and new TAI list shall also be considered as valid until the old TAI list can be considered as invalid by the AMF.</a:t>
            </a:r>
            <a:endParaRPr lang="en-US" dirty="0"/>
          </a:p>
          <a:p>
            <a:pPr lvl="3"/>
            <a:r>
              <a:rPr lang="en-GB" dirty="0"/>
              <a:t>During this period the AMF:</a:t>
            </a:r>
            <a:endParaRPr lang="en-US" dirty="0"/>
          </a:p>
          <a:p>
            <a:pPr lvl="3"/>
            <a:r>
              <a:rPr lang="en-GB" dirty="0"/>
              <a:t>i)	</a:t>
            </a:r>
            <a:r>
              <a:rPr lang="en-GB" dirty="0">
                <a:solidFill>
                  <a:srgbClr val="FF0000"/>
                </a:solidFill>
              </a:rPr>
              <a:t>may first use the old 5G-S-TMSI from the old 5G-GUTI for paging within the area defined by the old TAI list for an implementation dependent number of paging attempts for network originated transactions.</a:t>
            </a:r>
            <a:r>
              <a:rPr lang="en-GB" dirty="0"/>
              <a:t> If a new TAI list was provided with old 5G-GUTI in the CONFIGURATION UPDATE COMMAND message, the new TAI list should also be used for paging. Upon response from the UE, the AMF may re-initiate the CONFIGURATION UPDATE COMMAND. If the response is received from a tracking area within the old and new TAI list, the network shall re-initiate the CONFIGURATION UPDATE COMMAND message. </a:t>
            </a:r>
            <a:r>
              <a:rPr lang="en-GB" dirty="0">
                <a:solidFill>
                  <a:srgbClr val="FF0000"/>
                </a:solidFill>
              </a:rPr>
              <a:t>If no response is received to the paging attempts, the network may use the new 5G-S-TMSI from the new 5G-GUTI for paging for an implementation dependent number of paging attempts.</a:t>
            </a:r>
            <a:r>
              <a:rPr lang="en-GB" dirty="0"/>
              <a:t> In this case, if a new TAI list was provided with new 5G-GUTI in the CONFIGURATION UPDATE COMMAND message, the new TAI list shall be used instead of the old TAI list. Upon response from the UE the AMF shall consider the new 5G-GUTI as valid and the old 5G-GUTI as invalid.</a:t>
            </a:r>
            <a:endParaRPr lang="en-US" dirty="0"/>
          </a:p>
          <a:p>
            <a:pPr lvl="3"/>
            <a:r>
              <a:rPr lang="en-GB" dirty="0"/>
              <a:t>ii)	</a:t>
            </a:r>
            <a:r>
              <a:rPr lang="en-GB" dirty="0">
                <a:solidFill>
                  <a:srgbClr val="FF0000"/>
                </a:solidFill>
              </a:rPr>
              <a:t>shall consider the new 5G-GUTI as valid if it is used by the UE </a:t>
            </a:r>
            <a:r>
              <a:rPr lang="en-GB" dirty="0"/>
              <a:t>and, additionally, the new TAI list as valid if it was provided with this 5G-GUTI in the CONFIGURATION UPDATE COMMAND message; and</a:t>
            </a:r>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68870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17B47D-B470-408B-9318-2B297AE9566E}"/>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D4207E0A-682D-4DD8-A7A5-1002D50445D4}"/>
              </a:ext>
            </a:extLst>
          </p:cNvPr>
          <p:cNvSpPr>
            <a:spLocks noGrp="1"/>
          </p:cNvSpPr>
          <p:nvPr>
            <p:ph type="title"/>
          </p:nvPr>
        </p:nvSpPr>
        <p:spPr/>
        <p:txBody>
          <a:bodyPr/>
          <a:lstStyle/>
          <a:p>
            <a:r>
              <a:rPr lang="en-US" dirty="0"/>
              <a:t>AMF 5G GUTI handling and paging behavior (2)</a:t>
            </a:r>
          </a:p>
        </p:txBody>
      </p:sp>
      <p:sp>
        <p:nvSpPr>
          <p:cNvPr id="4" name="Content Placeholder 3">
            <a:extLst>
              <a:ext uri="{FF2B5EF4-FFF2-40B4-BE49-F238E27FC236}">
                <a16:creationId xmlns:a16="http://schemas.microsoft.com/office/drawing/2014/main" id="{B7A64B29-A5BB-4523-B1FF-D6E31D6B1CA0}"/>
              </a:ext>
            </a:extLst>
          </p:cNvPr>
          <p:cNvSpPr>
            <a:spLocks noGrp="1"/>
          </p:cNvSpPr>
          <p:nvPr>
            <p:ph sz="quarter" idx="14"/>
          </p:nvPr>
        </p:nvSpPr>
        <p:spPr>
          <a:xfrm>
            <a:off x="495171" y="1115737"/>
            <a:ext cx="11184199" cy="5285064"/>
          </a:xfrm>
        </p:spPr>
        <p:txBody>
          <a:bodyPr/>
          <a:lstStyle/>
          <a:p>
            <a:r>
              <a:rPr lang="en-US" dirty="0"/>
              <a:t>Difference between current error case handling and new AMF behavior for MT-EDT. </a:t>
            </a:r>
          </a:p>
          <a:p>
            <a:pPr lvl="1"/>
            <a:r>
              <a:rPr lang="en-US" dirty="0"/>
              <a:t>For current error case, AMF tries old S-TMSI first. </a:t>
            </a:r>
          </a:p>
          <a:p>
            <a:pPr lvl="2"/>
            <a:r>
              <a:rPr lang="en-US" dirty="0"/>
              <a:t>The reason is this occurred due to lower layer failure so it’s likely the new GUTI never made it to the UE. </a:t>
            </a:r>
          </a:p>
          <a:p>
            <a:pPr lvl="1"/>
            <a:r>
              <a:rPr lang="en-US" dirty="0"/>
              <a:t>For MT-EDT with GUTI reallocation, AMF tries new S-TMSI first by default. </a:t>
            </a:r>
          </a:p>
          <a:p>
            <a:pPr lvl="2"/>
            <a:r>
              <a:rPr lang="en-US" dirty="0"/>
              <a:t>The reason is most of the time the UE would receive the new GUTI, i.e. most of the time MT-EDT procedure would be completed successfully. Furthermore if there is an issue with delivering service accept, the RAN node would send NAS non-delivery indication. </a:t>
            </a:r>
          </a:p>
          <a:p>
            <a:pPr lvl="2"/>
            <a:r>
              <a:rPr lang="en-US" dirty="0"/>
              <a:t>If the AMF does receive NAS non-delivery, then AMF behavior the AMF tries old S-TMSI. Note that since the AMF knows the new 5G GUTI was not delivered, it doesn’t even try it for paging. </a:t>
            </a:r>
          </a:p>
        </p:txBody>
      </p:sp>
    </p:spTree>
    <p:extLst>
      <p:ext uri="{BB962C8B-B14F-4D97-AF65-F5344CB8AC3E}">
        <p14:creationId xmlns:p14="http://schemas.microsoft.com/office/powerpoint/2010/main" val="14041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58ED33F-8BDF-4ABC-A608-F4849B5256F3}"/>
              </a:ext>
            </a:extLst>
          </p:cNvPr>
          <p:cNvSpPr>
            <a:spLocks noGrp="1"/>
          </p:cNvSpPr>
          <p:nvPr>
            <p:ph type="title"/>
          </p:nvPr>
        </p:nvSpPr>
        <p:spPr/>
        <p:txBody>
          <a:bodyPr/>
          <a:lstStyle/>
          <a:p>
            <a:r>
              <a:rPr lang="en-US" dirty="0"/>
              <a:t>Background</a:t>
            </a:r>
          </a:p>
        </p:txBody>
      </p:sp>
      <p:sp>
        <p:nvSpPr>
          <p:cNvPr id="9" name="Content Placeholder 8">
            <a:extLst>
              <a:ext uri="{FF2B5EF4-FFF2-40B4-BE49-F238E27FC236}">
                <a16:creationId xmlns:a16="http://schemas.microsoft.com/office/drawing/2014/main" id="{75D13067-9B38-4964-9FDF-BF2451ABE07C}"/>
              </a:ext>
            </a:extLst>
          </p:cNvPr>
          <p:cNvSpPr>
            <a:spLocks noGrp="1"/>
          </p:cNvSpPr>
          <p:nvPr>
            <p:ph sz="quarter" idx="14"/>
          </p:nvPr>
        </p:nvSpPr>
        <p:spPr>
          <a:xfrm>
            <a:off x="495171" y="1140823"/>
            <a:ext cx="11184199" cy="5486400"/>
          </a:xfrm>
        </p:spPr>
        <p:txBody>
          <a:bodyPr/>
          <a:lstStyle/>
          <a:p>
            <a:r>
              <a:rPr lang="en-US" sz="2199" dirty="0"/>
              <a:t>MT-EDT has been introduced to EPC </a:t>
            </a:r>
            <a:r>
              <a:rPr lang="en-US" sz="2199" dirty="0" err="1"/>
              <a:t>CIoT</a:t>
            </a:r>
            <a:r>
              <a:rPr lang="en-US" sz="2199" dirty="0"/>
              <a:t> (NB-IoT/WB-EUTRAN connected to EPC). </a:t>
            </a:r>
          </a:p>
          <a:p>
            <a:pPr lvl="1"/>
            <a:r>
              <a:rPr lang="en-US" sz="2000" dirty="0"/>
              <a:t>Provides power &amp; signaling reduction mechanism</a:t>
            </a:r>
          </a:p>
          <a:p>
            <a:pPr lvl="1"/>
            <a:r>
              <a:rPr lang="en-US" sz="2000" dirty="0"/>
              <a:t>Particularly useful for one DL data packet. </a:t>
            </a:r>
          </a:p>
          <a:p>
            <a:pPr lvl="1"/>
            <a:endParaRPr lang="en-US" sz="2000" dirty="0"/>
          </a:p>
          <a:p>
            <a:r>
              <a:rPr lang="en-US" sz="2199" dirty="0"/>
              <a:t>However, this feature was not agreed for 5G </a:t>
            </a:r>
            <a:r>
              <a:rPr lang="en-US" sz="2199" dirty="0" err="1"/>
              <a:t>CIoT</a:t>
            </a:r>
            <a:r>
              <a:rPr lang="en-US" sz="2199" dirty="0"/>
              <a:t>.</a:t>
            </a:r>
          </a:p>
          <a:p>
            <a:pPr lvl="1"/>
            <a:r>
              <a:rPr lang="en-US" sz="2000" dirty="0"/>
              <a:t>One particular difference with EPC is the requirement for 5G GUTI reallocation. </a:t>
            </a:r>
          </a:p>
          <a:p>
            <a:pPr lvl="1"/>
            <a:r>
              <a:rPr lang="en-US" sz="2000" dirty="0"/>
              <a:t>This requires further optimization compared to EPC to avoid additional </a:t>
            </a:r>
            <a:r>
              <a:rPr lang="en-US" sz="2000" dirty="0" err="1"/>
              <a:t>signalling</a:t>
            </a:r>
            <a:endParaRPr lang="en-US" sz="2000" dirty="0"/>
          </a:p>
          <a:p>
            <a:pPr lvl="1"/>
            <a:endParaRPr lang="en-US" sz="2000" dirty="0"/>
          </a:p>
          <a:p>
            <a:r>
              <a:rPr lang="en-US" sz="2199" dirty="0"/>
              <a:t>Qualcomm View:</a:t>
            </a:r>
          </a:p>
          <a:p>
            <a:pPr lvl="1"/>
            <a:r>
              <a:rPr lang="en-US" sz="2000" dirty="0"/>
              <a:t>5G </a:t>
            </a:r>
            <a:r>
              <a:rPr lang="en-US" sz="2000" dirty="0" err="1"/>
              <a:t>CIoT</a:t>
            </a:r>
            <a:r>
              <a:rPr lang="en-US" sz="2000" dirty="0"/>
              <a:t> features should be a superset or at the very least achieve feature parity with EPC </a:t>
            </a:r>
            <a:r>
              <a:rPr lang="en-US" sz="2000" dirty="0" err="1"/>
              <a:t>CIoT</a:t>
            </a:r>
            <a:r>
              <a:rPr lang="en-US" sz="2000" dirty="0"/>
              <a:t>.</a:t>
            </a:r>
          </a:p>
          <a:p>
            <a:pPr lvl="1"/>
            <a:r>
              <a:rPr lang="en-US" sz="2000" dirty="0"/>
              <a:t>5G </a:t>
            </a:r>
            <a:r>
              <a:rPr lang="en-US" sz="2000" dirty="0" err="1"/>
              <a:t>CIoT</a:t>
            </a:r>
            <a:r>
              <a:rPr lang="en-US" sz="2000" dirty="0"/>
              <a:t> should provide at least equal or even better performance than EPC </a:t>
            </a:r>
            <a:r>
              <a:rPr lang="en-US" sz="2000" dirty="0" err="1"/>
              <a:t>CIoT</a:t>
            </a:r>
            <a:r>
              <a:rPr lang="en-US" sz="2000" dirty="0"/>
              <a:t>, particularly in battery life and </a:t>
            </a:r>
            <a:r>
              <a:rPr lang="en-US" sz="2000" dirty="0" err="1"/>
              <a:t>signalling</a:t>
            </a:r>
            <a:r>
              <a:rPr lang="en-US" sz="2000" dirty="0"/>
              <a:t> reduction performance.</a:t>
            </a:r>
          </a:p>
          <a:p>
            <a:pPr lvl="2"/>
            <a:r>
              <a:rPr lang="en-US" sz="1800" dirty="0"/>
              <a:t>Other important performance parameters like coverage, capacity, and reduced complexity are implicitly by reusing NB-IoT/</a:t>
            </a:r>
            <a:r>
              <a:rPr lang="en-US" sz="1800" dirty="0" err="1"/>
              <a:t>eMTC</a:t>
            </a:r>
            <a:r>
              <a:rPr lang="en-US" sz="1800" dirty="0"/>
              <a:t>.</a:t>
            </a:r>
          </a:p>
          <a:p>
            <a:pPr lvl="1"/>
            <a:r>
              <a:rPr lang="en-US" sz="2000" dirty="0"/>
              <a:t>5G </a:t>
            </a:r>
            <a:r>
              <a:rPr lang="en-US" sz="2000" dirty="0" err="1"/>
              <a:t>CIoT</a:t>
            </a:r>
            <a:r>
              <a:rPr lang="en-US" sz="2000" dirty="0"/>
              <a:t> shall provide an MT-EDT solution comparable to EPC </a:t>
            </a:r>
            <a:r>
              <a:rPr lang="en-US" sz="2000" dirty="0" err="1"/>
              <a:t>CIoT</a:t>
            </a:r>
            <a:r>
              <a:rPr lang="en-US" sz="2000" dirty="0"/>
              <a:t>.  </a:t>
            </a:r>
          </a:p>
        </p:txBody>
      </p:sp>
    </p:spTree>
    <p:extLst>
      <p:ext uri="{BB962C8B-B14F-4D97-AF65-F5344CB8AC3E}">
        <p14:creationId xmlns:p14="http://schemas.microsoft.com/office/powerpoint/2010/main" val="18587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0CAE24F-70AF-4F88-B4C0-3CEB96BFF828}"/>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282DDACB-785F-4224-B29B-2792A66875B9}"/>
              </a:ext>
            </a:extLst>
          </p:cNvPr>
          <p:cNvSpPr>
            <a:spLocks noGrp="1"/>
          </p:cNvSpPr>
          <p:nvPr>
            <p:ph type="title"/>
          </p:nvPr>
        </p:nvSpPr>
        <p:spPr/>
        <p:txBody>
          <a:bodyPr/>
          <a:lstStyle/>
          <a:p>
            <a:r>
              <a:rPr lang="en-US" dirty="0"/>
              <a:t>5G GUTI Reallocation Requirement in 5GS</a:t>
            </a:r>
          </a:p>
        </p:txBody>
      </p:sp>
      <p:sp>
        <p:nvSpPr>
          <p:cNvPr id="4" name="Content Placeholder 3">
            <a:extLst>
              <a:ext uri="{FF2B5EF4-FFF2-40B4-BE49-F238E27FC236}">
                <a16:creationId xmlns:a16="http://schemas.microsoft.com/office/drawing/2014/main" id="{029565EA-6955-45B0-B592-362AFE3D1303}"/>
              </a:ext>
            </a:extLst>
          </p:cNvPr>
          <p:cNvSpPr>
            <a:spLocks noGrp="1"/>
          </p:cNvSpPr>
          <p:nvPr>
            <p:ph sz="quarter" idx="14"/>
          </p:nvPr>
        </p:nvSpPr>
        <p:spPr>
          <a:xfrm>
            <a:off x="495171" y="1233183"/>
            <a:ext cx="11184199" cy="5167618"/>
          </a:xfrm>
        </p:spPr>
        <p:txBody>
          <a:bodyPr>
            <a:normAutofit/>
          </a:bodyPr>
          <a:lstStyle/>
          <a:p>
            <a:r>
              <a:rPr lang="en-US" sz="2199" dirty="0"/>
              <a:t>SA3 requirement:</a:t>
            </a:r>
          </a:p>
          <a:p>
            <a:pPr lvl="1"/>
            <a:r>
              <a:rPr lang="en-US" sz="2000" dirty="0"/>
              <a:t>The AMF shall send a new 5G-GUTI to the UE after receiving Service Request message sent by the UE in response to a Paging message. </a:t>
            </a:r>
          </a:p>
          <a:p>
            <a:pPr lvl="1"/>
            <a:r>
              <a:rPr lang="en-US" sz="2000" dirty="0"/>
              <a:t>This requires AMF to initiate UE Configuration Update procedure to allocate a new 5G GUTI. </a:t>
            </a:r>
            <a:endParaRPr lang="en-GB" sz="2600" dirty="0"/>
          </a:p>
          <a:p>
            <a:pPr lvl="1" hangingPunct="0"/>
            <a:r>
              <a:rPr lang="en-GB" sz="2001" dirty="0"/>
              <a:t>From S3-193838 (From SA3 to CT1)</a:t>
            </a:r>
            <a:endParaRPr lang="en-US" sz="2001" dirty="0"/>
          </a:p>
          <a:p>
            <a:pPr lvl="2" hangingPunct="0"/>
            <a:r>
              <a:rPr lang="en-GB" sz="1800" b="1" dirty="0"/>
              <a:t>CT1 Question to SA3:</a:t>
            </a:r>
            <a:r>
              <a:rPr lang="en-GB" sz="1800" dirty="0"/>
              <a:t> CT1 kindly asks SA3 to confirm whether the allocation of a new 5G-GUTI will still be required for MT EDT for CP </a:t>
            </a:r>
            <a:r>
              <a:rPr lang="en-GB" sz="1800" dirty="0" err="1"/>
              <a:t>CIoT</a:t>
            </a:r>
            <a:r>
              <a:rPr lang="en-GB" sz="1800" dirty="0"/>
              <a:t> 5GS optimization and UP </a:t>
            </a:r>
            <a:r>
              <a:rPr lang="en-GB" sz="1800" dirty="0" err="1"/>
              <a:t>CIoT</a:t>
            </a:r>
            <a:r>
              <a:rPr lang="en-GB" sz="1800" dirty="0"/>
              <a:t> 5GS optimization.</a:t>
            </a:r>
            <a:endParaRPr lang="en-US" sz="1800" dirty="0"/>
          </a:p>
          <a:p>
            <a:pPr lvl="2" hangingPunct="0"/>
            <a:r>
              <a:rPr lang="en-GB" sz="1800" b="1" dirty="0"/>
              <a:t>SA3 Response: </a:t>
            </a:r>
            <a:r>
              <a:rPr lang="en-GB" sz="1800" dirty="0"/>
              <a:t>User privacy protection is one of the main enhancements made in 5GS to address the privacy issues raised by the research community. SA3 confirm that the allocation of a new 5G-GUTI is required for MT EDT for CP </a:t>
            </a:r>
            <a:r>
              <a:rPr lang="en-GB" sz="1800" dirty="0" err="1"/>
              <a:t>CIoT</a:t>
            </a:r>
            <a:r>
              <a:rPr lang="en-GB" sz="1800" dirty="0"/>
              <a:t> 5GS optimization and UP </a:t>
            </a:r>
            <a:r>
              <a:rPr lang="en-GB" sz="1800" dirty="0" err="1"/>
              <a:t>CIoT</a:t>
            </a:r>
            <a:r>
              <a:rPr lang="en-GB" sz="1800" dirty="0"/>
              <a:t> 5GS optimization.  </a:t>
            </a:r>
          </a:p>
          <a:p>
            <a:pPr hangingPunct="0"/>
            <a:r>
              <a:rPr lang="en-GB" sz="2199" dirty="0"/>
              <a:t>Observations:</a:t>
            </a:r>
          </a:p>
          <a:p>
            <a:pPr lvl="1" hangingPunct="0"/>
            <a:r>
              <a:rPr lang="en-US" sz="2000" dirty="0"/>
              <a:t>The 5G requirement of 5G GUTI allocation at every Network initiated service request procedure from CM IDLE state, increases </a:t>
            </a:r>
            <a:r>
              <a:rPr lang="en-US" sz="2000" dirty="0" err="1"/>
              <a:t>signalling</a:t>
            </a:r>
            <a:r>
              <a:rPr lang="en-US" sz="2000" dirty="0"/>
              <a:t> overhead and power consumption for 5G </a:t>
            </a:r>
            <a:r>
              <a:rPr lang="en-US" sz="2000" dirty="0" err="1"/>
              <a:t>CIoT</a:t>
            </a:r>
            <a:r>
              <a:rPr lang="en-US" sz="2000" dirty="0"/>
              <a:t> MT data compared to EPC </a:t>
            </a:r>
            <a:r>
              <a:rPr lang="en-US" sz="2000" dirty="0" err="1"/>
              <a:t>CIoT</a:t>
            </a:r>
            <a:r>
              <a:rPr lang="en-US" sz="2000" dirty="0"/>
              <a:t> MT data</a:t>
            </a:r>
          </a:p>
          <a:p>
            <a:pPr lvl="1" hangingPunct="0"/>
            <a:r>
              <a:rPr lang="en-US" sz="2000" b="1" dirty="0"/>
              <a:t>This issue is general for 5G </a:t>
            </a:r>
            <a:r>
              <a:rPr lang="en-US" sz="2000" b="1" dirty="0" err="1"/>
              <a:t>CIoT</a:t>
            </a:r>
            <a:r>
              <a:rPr lang="en-US" sz="2000" b="1" dirty="0"/>
              <a:t>, and it is not introduced by 5G MT-EDT.</a:t>
            </a:r>
            <a:endParaRPr lang="en-GB" sz="2000" b="1" dirty="0"/>
          </a:p>
          <a:p>
            <a:pPr hangingPunct="0"/>
            <a:endParaRPr lang="en-US" sz="2199" dirty="0"/>
          </a:p>
          <a:p>
            <a:pPr marL="0" indent="0">
              <a:buNone/>
            </a:pPr>
            <a:endParaRPr lang="en-US" dirty="0"/>
          </a:p>
        </p:txBody>
      </p:sp>
    </p:spTree>
    <p:extLst>
      <p:ext uri="{BB962C8B-B14F-4D97-AF65-F5344CB8AC3E}">
        <p14:creationId xmlns:p14="http://schemas.microsoft.com/office/powerpoint/2010/main" val="352934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0506B8F-C1D7-4EF7-94EE-2617DAE44402}"/>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234C7CAC-D747-488F-B43B-2A97268AA3A8}"/>
              </a:ext>
            </a:extLst>
          </p:cNvPr>
          <p:cNvSpPr>
            <a:spLocks noGrp="1"/>
          </p:cNvSpPr>
          <p:nvPr>
            <p:ph type="title"/>
          </p:nvPr>
        </p:nvSpPr>
        <p:spPr/>
        <p:txBody>
          <a:bodyPr/>
          <a:lstStyle/>
          <a:p>
            <a:r>
              <a:rPr lang="en-US" dirty="0"/>
              <a:t>5G </a:t>
            </a:r>
            <a:r>
              <a:rPr lang="en-US" dirty="0" err="1"/>
              <a:t>CIoT</a:t>
            </a:r>
            <a:r>
              <a:rPr lang="en-US" dirty="0"/>
              <a:t> inefficiency due to 5G reallocation</a:t>
            </a:r>
          </a:p>
        </p:txBody>
      </p:sp>
      <p:sp>
        <p:nvSpPr>
          <p:cNvPr id="4" name="Content Placeholder 3">
            <a:extLst>
              <a:ext uri="{FF2B5EF4-FFF2-40B4-BE49-F238E27FC236}">
                <a16:creationId xmlns:a16="http://schemas.microsoft.com/office/drawing/2014/main" id="{F91B93B9-520F-4B92-B723-013E27FCAD79}"/>
              </a:ext>
            </a:extLst>
          </p:cNvPr>
          <p:cNvSpPr>
            <a:spLocks noGrp="1"/>
          </p:cNvSpPr>
          <p:nvPr>
            <p:ph sz="quarter" idx="14"/>
          </p:nvPr>
        </p:nvSpPr>
        <p:spPr>
          <a:xfrm>
            <a:off x="495171" y="1258349"/>
            <a:ext cx="11184199" cy="5142451"/>
          </a:xfrm>
        </p:spPr>
        <p:txBody>
          <a:bodyPr>
            <a:normAutofit/>
          </a:bodyPr>
          <a:lstStyle/>
          <a:p>
            <a:r>
              <a:rPr lang="en-GB" dirty="0"/>
              <a:t>Consider Control Plane </a:t>
            </a:r>
            <a:r>
              <a:rPr lang="en-GB" dirty="0" err="1"/>
              <a:t>CIoT</a:t>
            </a:r>
            <a:r>
              <a:rPr lang="en-GB" dirty="0"/>
              <a:t> 5GS optimization used for one DL message initiated when the UE is in CM-IDLE.</a:t>
            </a:r>
            <a:endParaRPr lang="en-US" dirty="0"/>
          </a:p>
          <a:p>
            <a:r>
              <a:rPr lang="en-GB" dirty="0"/>
              <a:t>Then the following steps occur when the UE receives the paging message</a:t>
            </a:r>
            <a:endParaRPr lang="en-US" dirty="0"/>
          </a:p>
          <a:p>
            <a:pPr marL="649166" lvl="1" indent="-457200">
              <a:buFont typeface="+mj-lt"/>
              <a:buAutoNum type="arabicPeriod"/>
            </a:pPr>
            <a:r>
              <a:rPr lang="x-none" dirty="0"/>
              <a:t>RRC connection establishment is completed, UE in RRC connected. (</a:t>
            </a:r>
            <a:r>
              <a:rPr lang="en-US" dirty="0"/>
              <a:t>4 messages</a:t>
            </a:r>
            <a:r>
              <a:rPr lang="x-none" dirty="0"/>
              <a:t>)</a:t>
            </a:r>
            <a:endParaRPr lang="en-US" dirty="0"/>
          </a:p>
          <a:p>
            <a:pPr marL="649166" lvl="1" indent="-457200">
              <a:buFont typeface="+mj-lt"/>
              <a:buAutoNum type="arabicPeriod"/>
            </a:pPr>
            <a:r>
              <a:rPr lang="x-none" dirty="0"/>
              <a:t>UE responds with service request </a:t>
            </a:r>
            <a:r>
              <a:rPr lang="en-US" dirty="0"/>
              <a:t>message </a:t>
            </a:r>
            <a:r>
              <a:rPr lang="x-none" dirty="0"/>
              <a:t>(</a:t>
            </a:r>
            <a:r>
              <a:rPr lang="en-US" dirty="0"/>
              <a:t>1 message</a:t>
            </a:r>
            <a:r>
              <a:rPr lang="x-none" dirty="0"/>
              <a:t>) </a:t>
            </a:r>
            <a:endParaRPr lang="en-US" dirty="0"/>
          </a:p>
          <a:p>
            <a:pPr marL="649166" lvl="1" indent="-457200">
              <a:buFont typeface="+mj-lt"/>
              <a:buAutoNum type="arabicPeriod"/>
            </a:pPr>
            <a:r>
              <a:rPr lang="x-none" dirty="0"/>
              <a:t>AMF sends </a:t>
            </a:r>
            <a:r>
              <a:rPr lang="en-US" dirty="0"/>
              <a:t>DL </a:t>
            </a:r>
            <a:r>
              <a:rPr lang="x-none" dirty="0"/>
              <a:t>NAS transport with data</a:t>
            </a:r>
            <a:r>
              <a:rPr lang="en-US" dirty="0"/>
              <a:t> (1 message)</a:t>
            </a:r>
          </a:p>
          <a:p>
            <a:pPr marL="649166" lvl="1" indent="-457200">
              <a:buFont typeface="+mj-lt"/>
              <a:buAutoNum type="arabicPeriod"/>
            </a:pPr>
            <a:r>
              <a:rPr lang="x-none" dirty="0"/>
              <a:t>AMF also sends U</a:t>
            </a:r>
            <a:r>
              <a:rPr lang="en-US" dirty="0"/>
              <a:t>E </a:t>
            </a:r>
            <a:r>
              <a:rPr lang="x-none" dirty="0"/>
              <a:t>C</a:t>
            </a:r>
            <a:r>
              <a:rPr lang="en-US" dirty="0" err="1"/>
              <a:t>onfiguration</a:t>
            </a:r>
            <a:r>
              <a:rPr lang="en-US" dirty="0"/>
              <a:t> </a:t>
            </a:r>
            <a:r>
              <a:rPr lang="x-none" dirty="0"/>
              <a:t>U</a:t>
            </a:r>
            <a:r>
              <a:rPr lang="en-US" dirty="0" err="1"/>
              <a:t>pdate</a:t>
            </a:r>
            <a:r>
              <a:rPr lang="x-none" dirty="0"/>
              <a:t> for GUTI reallocation</a:t>
            </a:r>
            <a:r>
              <a:rPr lang="en-US" dirty="0"/>
              <a:t> (1 message)</a:t>
            </a:r>
          </a:p>
          <a:p>
            <a:pPr marL="649166" lvl="1" indent="-457200">
              <a:buFont typeface="+mj-lt"/>
              <a:buAutoNum type="arabicPeriod"/>
            </a:pPr>
            <a:r>
              <a:rPr lang="x-none" dirty="0"/>
              <a:t>UE responds to U</a:t>
            </a:r>
            <a:r>
              <a:rPr lang="en-US" dirty="0"/>
              <a:t>E </a:t>
            </a:r>
            <a:r>
              <a:rPr lang="x-none" dirty="0"/>
              <a:t>C</a:t>
            </a:r>
            <a:r>
              <a:rPr lang="en-US" dirty="0" err="1"/>
              <a:t>onfiguration</a:t>
            </a:r>
            <a:r>
              <a:rPr lang="en-US" dirty="0"/>
              <a:t> </a:t>
            </a:r>
            <a:r>
              <a:rPr lang="x-none" dirty="0"/>
              <a:t>U</a:t>
            </a:r>
            <a:r>
              <a:rPr lang="en-US" dirty="0" err="1"/>
              <a:t>pdate</a:t>
            </a:r>
            <a:r>
              <a:rPr lang="en-US" dirty="0"/>
              <a:t> response (1 message)</a:t>
            </a:r>
          </a:p>
          <a:p>
            <a:pPr marL="649166" lvl="1" indent="-457200">
              <a:buFont typeface="+mj-lt"/>
              <a:buAutoNum type="arabicPeriod"/>
            </a:pPr>
            <a:r>
              <a:rPr lang="x-none" dirty="0"/>
              <a:t>AMF releases N2 connection</a:t>
            </a:r>
            <a:r>
              <a:rPr lang="en-US" dirty="0"/>
              <a:t> / </a:t>
            </a:r>
            <a:r>
              <a:rPr lang="x-none" dirty="0"/>
              <a:t>RAN releases RRC connection</a:t>
            </a:r>
            <a:r>
              <a:rPr lang="en-US" dirty="0"/>
              <a:t> (1 message)</a:t>
            </a:r>
          </a:p>
          <a:p>
            <a:r>
              <a:rPr lang="en-US" b="1" dirty="0"/>
              <a:t>The CP </a:t>
            </a:r>
            <a:r>
              <a:rPr lang="en-US" b="1" dirty="0" err="1"/>
              <a:t>CIoT</a:t>
            </a:r>
            <a:r>
              <a:rPr lang="en-US" b="1" dirty="0"/>
              <a:t> 5GS optimization procedure </a:t>
            </a:r>
            <a:r>
              <a:rPr lang="en-US" b="1" u="sng" dirty="0"/>
              <a:t>requires 9 over-the-air messages to send only one DL data packet</a:t>
            </a:r>
          </a:p>
          <a:p>
            <a:pPr marL="0" indent="0">
              <a:buNone/>
            </a:pPr>
            <a:endParaRPr lang="en-US" dirty="0"/>
          </a:p>
        </p:txBody>
      </p:sp>
    </p:spTree>
    <p:extLst>
      <p:ext uri="{BB962C8B-B14F-4D97-AF65-F5344CB8AC3E}">
        <p14:creationId xmlns:p14="http://schemas.microsoft.com/office/powerpoint/2010/main" val="91155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AADC942-C0F0-47A8-86A1-986E32DEAEA4}"/>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FAC539E0-D7E3-4D0A-8525-6EE217D23A13}"/>
              </a:ext>
            </a:extLst>
          </p:cNvPr>
          <p:cNvSpPr>
            <a:spLocks noGrp="1"/>
          </p:cNvSpPr>
          <p:nvPr>
            <p:ph type="title"/>
          </p:nvPr>
        </p:nvSpPr>
        <p:spPr/>
        <p:txBody>
          <a:bodyPr/>
          <a:lstStyle/>
          <a:p>
            <a:r>
              <a:rPr lang="en-US" dirty="0"/>
              <a:t>MT EDT proposal for CP </a:t>
            </a:r>
            <a:r>
              <a:rPr lang="en-US" dirty="0" err="1"/>
              <a:t>CIoT</a:t>
            </a:r>
            <a:r>
              <a:rPr lang="en-US" dirty="0"/>
              <a:t> optimization</a:t>
            </a:r>
          </a:p>
        </p:txBody>
      </p:sp>
      <p:sp>
        <p:nvSpPr>
          <p:cNvPr id="4" name="Content Placeholder 3">
            <a:extLst>
              <a:ext uri="{FF2B5EF4-FFF2-40B4-BE49-F238E27FC236}">
                <a16:creationId xmlns:a16="http://schemas.microsoft.com/office/drawing/2014/main" id="{1E69EF6E-A308-4F41-8BCC-A0E79C973B99}"/>
              </a:ext>
            </a:extLst>
          </p:cNvPr>
          <p:cNvSpPr>
            <a:spLocks noGrp="1"/>
          </p:cNvSpPr>
          <p:nvPr>
            <p:ph sz="quarter" idx="14"/>
          </p:nvPr>
        </p:nvSpPr>
        <p:spPr>
          <a:xfrm>
            <a:off x="495171" y="1258349"/>
            <a:ext cx="5964352" cy="5142451"/>
          </a:xfrm>
        </p:spPr>
        <p:txBody>
          <a:bodyPr>
            <a:normAutofit fontScale="85000" lnSpcReduction="20000"/>
          </a:bodyPr>
          <a:lstStyle/>
          <a:p>
            <a:r>
              <a:rPr lang="en-US" dirty="0"/>
              <a:t>Key steps:</a:t>
            </a:r>
          </a:p>
          <a:p>
            <a:pPr lvl="1"/>
            <a:r>
              <a:rPr lang="en-US" dirty="0"/>
              <a:t>Step 7: </a:t>
            </a:r>
          </a:p>
          <a:p>
            <a:pPr lvl="2"/>
            <a:r>
              <a:rPr lang="en-US" dirty="0"/>
              <a:t>AMF allocates a new 5G-GUTI and transmits along with NAS data PDU within the NAS Service Accept message. </a:t>
            </a:r>
          </a:p>
          <a:p>
            <a:pPr lvl="2"/>
            <a:r>
              <a:rPr lang="en-US" dirty="0"/>
              <a:t>The AMF considers both the new 5G-GUTI and the old 5G-GUTI valid until any subsequent UE NAS </a:t>
            </a:r>
            <a:r>
              <a:rPr lang="en-US" dirty="0" err="1"/>
              <a:t>signalling</a:t>
            </a:r>
            <a:r>
              <a:rPr lang="en-US" dirty="0"/>
              <a:t> using the new 5G-GUTI, in which case the AMF considers the old 5G-GUTI invalid.   </a:t>
            </a:r>
          </a:p>
          <a:p>
            <a:pPr lvl="2"/>
            <a:r>
              <a:rPr lang="en-US" dirty="0"/>
              <a:t>If AMF does not expect any other data or </a:t>
            </a:r>
            <a:r>
              <a:rPr lang="en-US" dirty="0" err="1"/>
              <a:t>signalling</a:t>
            </a:r>
            <a:r>
              <a:rPr lang="en-US" dirty="0"/>
              <a:t> with the UE, the AMF sends the DL N2 message by including the DL data and End Indication to indicate that no further data or </a:t>
            </a:r>
            <a:r>
              <a:rPr lang="en-US" dirty="0" err="1"/>
              <a:t>signalling</a:t>
            </a:r>
            <a:r>
              <a:rPr lang="en-US" dirty="0"/>
              <a:t> is expected with UE. </a:t>
            </a:r>
          </a:p>
          <a:p>
            <a:pPr lvl="1"/>
            <a:r>
              <a:rPr lang="en-US" dirty="0"/>
              <a:t>Step 8: </a:t>
            </a:r>
          </a:p>
          <a:p>
            <a:pPr lvl="2"/>
            <a:r>
              <a:rPr lang="en-US" dirty="0"/>
              <a:t>The NAS container is included in RRC message sent to the UE. If the RRC Early data message is received in step 8, UE will store the new 5G-GUTI without send NAS response message.</a:t>
            </a:r>
          </a:p>
          <a:p>
            <a:pPr lvl="1"/>
            <a:r>
              <a:rPr lang="en-US" dirty="0"/>
              <a:t>Step 8b:</a:t>
            </a:r>
          </a:p>
          <a:p>
            <a:pPr lvl="2"/>
            <a:r>
              <a:rPr lang="en-GB" dirty="0"/>
              <a:t>If the RAN node cannot delivery the NAS PDU containing service accept message with 5G-GUTI, the RAN node shall send N2 NAS Non Delivery Indication message to AMF.</a:t>
            </a:r>
            <a:endParaRPr lang="en-US" dirty="0"/>
          </a:p>
          <a:p>
            <a:pPr lvl="1"/>
            <a:endParaRPr lang="en-US" dirty="0"/>
          </a:p>
        </p:txBody>
      </p:sp>
      <p:sp>
        <p:nvSpPr>
          <p:cNvPr id="5" name="Rectangle 10">
            <a:extLst>
              <a:ext uri="{FF2B5EF4-FFF2-40B4-BE49-F238E27FC236}">
                <a16:creationId xmlns:a16="http://schemas.microsoft.com/office/drawing/2014/main" id="{2A5A5FFB-E00E-4436-A889-C3AF9DA0A283}"/>
              </a:ext>
            </a:extLst>
          </p:cNvPr>
          <p:cNvSpPr>
            <a:spLocks noChangeArrowheads="1"/>
          </p:cNvSpPr>
          <p:nvPr/>
        </p:nvSpPr>
        <p:spPr bwMode="auto">
          <a:xfrm>
            <a:off x="6489003" y="100460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297C41F9-A89B-4FD5-91FB-2208FA13BC97}"/>
              </a:ext>
            </a:extLst>
          </p:cNvPr>
          <p:cNvGraphicFramePr>
            <a:graphicFrameLocks noChangeAspect="1"/>
          </p:cNvGraphicFramePr>
          <p:nvPr>
            <p:extLst>
              <p:ext uri="{D42A27DB-BD31-4B8C-83A1-F6EECF244321}">
                <p14:modId xmlns:p14="http://schemas.microsoft.com/office/powerpoint/2010/main" val="241384454"/>
              </p:ext>
            </p:extLst>
          </p:nvPr>
        </p:nvGraphicFramePr>
        <p:xfrm>
          <a:off x="6489003" y="1004604"/>
          <a:ext cx="5238750" cy="5838825"/>
        </p:xfrm>
        <a:graphic>
          <a:graphicData uri="http://schemas.openxmlformats.org/presentationml/2006/ole">
            <mc:AlternateContent xmlns:mc="http://schemas.openxmlformats.org/markup-compatibility/2006">
              <mc:Choice xmlns:v="urn:schemas-microsoft-com:vml" Requires="v">
                <p:oleObj spid="_x0000_s1026" name="Visio" r:id="rId3" imgW="5239009" imgH="5838759" progId="Visio.Drawing.11">
                  <p:embed/>
                </p:oleObj>
              </mc:Choice>
              <mc:Fallback>
                <p:oleObj name="Visio" r:id="rId3" imgW="5239009" imgH="5838759" progId="Visio.Drawing.11">
                  <p:embed/>
                  <p:pic>
                    <p:nvPicPr>
                      <p:cNvPr id="7" name="Object 6">
                        <a:extLst>
                          <a:ext uri="{FF2B5EF4-FFF2-40B4-BE49-F238E27FC236}">
                            <a16:creationId xmlns:a16="http://schemas.microsoft.com/office/drawing/2014/main" id="{297C41F9-A89B-4FD5-91FB-2208FA13BC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9003" y="1004604"/>
                        <a:ext cx="5238750" cy="5838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30973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BE22961-3A40-43A6-8483-94013078F7AC}"/>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5DDC0E77-64A2-4DD3-A541-7F710C2F956E}"/>
              </a:ext>
            </a:extLst>
          </p:cNvPr>
          <p:cNvSpPr>
            <a:spLocks noGrp="1"/>
          </p:cNvSpPr>
          <p:nvPr>
            <p:ph type="title"/>
          </p:nvPr>
        </p:nvSpPr>
        <p:spPr/>
        <p:txBody>
          <a:bodyPr/>
          <a:lstStyle/>
          <a:p>
            <a:r>
              <a:rPr lang="en-US" dirty="0"/>
              <a:t>AMF 5G GUTI handling and paging behavior</a:t>
            </a:r>
          </a:p>
        </p:txBody>
      </p:sp>
      <p:sp>
        <p:nvSpPr>
          <p:cNvPr id="4" name="Content Placeholder 3">
            <a:extLst>
              <a:ext uri="{FF2B5EF4-FFF2-40B4-BE49-F238E27FC236}">
                <a16:creationId xmlns:a16="http://schemas.microsoft.com/office/drawing/2014/main" id="{3AC2A7EC-5150-4821-AB10-666246C7A3DE}"/>
              </a:ext>
            </a:extLst>
          </p:cNvPr>
          <p:cNvSpPr>
            <a:spLocks noGrp="1"/>
          </p:cNvSpPr>
          <p:nvPr>
            <p:ph sz="quarter" idx="14"/>
          </p:nvPr>
        </p:nvSpPr>
        <p:spPr>
          <a:xfrm>
            <a:off x="495171" y="1400961"/>
            <a:ext cx="11184199" cy="4999839"/>
          </a:xfrm>
        </p:spPr>
        <p:txBody>
          <a:bodyPr>
            <a:normAutofit fontScale="92500"/>
          </a:bodyPr>
          <a:lstStyle/>
          <a:p>
            <a:r>
              <a:rPr lang="en-US" dirty="0"/>
              <a:t>The UE does not provide any ACK at NAS layer to Service Accept with new 5G GUTI.</a:t>
            </a:r>
          </a:p>
          <a:p>
            <a:pPr lvl="1"/>
            <a:r>
              <a:rPr lang="en-US" dirty="0"/>
              <a:t> Therefore the AMF needs to still keep the old 5G GUTI as valid, until considered expired.</a:t>
            </a:r>
          </a:p>
          <a:p>
            <a:pPr lvl="2"/>
            <a:r>
              <a:rPr lang="en-US" dirty="0"/>
              <a:t>i.e. until the AMF receives NAS signaling from UE with new 5G GUTI. </a:t>
            </a:r>
          </a:p>
          <a:p>
            <a:pPr lvl="1"/>
            <a:r>
              <a:rPr lang="en-US" dirty="0"/>
              <a:t>Note:</a:t>
            </a:r>
          </a:p>
          <a:p>
            <a:pPr lvl="2"/>
            <a:r>
              <a:rPr lang="en-US" dirty="0"/>
              <a:t>AMF handling 2 5G GUTIs and trying to page using both is not a new behavior in the AMF. (See Annex)</a:t>
            </a:r>
          </a:p>
          <a:p>
            <a:r>
              <a:rPr lang="en-US" sz="2000" dirty="0"/>
              <a:t>One potential issue is how to minimize the chances of AMF using a different 5G S-TMSI for paging than what the UE is using.</a:t>
            </a:r>
          </a:p>
          <a:p>
            <a:pPr lvl="1"/>
            <a:r>
              <a:rPr lang="en-US" sz="2000" dirty="0"/>
              <a:t>E.g. the AMF is using new 5G S-TMSI for paging (before trying old 5G-S-TMSI) but the UE never received the new 5G GUTI and is using the old 5G S-TMSI.</a:t>
            </a:r>
          </a:p>
          <a:p>
            <a:r>
              <a:rPr lang="en-US" sz="2000" dirty="0"/>
              <a:t>QC proposal:</a:t>
            </a:r>
          </a:p>
          <a:p>
            <a:pPr lvl="1"/>
            <a:r>
              <a:rPr lang="en-US" sz="2000" dirty="0"/>
              <a:t>Leverage the indication of NAS Non-delivery Indication as defined in TS 38.413, clause 8.6.4. </a:t>
            </a:r>
          </a:p>
          <a:p>
            <a:pPr lvl="1"/>
            <a:r>
              <a:rPr lang="en-US" sz="2000" dirty="0"/>
              <a:t>Using the indication the AMF will (except extreme rare cases) page with the same 5G S-TMSI the UE is using with the paging behavior described in next slide. </a:t>
            </a:r>
          </a:p>
          <a:p>
            <a:endParaRPr lang="en-US" dirty="0"/>
          </a:p>
          <a:p>
            <a:endParaRPr lang="en-US" dirty="0"/>
          </a:p>
          <a:p>
            <a:pPr lvl="1"/>
            <a:endParaRPr lang="en-US" dirty="0"/>
          </a:p>
          <a:p>
            <a:pPr marL="0" indent="0">
              <a:buNone/>
            </a:pPr>
            <a:endParaRPr lang="en-US" dirty="0"/>
          </a:p>
        </p:txBody>
      </p:sp>
    </p:spTree>
    <p:extLst>
      <p:ext uri="{BB962C8B-B14F-4D97-AF65-F5344CB8AC3E}">
        <p14:creationId xmlns:p14="http://schemas.microsoft.com/office/powerpoint/2010/main" val="1243745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CD2976-56CB-44E4-BB3A-AD3C10A0F61B}"/>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37EEB441-7D12-4B20-B1F4-15FF0EA9D20B}"/>
              </a:ext>
            </a:extLst>
          </p:cNvPr>
          <p:cNvSpPr>
            <a:spLocks noGrp="1"/>
          </p:cNvSpPr>
          <p:nvPr>
            <p:ph type="title"/>
          </p:nvPr>
        </p:nvSpPr>
        <p:spPr/>
        <p:txBody>
          <a:bodyPr/>
          <a:lstStyle/>
          <a:p>
            <a:r>
              <a:rPr lang="en-US" dirty="0"/>
              <a:t>AMF paging behavior after GUTI reallocation in MT-EDT</a:t>
            </a:r>
          </a:p>
        </p:txBody>
      </p:sp>
      <p:sp>
        <p:nvSpPr>
          <p:cNvPr id="4" name="Content Placeholder 3">
            <a:extLst>
              <a:ext uri="{FF2B5EF4-FFF2-40B4-BE49-F238E27FC236}">
                <a16:creationId xmlns:a16="http://schemas.microsoft.com/office/drawing/2014/main" id="{D9E6EDE6-A2A4-46B2-AC16-F06603BF2A3D}"/>
              </a:ext>
            </a:extLst>
          </p:cNvPr>
          <p:cNvSpPr>
            <a:spLocks noGrp="1"/>
          </p:cNvSpPr>
          <p:nvPr>
            <p:ph sz="quarter" idx="14"/>
          </p:nvPr>
        </p:nvSpPr>
        <p:spPr>
          <a:xfrm>
            <a:off x="495171" y="1338026"/>
            <a:ext cx="11184199" cy="5303520"/>
          </a:xfrm>
        </p:spPr>
        <p:txBody>
          <a:bodyPr>
            <a:normAutofit/>
          </a:bodyPr>
          <a:lstStyle/>
          <a:p>
            <a:r>
              <a:rPr lang="en-GB" dirty="0"/>
              <a:t>If the AMF previously assigned a new 5G-GUTI during MT-EDT, the AMF did not receive a N2 NAS Non Delivery Indication from NG-RAN and the old GUTI is still considered valid, the AMF may proceed with the following paging strategy:</a:t>
            </a:r>
            <a:endParaRPr lang="en-US" dirty="0"/>
          </a:p>
          <a:p>
            <a:pPr lvl="1"/>
            <a:r>
              <a:rPr lang="en-GB" dirty="0"/>
              <a:t>The AMF uses the new 5G-S-TMSI from the new 5G-GUTI for paging for an implementation dependent number of paging attempts. </a:t>
            </a:r>
          </a:p>
          <a:p>
            <a:pPr lvl="2"/>
            <a:r>
              <a:rPr lang="en-GB" dirty="0"/>
              <a:t>NOTE: Since the AMF did not receive NAS Non Delivery it knows with extremely high probability that the UE did receive the new 5G GUTI.</a:t>
            </a:r>
            <a:endParaRPr lang="en-US" dirty="0"/>
          </a:p>
          <a:p>
            <a:r>
              <a:rPr lang="en-GB" dirty="0"/>
              <a:t>If the AMF previously attempted to assign a new 5G-GUTI during MT-EDT, but the AMF  received a N2 NAS Non Delivery Indication from NG-RAN, the AMF follows the behaviour for lower layer failure when attempting to assign a new 5G GUTI as defined in TS 24.501 (see Annex).</a:t>
            </a:r>
            <a:endParaRPr lang="en-US" dirty="0"/>
          </a:p>
          <a:p>
            <a:pPr lvl="1"/>
            <a:r>
              <a:rPr lang="en-GB" dirty="0"/>
              <a:t>I.e. the AMF tries old 5G-S-TMSI first. </a:t>
            </a:r>
          </a:p>
        </p:txBody>
      </p:sp>
    </p:spTree>
    <p:extLst>
      <p:ext uri="{BB962C8B-B14F-4D97-AF65-F5344CB8AC3E}">
        <p14:creationId xmlns:p14="http://schemas.microsoft.com/office/powerpoint/2010/main" val="2844024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BA721F-0F7C-4013-8877-1F6828E8A52A}"/>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456E6768-CB84-40B2-A1EA-E891C0FCB64F}"/>
              </a:ext>
            </a:extLst>
          </p:cNvPr>
          <p:cNvSpPr>
            <a:spLocks noGrp="1"/>
          </p:cNvSpPr>
          <p:nvPr>
            <p:ph type="title"/>
          </p:nvPr>
        </p:nvSpPr>
        <p:spPr/>
        <p:txBody>
          <a:bodyPr/>
          <a:lstStyle/>
          <a:p>
            <a:r>
              <a:rPr lang="en-US" dirty="0"/>
              <a:t>5G MT-EDT for CP optimization performance</a:t>
            </a:r>
          </a:p>
        </p:txBody>
      </p:sp>
      <p:sp>
        <p:nvSpPr>
          <p:cNvPr id="4" name="Content Placeholder 3">
            <a:extLst>
              <a:ext uri="{FF2B5EF4-FFF2-40B4-BE49-F238E27FC236}">
                <a16:creationId xmlns:a16="http://schemas.microsoft.com/office/drawing/2014/main" id="{96C62C47-6554-4A4B-9427-E084B50B4BBD}"/>
              </a:ext>
            </a:extLst>
          </p:cNvPr>
          <p:cNvSpPr>
            <a:spLocks noGrp="1"/>
          </p:cNvSpPr>
          <p:nvPr>
            <p:ph sz="quarter" idx="14"/>
          </p:nvPr>
        </p:nvSpPr>
        <p:spPr>
          <a:xfrm>
            <a:off x="495170" y="1483700"/>
            <a:ext cx="11184199" cy="5159229"/>
          </a:xfrm>
        </p:spPr>
        <p:txBody>
          <a:bodyPr/>
          <a:lstStyle/>
          <a:p>
            <a:r>
              <a:rPr lang="en-US" dirty="0"/>
              <a:t>Control Plane </a:t>
            </a:r>
            <a:r>
              <a:rPr lang="en-US" dirty="0" err="1"/>
              <a:t>CIoT</a:t>
            </a:r>
            <a:r>
              <a:rPr lang="en-US" dirty="0"/>
              <a:t> 5GS optimization with MT-EDT for one DL message initiated when the UE is in CM-IDLE:</a:t>
            </a:r>
          </a:p>
          <a:p>
            <a:r>
              <a:rPr lang="en-US" dirty="0"/>
              <a:t>Then the following steps occur when the UE receives the paging message</a:t>
            </a:r>
          </a:p>
          <a:p>
            <a:pPr marL="813709" lvl="2" indent="-457200">
              <a:buFont typeface="+mj-lt"/>
              <a:buAutoNum type="arabicPeriod"/>
            </a:pPr>
            <a:r>
              <a:rPr lang="en-US" dirty="0"/>
              <a:t>UE responds with service request (3 message)</a:t>
            </a:r>
          </a:p>
          <a:p>
            <a:pPr marL="813709" lvl="2" indent="-457200">
              <a:buFont typeface="+mj-lt"/>
              <a:buAutoNum type="arabicPeriod"/>
            </a:pPr>
            <a:r>
              <a:rPr lang="en-US" dirty="0"/>
              <a:t>AMF sends NAS message with data and GUTI reallocation in N2 release message</a:t>
            </a:r>
          </a:p>
          <a:p>
            <a:pPr marL="813709" lvl="2" indent="-457200">
              <a:buFont typeface="+mj-lt"/>
              <a:buAutoNum type="arabicPeriod"/>
            </a:pPr>
            <a:r>
              <a:rPr lang="en-US" dirty="0"/>
              <a:t>RAN sends RRC release message with NAS message (GUTI </a:t>
            </a:r>
            <a:r>
              <a:rPr lang="en-US" dirty="0" err="1"/>
              <a:t>reallocation,data</a:t>
            </a:r>
            <a:r>
              <a:rPr lang="en-US" dirty="0"/>
              <a:t>) (1 message)</a:t>
            </a:r>
          </a:p>
          <a:p>
            <a:r>
              <a:rPr lang="en-US" b="1" dirty="0"/>
              <a:t>The proposed procedure requires only 4 over-the-air messages to send one DL data packet using MT EDT for CP </a:t>
            </a:r>
            <a:r>
              <a:rPr lang="en-US" b="1" dirty="0" err="1"/>
              <a:t>CIoT</a:t>
            </a:r>
            <a:r>
              <a:rPr lang="en-US" b="1" dirty="0"/>
              <a:t> 5GS optimization procedure. This is a reduction of 5 over-the-air messages compared to the case with no optimization.</a:t>
            </a:r>
          </a:p>
        </p:txBody>
      </p:sp>
    </p:spTree>
    <p:extLst>
      <p:ext uri="{BB962C8B-B14F-4D97-AF65-F5344CB8AC3E}">
        <p14:creationId xmlns:p14="http://schemas.microsoft.com/office/powerpoint/2010/main" val="81563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2A7705-BDBD-43EF-AB3D-61854D1AC5C2}"/>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7EBA618C-B4F8-4FA3-86CE-719A22148A20}"/>
              </a:ext>
            </a:extLst>
          </p:cNvPr>
          <p:cNvSpPr>
            <a:spLocks noGrp="1"/>
          </p:cNvSpPr>
          <p:nvPr>
            <p:ph type="title"/>
          </p:nvPr>
        </p:nvSpPr>
        <p:spPr/>
        <p:txBody>
          <a:bodyPr/>
          <a:lstStyle/>
          <a:p>
            <a:r>
              <a:rPr lang="en-US" dirty="0"/>
              <a:t>MT-EDT for UP optimization</a:t>
            </a:r>
          </a:p>
        </p:txBody>
      </p:sp>
      <p:sp>
        <p:nvSpPr>
          <p:cNvPr id="4" name="Content Placeholder 3">
            <a:extLst>
              <a:ext uri="{FF2B5EF4-FFF2-40B4-BE49-F238E27FC236}">
                <a16:creationId xmlns:a16="http://schemas.microsoft.com/office/drawing/2014/main" id="{F59A67F9-3765-4BB9-A06E-FAB8DD826367}"/>
              </a:ext>
            </a:extLst>
          </p:cNvPr>
          <p:cNvSpPr>
            <a:spLocks noGrp="1"/>
          </p:cNvSpPr>
          <p:nvPr>
            <p:ph sz="quarter" idx="14"/>
          </p:nvPr>
        </p:nvSpPr>
        <p:spPr>
          <a:xfrm>
            <a:off x="495171" y="1239443"/>
            <a:ext cx="5905629" cy="5293453"/>
          </a:xfrm>
        </p:spPr>
        <p:txBody>
          <a:bodyPr>
            <a:normAutofit fontScale="77500" lnSpcReduction="20000"/>
          </a:bodyPr>
          <a:lstStyle/>
          <a:p>
            <a:r>
              <a:rPr lang="en-US" dirty="0"/>
              <a:t>Key steps:</a:t>
            </a:r>
          </a:p>
          <a:p>
            <a:pPr lvl="1"/>
            <a:r>
              <a:rPr lang="en-US" dirty="0"/>
              <a:t>Step 5: </a:t>
            </a:r>
          </a:p>
          <a:p>
            <a:pPr lvl="2"/>
            <a:r>
              <a:rPr lang="en-US" dirty="0"/>
              <a:t>Based upon the received DL packet size NG-RAN determines whether to initiate MT-EDT transmission as defined in TS 38.300 [9]. The NG-RAN sends the paging message to the UE with an MT-EDT indication.</a:t>
            </a:r>
          </a:p>
          <a:p>
            <a:pPr lvl="2"/>
            <a:r>
              <a:rPr lang="en-US" dirty="0"/>
              <a:t>After the UE receives a paging with MT-EDT indication, UE initiates the MO EDT procedure for UP optimization.</a:t>
            </a:r>
          </a:p>
          <a:p>
            <a:pPr lvl="1"/>
            <a:r>
              <a:rPr lang="en-US" dirty="0"/>
              <a:t>Step 9: </a:t>
            </a:r>
          </a:p>
          <a:p>
            <a:pPr lvl="2"/>
            <a:r>
              <a:rPr lang="en-US" dirty="0"/>
              <a:t>AMF allocates a new 5G-GUTI which is encapsulated in a NAS container included in N2 Resume response message. </a:t>
            </a:r>
          </a:p>
          <a:p>
            <a:pPr lvl="2"/>
            <a:r>
              <a:rPr lang="en-US" dirty="0"/>
              <a:t>The AMF considers both the new 5G-GUTI and the old 5G-GUTI valid.</a:t>
            </a:r>
          </a:p>
          <a:p>
            <a:pPr lvl="1"/>
            <a:r>
              <a:rPr lang="en-US" dirty="0"/>
              <a:t>Step 10: </a:t>
            </a:r>
          </a:p>
          <a:p>
            <a:pPr lvl="2"/>
            <a:r>
              <a:rPr lang="en-US" dirty="0"/>
              <a:t>The NAS container is included in RRC message sent to UE. If the RRC release message is received in step 10, UE will store the new 5G-GUTI without sending NAS response message.</a:t>
            </a:r>
          </a:p>
          <a:p>
            <a:pPr lvl="1"/>
            <a:r>
              <a:rPr lang="en-US" dirty="0"/>
              <a:t>Step 10b: </a:t>
            </a:r>
          </a:p>
          <a:p>
            <a:pPr lvl="2"/>
            <a:r>
              <a:rPr lang="en-GB" dirty="0"/>
              <a:t>If the RAN node cannot delivery the NAS PDU containing service accept message with 5G-GUTI, the RAN node shall send N2 NAS Non Delivery Indication message to </a:t>
            </a:r>
            <a:r>
              <a:rPr lang="en-GB"/>
              <a:t>AMF.</a:t>
            </a:r>
            <a:endParaRPr lang="en-US" dirty="0"/>
          </a:p>
          <a:p>
            <a:endParaRPr lang="en-US" dirty="0"/>
          </a:p>
        </p:txBody>
      </p:sp>
      <p:sp>
        <p:nvSpPr>
          <p:cNvPr id="5" name="Rectangle 10">
            <a:extLst>
              <a:ext uri="{FF2B5EF4-FFF2-40B4-BE49-F238E27FC236}">
                <a16:creationId xmlns:a16="http://schemas.microsoft.com/office/drawing/2014/main" id="{1ECA403F-A173-4F90-ADD3-F22002546584}"/>
              </a:ext>
            </a:extLst>
          </p:cNvPr>
          <p:cNvSpPr>
            <a:spLocks noChangeArrowheads="1"/>
          </p:cNvSpPr>
          <p:nvPr/>
        </p:nvSpPr>
        <p:spPr bwMode="auto">
          <a:xfrm>
            <a:off x="6496920" y="1239443"/>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DB2AA022-DDC3-4366-86BD-6C0E556C0214}"/>
              </a:ext>
            </a:extLst>
          </p:cNvPr>
          <p:cNvGraphicFramePr>
            <a:graphicFrameLocks noChangeAspect="1"/>
          </p:cNvGraphicFramePr>
          <p:nvPr>
            <p:extLst>
              <p:ext uri="{D42A27DB-BD31-4B8C-83A1-F6EECF244321}">
                <p14:modId xmlns:p14="http://schemas.microsoft.com/office/powerpoint/2010/main" val="3099527705"/>
              </p:ext>
            </p:extLst>
          </p:nvPr>
        </p:nvGraphicFramePr>
        <p:xfrm>
          <a:off x="6496920" y="1239443"/>
          <a:ext cx="5162550" cy="4667250"/>
        </p:xfrm>
        <a:graphic>
          <a:graphicData uri="http://schemas.openxmlformats.org/presentationml/2006/ole">
            <mc:AlternateContent xmlns:mc="http://schemas.openxmlformats.org/markup-compatibility/2006">
              <mc:Choice xmlns:v="urn:schemas-microsoft-com:vml" Requires="v">
                <p:oleObj spid="_x0000_s2050" name="Visio" r:id="rId3" imgW="5162661" imgH="4666987" progId="Visio.Drawing.11">
                  <p:embed/>
                </p:oleObj>
              </mc:Choice>
              <mc:Fallback>
                <p:oleObj name="Visio" r:id="rId3" imgW="5162661" imgH="4666987" progId="Visio.Drawing.11">
                  <p:embed/>
                  <p:pic>
                    <p:nvPicPr>
                      <p:cNvPr id="7" name="Object 6">
                        <a:extLst>
                          <a:ext uri="{FF2B5EF4-FFF2-40B4-BE49-F238E27FC236}">
                            <a16:creationId xmlns:a16="http://schemas.microsoft.com/office/drawing/2014/main" id="{DB2AA022-DDC3-4366-86BD-6C0E556C0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6920" y="1239443"/>
                        <a:ext cx="5162550" cy="466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2968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43b567adc0fb7267566a71594281c7f1">
  <xsd:schema xmlns:xsd="http://www.w3.org/2001/XMLSchema" xmlns:xs="http://www.w3.org/2001/XMLSchema" xmlns:p="http://schemas.microsoft.com/office/2006/metadata/properties" xmlns:ns3="cc9c437c-ae0c-4066-8d90-a0f7de786127" targetNamespace="http://schemas.microsoft.com/office/2006/metadata/properties" ma:root="true" ma:fieldsID="88f309decb0f3d3129a05d17a73fdbd6"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B066F6-E10A-40F8-9291-609741C07FEF}">
  <ds:schemaRefs>
    <ds:schemaRef ds:uri="http://purl.org/dc/elements/1.1/"/>
    <ds:schemaRef ds:uri="http://schemas.microsoft.com/office/2006/metadata/properties"/>
    <ds:schemaRef ds:uri="http://schemas.microsoft.com/office/2006/documentManagement/types"/>
    <ds:schemaRef ds:uri="cc9c437c-ae0c-4066-8d90-a0f7de786127"/>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59A18C93-C170-431A-981A-947BCE825F04}">
  <ds:schemaRefs>
    <ds:schemaRef ds:uri="http://schemas.microsoft.com/sharepoint/v3/contenttype/forms"/>
  </ds:schemaRefs>
</ds:datastoreItem>
</file>

<file path=customXml/itemProps3.xml><?xml version="1.0" encoding="utf-8"?>
<ds:datastoreItem xmlns:ds="http://schemas.openxmlformats.org/officeDocument/2006/customXml" ds:itemID="{030C3D99-F14B-44F5-B0D3-F1B2B58226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Qualcomm_Template_Executive</Template>
  <TotalTime>75162</TotalTime>
  <Words>1548</Words>
  <Application>Microsoft Office PowerPoint</Application>
  <PresentationFormat>Custom</PresentationFormat>
  <Paragraphs>115</Paragraphs>
  <Slides>12</Slides>
  <Notes>1</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25" baseType="lpstr">
      <vt:lpstr>Arial</vt:lpstr>
      <vt:lpstr>Calibre Regular</vt:lpstr>
      <vt:lpstr>Century Gothic</vt:lpstr>
      <vt:lpstr>Microsoft Sans Serif</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Qualcomm Executive External</vt:lpstr>
      <vt:lpstr>Microsoft Visio 2003-2010 Drawing</vt:lpstr>
      <vt:lpstr>5G CIoT MT-EDT Discussion</vt:lpstr>
      <vt:lpstr>Background</vt:lpstr>
      <vt:lpstr>5G GUTI Reallocation Requirement in 5GS</vt:lpstr>
      <vt:lpstr>5G CIoT inefficiency due to 5G reallocation</vt:lpstr>
      <vt:lpstr>MT EDT proposal for CP CIoT optimization</vt:lpstr>
      <vt:lpstr>AMF 5G GUTI handling and paging behavior</vt:lpstr>
      <vt:lpstr>AMF paging behavior after GUTI reallocation in MT-EDT</vt:lpstr>
      <vt:lpstr>5G MT-EDT for CP optimization performance</vt:lpstr>
      <vt:lpstr>MT-EDT for UP optimization</vt:lpstr>
      <vt:lpstr>Annex</vt:lpstr>
      <vt:lpstr>AMF 5G GUTI handling and paging behavior (1)</vt:lpstr>
      <vt:lpstr>AMF 5G GUTI handling and paging behavior (2)</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Qualcomm</cp:lastModifiedBy>
  <cp:revision>1653</cp:revision>
  <cp:lastPrinted>2014-01-13T11:26:32Z</cp:lastPrinted>
  <dcterms:created xsi:type="dcterms:W3CDTF">2013-09-10T00:04:53Z</dcterms:created>
  <dcterms:modified xsi:type="dcterms:W3CDTF">2020-02-18T02:52:11Z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ies>
</file>