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86" r:id="rId3"/>
    <p:sldId id="787" r:id="rId4"/>
    <p:sldId id="788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122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2020-02-14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2020-02-14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Meeting #137E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Elbonia, February 24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27,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S2-2001859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WG2#137E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February 24 – 27,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FS_5MBS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Dario S. Tonesi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0989649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</a:t>
            </a:r>
            <a:r>
              <a:rPr lang="de-DE" altLang="de-DE" sz="1200">
                <a:solidFill>
                  <a:srgbClr val="000000"/>
                </a:solidFill>
              </a:rPr>
              <a:t>E-UTRAN/EPC </a:t>
            </a:r>
            <a:r>
              <a:rPr lang="de-DE" altLang="de-DE" sz="120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8148999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6058</TotalTime>
  <Words>594</Words>
  <Application>Microsoft Office PowerPoint</Application>
  <PresentationFormat>On-screen Show (4:3)</PresentationFormat>
  <Paragraphs>93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宋体</vt:lpstr>
      <vt:lpstr>Arial</vt:lpstr>
      <vt:lpstr>Calibri</vt:lpstr>
      <vt:lpstr>Times New Roman</vt:lpstr>
      <vt:lpstr>Office Theme</vt:lpstr>
      <vt:lpstr>FS_5MBS Status Report</vt:lpstr>
      <vt:lpstr>FS_5MBS Status at SA#87</vt:lpstr>
      <vt:lpstr>FS_5MBS status after SA2#136AH (1/2)</vt:lpstr>
      <vt:lpstr>FS_5MBS status after SA2#136AH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 0213bis</cp:lastModifiedBy>
  <cp:revision>1324</cp:revision>
  <dcterms:created xsi:type="dcterms:W3CDTF">2008-08-30T09:32:10Z</dcterms:created>
  <dcterms:modified xsi:type="dcterms:W3CDTF">2020-02-14T10:54:16Z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1581602042</vt:lpwstr>
  </property>
</Properties>
</file>