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2"/>
  </p:notesMasterIdLst>
  <p:sldIdLst>
    <p:sldId id="256" r:id="rId7"/>
    <p:sldId id="295" r:id="rId8"/>
    <p:sldId id="296" r:id="rId9"/>
    <p:sldId id="297" r:id="rId10"/>
    <p:sldId id="2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C446-C021-446A-94A9-880B9EE473BA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C4476-018D-41E1-86F5-4CBB784D2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9759-8E02-448C-90F3-809CB352E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DFC75-BA53-4327-B48C-AB742DAB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51BBC-4FE1-4D43-888A-116FBA3E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3F3E-CB4A-463C-AB7F-FD1A157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E108-9C57-4A2C-9949-AA5C4606F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1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2F11-31A0-4E8A-8BE0-E2A9D763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B2C33-DD10-4425-9482-A814E9349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CA05-EE72-42F7-B78E-41641F17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C273-B13E-40C1-8CB2-A8FDA456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3D63-B391-4B13-A12D-B050D8C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D9BE-CDF3-4FD1-BFAE-04A0484CF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7D396-7A22-4F9E-AA03-20E4CCD1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9542-26C1-4A60-9904-3F4E1DC3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7833A-6E1D-423C-AFD8-24AF5FB1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DC7AB-6F5F-4327-B11F-55DDDA0C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6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7603-EB9C-42FC-AA59-DA1068F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87AB-7B5B-48D4-8934-ACFEB10EE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133-1F01-41AC-87A6-2962F8F66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91E6-1A90-4730-9F17-5C671E88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A5EA-433A-46B8-AFF2-AFE04AFF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3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5F24-C3FE-4807-97C8-7A6BC87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DF510-AAF3-40C5-BF04-A326FE26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8AE84-750C-489E-93D3-387864D5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118F2-8792-44F6-8EC5-8C757AFE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F6E63-2FB8-462C-9167-A7AB4404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97C8-8B17-43F4-B5A4-FAACF34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A6A4-BCA3-4404-9B1B-A5FBFAD97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D21E-81CD-4B17-ABB0-2FD3207DD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E459-99CB-4F8E-85E6-9777A63B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97541-A93D-40AA-A9E9-90A803F7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3C8F8-A8D9-431F-AE50-3FAA26FF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97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B2CF9-745D-4692-858E-D573BBF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19C9-BF08-4145-88BF-4B3DE781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5E853-38A0-4751-B308-2092F2F76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8A9C4-B83B-4B81-BF57-ADF3B7D4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BA02FF-AF0A-4164-A50B-C98B14198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F69735-81DC-4366-83DD-AFE7D087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63CDCE-7C93-441B-AE13-0C6A0865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7138-4899-4754-8C2C-45B2C307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F902-1130-4238-A217-C098F7AC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763B8-7C1E-4573-8AC2-1348407F5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EA4B0-2E50-445E-B9CE-8F40D6D7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19451-FA68-4688-AE30-50BAE6C4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23B657-60E3-41B1-8DAC-1756A0BA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1A6AF0-3C26-4649-8486-AAD2836D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A32C6-EE57-4E4A-845D-0C8F03B0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D40D-04EF-40B3-A9E8-8B3CBED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6B8F-D5ED-49D4-9F7D-B77A2EA83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1C54-5318-49F8-BB09-14C6B73DB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9B10E-37C4-4328-870B-29B7F4FAB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E5EF5-735A-4234-A94E-284D2F72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E553-F669-48D1-9586-73C0340DE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8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766C-51E4-48E3-B8BD-6CF3A5CB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9A613-0180-45CC-9F44-5B6A6B5B2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531D0-1935-476E-A7EC-EF7ACCE65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A2C620-5ECE-4066-97B5-722BFF68F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76A8C-F17E-4F32-8C2C-34F2EE7A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A9DF-2447-4BFF-BFD2-57955D9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5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F511B-F064-4FDC-9523-AD604B351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4730-340D-4B16-A97E-A6B24833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C0315-60FC-4688-BE44-5974608AE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618C-A41B-49DF-B556-35363FBD8B62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E667-708D-464F-8488-5C8AC73AB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F121-2097-44CE-BC6D-E0C21CA2FF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23C-069D-49E9-89F1-B9F7CA454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Vertical_LAN</a:t>
            </a:r>
            <a:r>
              <a:rPr lang="en-US" dirty="0"/>
              <a:t> - NPN</a:t>
            </a:r>
            <a:br>
              <a:rPr lang="en-US" dirty="0"/>
            </a:br>
            <a:r>
              <a:rPr lang="en-US" dirty="0"/>
              <a:t>Show of hands Questions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77575-D98D-4556-A492-E5D60599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November 19, 2019</a:t>
            </a:r>
          </a:p>
        </p:txBody>
      </p:sp>
    </p:spTree>
    <p:extLst>
      <p:ext uri="{BB962C8B-B14F-4D97-AF65-F5344CB8AC3E}">
        <p14:creationId xmlns:p14="http://schemas.microsoft.com/office/powerpoint/2010/main" val="315770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 LS on Notification procedure, non-3GPP access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Does the scenario in CT1 LS (10853) map to figure 1 in S2-1911527?</a:t>
            </a:r>
          </a:p>
          <a:p>
            <a:pPr lvl="1"/>
            <a:r>
              <a:rPr lang="en-US" dirty="0"/>
              <a:t>YES : 2</a:t>
            </a:r>
          </a:p>
          <a:p>
            <a:pPr lvl="1"/>
            <a:r>
              <a:rPr lang="en-US" dirty="0"/>
              <a:t>NO : 13</a:t>
            </a:r>
          </a:p>
          <a:p>
            <a:r>
              <a:rPr lang="en-US" dirty="0"/>
              <a:t>Does the scenario in CT1 LS (10853) map to figure 2 in S2-1911527?</a:t>
            </a:r>
          </a:p>
          <a:p>
            <a:pPr lvl="1"/>
            <a:r>
              <a:rPr lang="en-US" dirty="0"/>
              <a:t>YES: 14</a:t>
            </a:r>
          </a:p>
          <a:p>
            <a:pPr lvl="1"/>
            <a:r>
              <a:rPr lang="en-US" dirty="0"/>
              <a:t>NO: 0</a:t>
            </a:r>
          </a:p>
          <a:p>
            <a:r>
              <a:rPr lang="en-US" dirty="0"/>
              <a:t>Is the scenario (as per figure 2 in S2-1911527) is supported in Rel-16?</a:t>
            </a:r>
          </a:p>
          <a:p>
            <a:pPr lvl="1"/>
            <a:r>
              <a:rPr lang="en-US" dirty="0"/>
              <a:t>YES: 12</a:t>
            </a:r>
          </a:p>
          <a:p>
            <a:pPr lvl="1"/>
            <a:r>
              <a:rPr lang="en-US" dirty="0"/>
              <a:t>NO: 2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Agreement</a:t>
            </a:r>
            <a:r>
              <a:rPr lang="en-US" dirty="0">
                <a:solidFill>
                  <a:srgbClr val="FF0000"/>
                </a:solidFill>
              </a:rPr>
              <a:t>: Response to Q1 to CT1 LS (10853) is “YES”. </a:t>
            </a:r>
          </a:p>
        </p:txBody>
      </p:sp>
    </p:spTree>
    <p:extLst>
      <p:ext uri="{BB962C8B-B14F-4D97-AF65-F5344CB8AC3E}">
        <p14:creationId xmlns:p14="http://schemas.microsoft.com/office/powerpoint/2010/main" val="3413029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 LS on Notification procedure, non-3GPP access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Is the notification procedure supported for the scenario in CT1 LS (10853)?</a:t>
            </a:r>
          </a:p>
          <a:p>
            <a:pPr lvl="1"/>
            <a:r>
              <a:rPr lang="en-US" dirty="0"/>
              <a:t>YES : 11</a:t>
            </a:r>
          </a:p>
          <a:p>
            <a:pPr lvl="1"/>
            <a:r>
              <a:rPr lang="en-US" dirty="0"/>
              <a:t>NO : 3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Agreement</a:t>
            </a:r>
            <a:r>
              <a:rPr lang="en-US" dirty="0">
                <a:solidFill>
                  <a:srgbClr val="FF0000"/>
                </a:solidFill>
              </a:rPr>
              <a:t>: “YES”. 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572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427F-1578-4D61-AB21-E3749C25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 LS on Notification procedure, non-3GPP access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7B5A-13C5-4F11-AFDC-E3B14EF2C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Is untrusted non-3GPP access to an SNPN supported in Rel-16?</a:t>
            </a:r>
            <a:endParaRPr lang="en-US" dirty="0"/>
          </a:p>
          <a:p>
            <a:pPr lvl="1"/>
            <a:r>
              <a:rPr lang="en-US" dirty="0"/>
              <a:t>YES: 10</a:t>
            </a:r>
          </a:p>
          <a:p>
            <a:pPr lvl="1"/>
            <a:r>
              <a:rPr lang="en-US" dirty="0"/>
              <a:t>NO: 6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 Agreement.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151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1E842-364F-405E-A7AB-9BB6A0470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CAG 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D99B42-3C11-48FA-B102-D5DDDE608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CAG ID be included in the AS signaling?</a:t>
            </a:r>
          </a:p>
          <a:p>
            <a:pPr lvl="1"/>
            <a:r>
              <a:rPr lang="en-US" dirty="0"/>
              <a:t>YES: 5</a:t>
            </a:r>
          </a:p>
          <a:p>
            <a:pPr lvl="1"/>
            <a:r>
              <a:rPr lang="en-US" dirty="0"/>
              <a:t>NO: 9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No Agreement.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028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CCC825-707F-49DD-AAD1-DA46B89E0668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2C08FBF-F96D-4456-8CAC-B7D2B69B369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892CF8-8CA9-4957-9639-2EBDF0FCE7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12FDA72-B541-4D67-8D96-7035A215710A}">
  <ds:schemaRefs>
    <ds:schemaRef ds:uri="71c5aaf6-e6ce-465b-b873-5148d2a4c105"/>
    <ds:schemaRef ds:uri="http://purl.org/dc/elements/1.1/"/>
    <ds:schemaRef ds:uri="http://schemas.microsoft.com/office/2006/documentManagement/types"/>
    <ds:schemaRef ds:uri="http://purl.org/dc/terms/"/>
    <ds:schemaRef ds:uri="e0d6c333-3612-4d65-a7f4-5976eb42d46a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c67c731b-696e-4d20-8664-fee8943d9cc6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1F562618-6FDE-401B-9F99-A0B9F3B63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183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Vertical_LAN - NPN Show of hands Questions</vt:lpstr>
      <vt:lpstr>CT1 LS on Notification procedure, non-3GPP access support</vt:lpstr>
      <vt:lpstr>CT1 LS on Notification procedure, non-3GPP access support</vt:lpstr>
      <vt:lpstr>CT1 LS on Notification procedure, non-3GPP access support</vt:lpstr>
      <vt:lpstr>CAG 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Nokia</dc:creator>
  <cp:lastModifiedBy>Puneet Jain</cp:lastModifiedBy>
  <cp:revision>22</cp:revision>
  <dcterms:created xsi:type="dcterms:W3CDTF">2019-05-16T18:25:38Z</dcterms:created>
  <dcterms:modified xsi:type="dcterms:W3CDTF">2019-11-20T03:22:03Z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</Properties>
</file>