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10"/>
  </p:notesMasterIdLst>
  <p:sldIdLst>
    <p:sldId id="256" r:id="rId7"/>
    <p:sldId id="293" r:id="rId8"/>
    <p:sldId id="29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presProps" Target="presProps.xml"/><Relationship Id="rId5" Type="http://schemas.openxmlformats.org/officeDocument/2006/relationships/customXml" Target="../customXml/item5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29C446-C021-446A-94A9-880B9EE473BA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1C4476-018D-41E1-86F5-4CBB784D2E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863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119759-8E02-448C-90F3-809CB352E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BDFC75-BA53-4327-B48C-AB742DABEA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B51BBC-4FE1-4D43-888A-116FBA3E69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123F3E-CB4A-463C-AB7F-FD1A15726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2AE108-9C57-4A2C-9949-AA5C4606F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819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3D2F11-31A0-4E8A-8BE0-E2A9D7630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2B2C33-DD10-4425-9482-A814E93499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5ECA05-EE72-42F7-B78E-41641F17C0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61C273-B13E-40C1-8CB2-A8FDA4567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B53D63-B391-4B13-A12D-B050D8CAD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842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44AD9BE-CDF3-4FD1-BFAE-04A0484CF1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A07D396-7A22-4F9E-AA03-20E4CCD16B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829542-26C1-4A60-9904-3F4E1DC35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D7833A-6E1D-423C-AFD8-24AF5FB1A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5DC7AB-6F5F-4327-B11F-55DDDA0C5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606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BA7603-EB9C-42FC-AA59-DA1068FC0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2A87AB-7B5B-48D4-8934-ACFEB10EE0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133-1F01-41AC-87A6-2962F8F66B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C191E6-1A90-4730-9F17-5C671E884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B1A5EA-433A-46B8-AFF2-AFE04AFF9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937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E5F24-C3FE-4807-97C8-7A6BC87D7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1DF510-AAF3-40C5-BF04-A326FE26D9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A8AE84-750C-489E-93D3-387864D57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8118F2-8792-44F6-8EC5-8C757AFE4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6F6E63-2FB8-462C-9167-A7AB4404E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412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C097C8-8B17-43F4-B5A4-FAACF3424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79A6A4-BCA3-4404-9B1B-A5FBFAD97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9AD21E-81CD-4B17-ABB0-2FD3207DDC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89E459-99CB-4F8E-85E6-9777A63B73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297541-A93D-40AA-A9E9-90A803F78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A3C8F8-A8D9-431F-AE50-3FAA26FF0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097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B2CF9-745D-4692-858E-D573BBFD69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4F19C9-BF08-4145-88BF-4B3DE781E0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E5E853-38A0-4751-B308-2092F2F765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488A9C4-B83B-4B81-BF57-ADF3B7D4BC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6BA02FF-AF0A-4164-A50B-C98B14198C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F69735-81DC-4366-83DD-AFE7D0872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063CDCE-7C93-441B-AE13-0C6A0865C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86A7138-4899-4754-8C2C-45B2C3074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284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6CF902-1130-4238-A217-C098F7AC3E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6763B8-7C1E-4573-8AC2-1348407F5D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0EA4B0-2E50-445E-B9CE-8F40D6D778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CC19451-FA68-4688-AE30-50BAE6C44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21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D23B657-60E3-41B1-8DAC-1756A0BA2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1A6AF0-3C26-4649-8486-AAD2836D7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3A32C6-EE57-4E4A-845D-0C8F03B06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320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B0D40D-04EF-40B3-A9E8-8B3CBED336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586B8F-D5ED-49D4-9F7D-B77A2EA832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631C54-5318-49F8-BB09-14C6B73DB9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59B10E-37C4-4328-870B-29B7F4FAB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BE5EF5-735A-4234-A94E-284D2F728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2BE553-F669-48D1-9586-73C0340DEE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787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C2766C-51E4-48E3-B8BD-6CF3A5CB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89A613-0180-45CC-9F44-5B6A6B5B26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C531D0-1935-476E-A7EC-EF7ACCE654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A2C620-5ECE-4066-97B5-722BFF68F6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776A8C-F17E-4F32-8C2C-34F2EE7AF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5EA9DF-2447-4BFF-BFD2-57955D9A1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155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9F511B-F064-4FDC-9523-AD604B351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B64730-340D-4B16-A97E-A6B2483305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AC0315-60FC-4688-BE44-5974608AE0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4618C-A41B-49DF-B556-35363FBD8B62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51E667-708D-464F-8488-5C8AC73AB1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3DF121-2097-44CE-BC6D-E0C21CA2FF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88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3323C-069D-49E9-89F1-B9F7CA45425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Vertical_LAN</a:t>
            </a:r>
            <a:br>
              <a:rPr lang="en-US" dirty="0"/>
            </a:br>
            <a:r>
              <a:rPr lang="en-US" dirty="0"/>
              <a:t>NPN drafting session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E77575-D98D-4556-A492-E5D60599EC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dirty="0"/>
              <a:t>NPN drafting session</a:t>
            </a:r>
          </a:p>
          <a:p>
            <a:pPr lvl="0">
              <a:lnSpc>
                <a:spcPct val="100000"/>
              </a:lnSpc>
            </a:pPr>
            <a:r>
              <a:rPr lang="en-US" dirty="0"/>
              <a:t>Devaki Chandramouli</a:t>
            </a:r>
          </a:p>
          <a:p>
            <a:pPr lvl="0">
              <a:lnSpc>
                <a:spcPct val="100000"/>
              </a:lnSpc>
            </a:pPr>
            <a:r>
              <a:rPr lang="en-US" dirty="0"/>
              <a:t>November 19, 2019</a:t>
            </a:r>
          </a:p>
        </p:txBody>
      </p:sp>
    </p:spTree>
    <p:extLst>
      <p:ext uri="{BB962C8B-B14F-4D97-AF65-F5344CB8AC3E}">
        <p14:creationId xmlns:p14="http://schemas.microsoft.com/office/powerpoint/2010/main" val="3157704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9427F-1578-4D61-AB21-E3749C25B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 LS on Notification procedure, non-3GPP access support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837B5A-13C5-4F11-AFDC-E3B14EF2C1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Does the scenario in CT1 LS map to figure 1 in S2-1911527?</a:t>
            </a:r>
          </a:p>
          <a:p>
            <a:pPr lvl="1"/>
            <a:r>
              <a:rPr lang="en-US" dirty="0"/>
              <a:t>YES (or)</a:t>
            </a:r>
          </a:p>
          <a:p>
            <a:pPr lvl="1"/>
            <a:r>
              <a:rPr lang="en-US" dirty="0"/>
              <a:t>NO</a:t>
            </a:r>
          </a:p>
          <a:p>
            <a:r>
              <a:rPr lang="en-US" dirty="0"/>
              <a:t>Does the scenario in CT1 LS map to figure 2 in S2-1911527?</a:t>
            </a:r>
          </a:p>
          <a:p>
            <a:pPr lvl="1"/>
            <a:r>
              <a:rPr lang="en-US" dirty="0"/>
              <a:t>YES (or)</a:t>
            </a:r>
          </a:p>
          <a:p>
            <a:pPr lvl="1"/>
            <a:r>
              <a:rPr lang="en-US" dirty="0"/>
              <a:t>NO</a:t>
            </a:r>
          </a:p>
          <a:p>
            <a:r>
              <a:rPr lang="en-US" dirty="0"/>
              <a:t>Is the scenario in CT1 LS supported?</a:t>
            </a:r>
          </a:p>
          <a:p>
            <a:pPr lvl="1"/>
            <a:r>
              <a:rPr lang="en-US" dirty="0"/>
              <a:t>YES (or)</a:t>
            </a:r>
          </a:p>
          <a:p>
            <a:pPr lvl="1"/>
            <a:r>
              <a:rPr lang="en-US" dirty="0"/>
              <a:t>NO</a:t>
            </a:r>
          </a:p>
          <a:p>
            <a:pPr lvl="0"/>
            <a:r>
              <a:rPr lang="en-US" dirty="0"/>
              <a:t>Is the notification procedure supported for the scenario in CT1 LS?</a:t>
            </a:r>
          </a:p>
          <a:p>
            <a:pPr lvl="1"/>
            <a:r>
              <a:rPr lang="en-US" dirty="0"/>
              <a:t>YES (or)</a:t>
            </a:r>
          </a:p>
          <a:p>
            <a:pPr lvl="1"/>
            <a:r>
              <a:rPr lang="en-US" dirty="0"/>
              <a:t>NO</a:t>
            </a:r>
          </a:p>
          <a:p>
            <a:pPr lvl="0"/>
            <a:r>
              <a:rPr lang="en-US" dirty="0"/>
              <a:t>Is untrusted non-3GPP access supported for SNPN access?</a:t>
            </a:r>
          </a:p>
          <a:p>
            <a:pPr lvl="1"/>
            <a:r>
              <a:rPr lang="en-US" dirty="0"/>
              <a:t>YES (or)</a:t>
            </a:r>
          </a:p>
          <a:p>
            <a:pPr lvl="1"/>
            <a:r>
              <a:rPr lang="en-US" dirty="0"/>
              <a:t>NO.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559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51E842-364F-405E-A7AB-9BB6A04709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CAG ID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D99B42-3C11-48FA-B102-D5DDDE608F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Should CAG ID be included in the AS signaling?</a:t>
            </a:r>
          </a:p>
          <a:p>
            <a:pPr lvl="1"/>
            <a:r>
              <a:rPr lang="en-US" dirty="0"/>
              <a:t>YES (or)</a:t>
            </a:r>
          </a:p>
          <a:p>
            <a:pPr lvl="1"/>
            <a:r>
              <a:rPr lang="en-US" dirty="0"/>
              <a:t>NO.</a:t>
            </a:r>
          </a:p>
        </p:txBody>
      </p:sp>
    </p:spTree>
    <p:extLst>
      <p:ext uri="{BB962C8B-B14F-4D97-AF65-F5344CB8AC3E}">
        <p14:creationId xmlns:p14="http://schemas.microsoft.com/office/powerpoint/2010/main" val="19170289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4" ma:contentTypeDescription="Create a new document." ma:contentTypeScope="" ma:versionID="bab58d2366ceddfda893fee4738acd25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818f2dc9424407b5e0c88eff8e241277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/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1F562618-6FDE-401B-9F99-A0B9F3B63E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12FDA72-B541-4D67-8D96-7035A215710A}">
  <ds:schemaRefs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71c5aaf6-e6ce-465b-b873-5148d2a4c105"/>
    <ds:schemaRef ds:uri="e0d6c333-3612-4d65-a7f4-5976eb42d46a"/>
    <ds:schemaRef ds:uri="http://purl.org/dc/terms/"/>
    <ds:schemaRef ds:uri="http://schemas.openxmlformats.org/package/2006/metadata/core-properties"/>
    <ds:schemaRef ds:uri="http://purl.org/dc/dcmitype/"/>
    <ds:schemaRef ds:uri="c67c731b-696e-4d20-8664-fee8943d9cc6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BB892CF8-8CA9-4957-9639-2EBDF0FCE75E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B2C08FBF-F96D-4456-8CAC-B7D2B69B3692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73CCC825-707F-49DD-AAD1-DA46B89E0668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372</TotalTime>
  <Words>120</Words>
  <Application>Microsoft Office PowerPoint</Application>
  <PresentationFormat>Widescreen</PresentationFormat>
  <Paragraphs>24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Vertical_LAN NPN drafting session</vt:lpstr>
      <vt:lpstr>CT1 LS on Notification procedure, non-3GPP access support</vt:lpstr>
      <vt:lpstr>CAG ID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Agenda</dc:title>
  <dc:creator>Nokia</dc:creator>
  <cp:lastModifiedBy>Editor-1</cp:lastModifiedBy>
  <cp:revision>17</cp:revision>
  <dcterms:created xsi:type="dcterms:W3CDTF">2019-05-16T18:25:38Z</dcterms:created>
  <dcterms:modified xsi:type="dcterms:W3CDTF">2019-11-20T02:04:30Z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0x010100C17A4B69EF56E94C827924DC4B490231</vt:lpwstr>
  </property>
</Properties>
</file>