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6511" autoAdjust="0"/>
    <p:restoredTop sz="94660"/>
  </p:normalViewPr>
  <p:slideViewPr>
    <p:cSldViewPr snapToGrid="0">
      <p:cViewPr varScale="1">
        <p:scale>
          <a:sx n="63" d="100"/>
          <a:sy n="63" d="100"/>
        </p:scale>
        <p:origin x="126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7BBBD4-D52E-40E2-9CAF-CC48072850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01AEA8-4812-49C5-991B-167EDFE0A1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26FE35-330F-4832-8717-4CD4884D00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85421-2A6C-43B0-B2EE-80EA6A4CE85C}" type="datetimeFigureOut">
              <a:rPr lang="fr-FR" smtClean="0"/>
              <a:t>16/05/2019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9E35DE-6D9D-441C-9A4F-77115447CC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AD642F-182C-41C3-9DAD-1675A204F2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ADF29-B72A-4253-BF98-9C2EE39184F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939991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259AEA-CB2F-4BC4-85BC-51590E1D09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4221637-7981-4F3D-85B5-68F34BADD9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540DBE-CC3C-4107-A122-8494B3EEAE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85421-2A6C-43B0-B2EE-80EA6A4CE85C}" type="datetimeFigureOut">
              <a:rPr lang="fr-FR" smtClean="0"/>
              <a:t>16/05/2019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92739B-4FF7-4750-A8F4-E9231D527A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A9D525-D2E0-4EF8-BFBC-3568882466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ADF29-B72A-4253-BF98-9C2EE39184F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835650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43F84A9-7F77-473E-B95F-B617B57E4C0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8558B81-1C9D-46EB-920A-C8C5B4AD9EB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254938-0229-4291-A029-199B1BDD73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85421-2A6C-43B0-B2EE-80EA6A4CE85C}" type="datetimeFigureOut">
              <a:rPr lang="fr-FR" smtClean="0"/>
              <a:t>16/05/2019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F03639-E7CD-45DF-BCB3-E13491B80A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F7310F-C46D-4CFD-BC56-95261E1AEF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ADF29-B72A-4253-BF98-9C2EE39184F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544871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D921CC-3653-4338-BE43-57FA0AE4AA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B82E23-6340-4659-9F7B-CD0AE28B5F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AF0F86-B049-43B9-942F-8E0F2278E4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85421-2A6C-43B0-B2EE-80EA6A4CE85C}" type="datetimeFigureOut">
              <a:rPr lang="fr-FR" smtClean="0"/>
              <a:t>16/05/2019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0C69EB-147C-4DD6-995A-D928662A7C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2249C8-2318-4313-9002-21C086DF44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ADF29-B72A-4253-BF98-9C2EE39184F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736193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753DB4-0EF1-4DAA-A852-4E247D99ED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74FEE8A-8BCA-4B46-BEC0-BE99456666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FFCEF5-ABF8-4054-968B-3AE4F2CBAB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85421-2A6C-43B0-B2EE-80EA6A4CE85C}" type="datetimeFigureOut">
              <a:rPr lang="fr-FR" smtClean="0"/>
              <a:t>16/05/2019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F8E7EB-E049-4EC6-8BD0-66D0C0DB32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E36B37-C534-45FB-A6E9-A9F00D0F6F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ADF29-B72A-4253-BF98-9C2EE39184F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578433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7440F2-E872-477B-B31F-EA7CD762F6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BE71CD-E814-47CD-A579-B1F597E7696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A0C56DB-2C8F-4DD1-912E-34CFC5B7A5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E7DAAF0-12D2-4789-B599-21E96B7FD0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85421-2A6C-43B0-B2EE-80EA6A4CE85C}" type="datetimeFigureOut">
              <a:rPr lang="fr-FR" smtClean="0"/>
              <a:t>16/05/2019</a:t>
            </a:fld>
            <a:endParaRPr lang="fr-F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41CEC94-866B-42EF-827A-4131B09404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9E5F75E-94EA-41D3-81DD-FFFAFE15CF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ADF29-B72A-4253-BF98-9C2EE39184F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847619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A5C8F7-CBCC-41A7-BAD8-7BFA92050B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6BA1E1-E7D7-4422-A296-9ABDAE9EC6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C1D5DF2-E8C0-4C5A-A488-B476F0CD79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715C8DF-298E-426B-BB91-52A9B16DC8F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F28C27C-70A8-4D2A-B36F-DD307C9DD17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2B3CB37-679C-441E-B192-AB45E9B3E3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85421-2A6C-43B0-B2EE-80EA6A4CE85C}" type="datetimeFigureOut">
              <a:rPr lang="fr-FR" smtClean="0"/>
              <a:t>16/05/2019</a:t>
            </a:fld>
            <a:endParaRPr lang="fr-F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B777363-B8AB-469A-9DAA-585E2D5DC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963B687-96C3-4BFC-B27A-70969D6777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ADF29-B72A-4253-BF98-9C2EE39184F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964163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D112F2-FDF3-4B26-B254-2AA24C59AF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1EBCAD8-D1C4-4074-87D0-1F2814A6CA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85421-2A6C-43B0-B2EE-80EA6A4CE85C}" type="datetimeFigureOut">
              <a:rPr lang="fr-FR" smtClean="0"/>
              <a:t>16/05/2019</a:t>
            </a:fld>
            <a:endParaRPr lang="fr-F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058B4FE-6324-442A-9CA3-7EC01CF456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24F49AA-2FF7-4343-8A60-8077D17DF1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ADF29-B72A-4253-BF98-9C2EE39184F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653149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541294C-D3DF-476A-B22B-006BAF69DE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85421-2A6C-43B0-B2EE-80EA6A4CE85C}" type="datetimeFigureOut">
              <a:rPr lang="fr-FR" smtClean="0"/>
              <a:t>16/05/2019</a:t>
            </a:fld>
            <a:endParaRPr lang="fr-F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036F292-2438-471A-8932-05BBE4FBFB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3D734DB-AACF-41F7-AD36-80BCD8B019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ADF29-B72A-4253-BF98-9C2EE39184F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210214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080888-9FB1-4B22-8154-5D870467D4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E3FF2C-9044-400F-8686-9A557B3F52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89932F0-392F-4969-8137-AEC3AAA9119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358117-0EF0-49F1-B7B6-071271C50E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85421-2A6C-43B0-B2EE-80EA6A4CE85C}" type="datetimeFigureOut">
              <a:rPr lang="fr-FR" smtClean="0"/>
              <a:t>16/05/2019</a:t>
            </a:fld>
            <a:endParaRPr lang="fr-F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ED6E025-96C8-4505-A279-F7E8B983F6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D2F6FB1-D8DF-425E-8DFE-3BBA78A5C0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ADF29-B72A-4253-BF98-9C2EE39184F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054868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E90092-E6FA-46E0-AC20-3134C411F5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F138ABF-7255-484B-9EE9-A23D311E3D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4E6DD73-F238-41ED-B678-68180D23532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4B102EA-E087-4A81-B512-C26B005FA0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85421-2A6C-43B0-B2EE-80EA6A4CE85C}" type="datetimeFigureOut">
              <a:rPr lang="fr-FR" smtClean="0"/>
              <a:t>16/05/2019</a:t>
            </a:fld>
            <a:endParaRPr lang="fr-F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83FBAB1-68FE-4021-9185-689725A878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A4A9164-90D2-4CCD-9623-4F1C3D3BEB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ADF29-B72A-4253-BF98-9C2EE39184F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559673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2CA27A2-9058-46FA-8CD6-1716D02E8C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C1FD339-3269-4A83-8255-CA839CF403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270FB9-7DF2-46B0-A9D9-43E55D947D4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885421-2A6C-43B0-B2EE-80EA6A4CE85C}" type="datetimeFigureOut">
              <a:rPr lang="fr-FR" smtClean="0"/>
              <a:t>16/05/2019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53F861-8D4C-44C3-957E-01EF7A89DC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B9FA3C-1378-4309-8B2B-E261DE3FEF6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5ADF29-B72A-4253-BF98-9C2EE39184F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160020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550EC5-E57A-4ED4-9135-CB173F86FFB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WWC</a:t>
            </a:r>
            <a:br>
              <a:rPr lang="fr-FR" dirty="0"/>
            </a:br>
            <a:r>
              <a:rPr lang="fr-FR" dirty="0"/>
              <a:t>Bridge RG show of hands</a:t>
            </a:r>
            <a:br>
              <a:rPr lang="fr-FR" dirty="0"/>
            </a:br>
            <a:endParaRPr lang="fr-FR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F25C243-B513-43BC-B387-530F91BEEB5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/>
              <a:t>Marco Spini (Huawei)</a:t>
            </a:r>
          </a:p>
          <a:p>
            <a:r>
              <a:rPr lang="fr-FR" dirty="0"/>
              <a:t>Rapporteur</a:t>
            </a:r>
          </a:p>
        </p:txBody>
      </p:sp>
    </p:spTree>
    <p:extLst>
      <p:ext uri="{BB962C8B-B14F-4D97-AF65-F5344CB8AC3E}">
        <p14:creationId xmlns:p14="http://schemas.microsoft.com/office/powerpoint/2010/main" val="335200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5262C5-829A-4B25-A68A-77DB2DEDF6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66775"/>
          </a:xfrm>
        </p:spPr>
        <p:txBody>
          <a:bodyPr/>
          <a:lstStyle/>
          <a:p>
            <a:r>
              <a:rPr lang="fr-FR" dirty="0" err="1"/>
              <a:t>WWC</a:t>
            </a:r>
            <a:r>
              <a:rPr lang="fr-FR" dirty="0"/>
              <a:t> – Bridge RG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04DEA2-D111-480F-976A-5585D7A804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31900"/>
            <a:ext cx="10515600" cy="5191202"/>
          </a:xfrm>
        </p:spPr>
        <p:txBody>
          <a:bodyPr>
            <a:normAutofit fontScale="85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fr-FR" b="1" dirty="0" err="1"/>
              <a:t>Proposal</a:t>
            </a:r>
            <a:r>
              <a:rPr lang="fr-FR" b="1" dirty="0"/>
              <a:t> for </a:t>
            </a:r>
            <a:r>
              <a:rPr lang="fr-FR" b="1" dirty="0" err="1"/>
              <a:t>resolution</a:t>
            </a:r>
            <a:r>
              <a:rPr lang="fr-FR" b="1" dirty="0"/>
              <a:t> by show of hands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fr-FR" b="1" dirty="0"/>
              <a:t>1 - </a:t>
            </a:r>
            <a:r>
              <a:rPr lang="fr-FR" b="1" dirty="0" err="1"/>
              <a:t>Shall</a:t>
            </a:r>
            <a:r>
              <a:rPr lang="fr-FR" b="1" dirty="0"/>
              <a:t> WWC </a:t>
            </a:r>
            <a:r>
              <a:rPr lang="fr-FR" b="1" dirty="0" err="1"/>
              <a:t>specify</a:t>
            </a:r>
            <a:r>
              <a:rPr lang="fr-FR" b="1" dirty="0"/>
              <a:t> Bridge RG support </a:t>
            </a:r>
            <a:r>
              <a:rPr lang="fr-FR" b="1" dirty="0" err="1"/>
              <a:t>based</a:t>
            </a:r>
            <a:r>
              <a:rPr lang="fr-FR" b="1" dirty="0"/>
              <a:t> on IP PDU Sessions </a:t>
            </a:r>
            <a:r>
              <a:rPr lang="fr-FR" b="1" dirty="0" err="1"/>
              <a:t>with</a:t>
            </a:r>
            <a:r>
              <a:rPr lang="fr-FR" b="1" dirty="0"/>
              <a:t> IP </a:t>
            </a:r>
            <a:r>
              <a:rPr lang="fr-FR" b="1" dirty="0" err="1"/>
              <a:t>addressing</a:t>
            </a:r>
            <a:r>
              <a:rPr lang="fr-FR" b="1" dirty="0"/>
              <a:t> extensions (</a:t>
            </a:r>
            <a:r>
              <a:rPr lang="fr-FR" b="1" dirty="0" err="1"/>
              <a:t>reference</a:t>
            </a:r>
            <a:r>
              <a:rPr lang="fr-FR" b="1" dirty="0"/>
              <a:t> S2-1906246 / </a:t>
            </a:r>
            <a:r>
              <a:rPr lang="fr-FR" b="1" dirty="0">
                <a:highlight>
                  <a:srgbClr val="FFFF00"/>
                </a:highlight>
              </a:rPr>
              <a:t>6280</a:t>
            </a:r>
            <a:r>
              <a:rPr lang="fr-FR" b="1" dirty="0"/>
              <a:t>)?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fr-FR" b="1" dirty="0"/>
              <a:t>Yes 6 – No 9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GB" b="1" dirty="0"/>
              <a:t>2 - Shall WWC specify Bridge RG support based on extension to Ethernet PDU session type to support addition of IP Access Router functionalities on UPF (reference S2-1906247 / </a:t>
            </a:r>
            <a:r>
              <a:rPr lang="en-GB" b="1" dirty="0">
                <a:highlight>
                  <a:srgbClr val="FFFF00"/>
                </a:highlight>
              </a:rPr>
              <a:t>6281</a:t>
            </a:r>
            <a:r>
              <a:rPr lang="en-GB" b="1" dirty="0"/>
              <a:t> and S2-1906248 / </a:t>
            </a:r>
            <a:r>
              <a:rPr lang="en-GB" b="1" dirty="0">
                <a:highlight>
                  <a:srgbClr val="FFFF00"/>
                </a:highlight>
              </a:rPr>
              <a:t>6282</a:t>
            </a:r>
            <a:r>
              <a:rPr lang="fr-FR" b="1" dirty="0"/>
              <a:t>) ?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fr-FR" b="1" dirty="0"/>
              <a:t>Yes 9 – No 8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fr-FR" b="1" strike="sngStrike" dirty="0" err="1"/>
              <a:t>Shall</a:t>
            </a:r>
            <a:r>
              <a:rPr lang="fr-FR" b="1" strike="sngStrike" dirty="0"/>
              <a:t> WWC </a:t>
            </a:r>
            <a:r>
              <a:rPr lang="fr-FR" b="1" strike="sngStrike" dirty="0" err="1"/>
              <a:t>specify</a:t>
            </a:r>
            <a:r>
              <a:rPr lang="fr-FR" b="1" strike="sngStrike" dirty="0"/>
              <a:t> </a:t>
            </a:r>
            <a:r>
              <a:rPr lang="fr-FR" b="1" strike="sngStrike" dirty="0" err="1"/>
              <a:t>both</a:t>
            </a:r>
            <a:r>
              <a:rPr lang="fr-FR" b="1" strike="sngStrike" dirty="0"/>
              <a:t> solutions in </a:t>
            </a:r>
            <a:r>
              <a:rPr lang="fr-FR" b="1" strike="sngStrike" dirty="0" err="1"/>
              <a:t>bullet</a:t>
            </a:r>
            <a:r>
              <a:rPr lang="fr-FR" b="1" strike="sngStrike" dirty="0"/>
              <a:t> 1 and </a:t>
            </a:r>
            <a:r>
              <a:rPr lang="fr-FR" b="1" strike="sngStrike" dirty="0" err="1"/>
              <a:t>bullet</a:t>
            </a:r>
            <a:r>
              <a:rPr lang="fr-FR" b="1" strike="sngStrike" dirty="0"/>
              <a:t> 2?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b="1" dirty="0"/>
              <a:t>If the selection of 1 or 2 </a:t>
            </a:r>
            <a:r>
              <a:rPr lang="en-US" b="1" strike="sngStrike" dirty="0"/>
              <a:t>or 3</a:t>
            </a:r>
            <a:r>
              <a:rPr lang="en-US" b="1" dirty="0"/>
              <a:t> is not conclusive the discussion will continue in R17 as part of new SID</a:t>
            </a:r>
            <a:endParaRPr lang="fr-FR" b="1" dirty="0"/>
          </a:p>
          <a:p>
            <a:pPr lvl="1"/>
            <a:endParaRPr lang="fr-FR" sz="2800" dirty="0">
              <a:solidFill>
                <a:srgbClr val="FF0000"/>
              </a:solidFill>
            </a:endParaRPr>
          </a:p>
          <a:p>
            <a:pPr lvl="1"/>
            <a:endParaRPr lang="fr-FR" sz="2800" dirty="0">
              <a:solidFill>
                <a:srgbClr val="FF0000"/>
              </a:solidFill>
            </a:endParaRPr>
          </a:p>
          <a:p>
            <a:pPr marL="514350" indent="-514350">
              <a:buFont typeface="+mj-lt"/>
              <a:buAutoNum type="arabicPeriod"/>
            </a:pPr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438037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401</TotalTime>
  <Words>123</Words>
  <Application>Microsoft Office PowerPoint</Application>
  <PresentationFormat>Widescreen</PresentationFormat>
  <Paragraphs>13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WWC Bridge RG show of hands </vt:lpstr>
      <vt:lpstr>WWC – Bridge RG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5GLAN drafting session</dc:title>
  <dc:creator>Nokia-rev</dc:creator>
  <cp:lastModifiedBy>Revision-Nokia</cp:lastModifiedBy>
  <cp:revision>66</cp:revision>
  <dcterms:created xsi:type="dcterms:W3CDTF">2019-02-25T13:22:18Z</dcterms:created>
  <dcterms:modified xsi:type="dcterms:W3CDTF">2019-05-16T19:51:24Z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(2)5hn9lsRoTY4tCby6sfEMC2xq3n7fonrRPwWzkgpSz6+M0hyMDE7aNQph6o5o7JQ2f3ec4Fw0
nTIAFxs+c+Oe9IhsMK2HkPxzIqBt6jnh8B4QNI/shrLB8I0wdWQk7cxdrUAqyeqcyEuWRF4u
QatsfXyBRBwGljJepiu5FcP1MApeNFhYRSnTGYx1N+3adi3RfvgUQ+4c17Xa1ttIrqrXpMWQ
kWM9dd5WbyziKtfbf1</vt:lpwstr>
  </property>
  <property fmtid="{D5CDD505-2E9C-101B-9397-08002B2CF9AE}" pid="3" name="_2015_ms_pID_7253431">
    <vt:lpwstr>O46Nv6S4LSc1xJZNMyETxBmUtcYEylHsaku1ua+BElblCou6u7ycoA
3Sts6U/VxNmWjE3c6Qb3PwPCb8FX1uqgA5TrcIq/pAEswDmk3bEQRqdRya1uw9EyqOCzQjdA
rRyfSQLn36f5nhgwcHbrI+R/xzajed4lAnA6hwEdLkD3ng/mOL2POPgYSLf3s+zvBrkhVIEo
EsvmXa05iZoCNdR7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1557322498</vt:lpwstr>
  </property>
</Properties>
</file>