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6"/>
  </p:notesMasterIdLst>
  <p:handoutMasterIdLst>
    <p:handoutMasterId r:id="rId7"/>
  </p:handoutMasterIdLst>
  <p:sldIdLst>
    <p:sldId id="257" r:id="rId2"/>
    <p:sldId id="267" r:id="rId3"/>
    <p:sldId id="264" r:id="rId4"/>
    <p:sldId id="268" r:id="rId5"/>
  </p:sldIdLst>
  <p:sldSz cx="12192000" cy="6858000"/>
  <p:notesSz cx="6797675" cy="9926638"/>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기본 구역" id="{343FD988-51A1-4E9B-8046-1F6A22A2C9BD}">
          <p14:sldIdLst>
            <p14:sldId id="257"/>
            <p14:sldId id="267"/>
            <p14:sldId id="264"/>
            <p14:sldId id="268"/>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nghoon/HQ" initials="SH" lastIdx="1" clrIdx="0">
    <p:extLst>
      <p:ext uri="{19B8F6BF-5375-455C-9EA6-DF929625EA0E}">
        <p15:presenceInfo xmlns:p15="http://schemas.microsoft.com/office/powerpoint/2012/main" userId="Sunghoon/HQ"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밝은 스타일 2 - 강조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밝은 스타일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D5ABB26-0587-4C30-8999-92F81FD0307C}" styleName="스타일 없음, 눈금 없음">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1" autoAdjust="0"/>
    <p:restoredTop sz="84660" autoAdjust="0"/>
  </p:normalViewPr>
  <p:slideViewPr>
    <p:cSldViewPr snapToGrid="0">
      <p:cViewPr varScale="1">
        <p:scale>
          <a:sx n="87" d="100"/>
          <a:sy n="87" d="100"/>
        </p:scale>
        <p:origin x="523" y="77"/>
      </p:cViewPr>
      <p:guideLst>
        <p:guide orient="horz" pos="2160"/>
        <p:guide pos="3840"/>
      </p:guideLst>
    </p:cSldViewPr>
  </p:slideViewPr>
  <p:notesTextViewPr>
    <p:cViewPr>
      <p:scale>
        <a:sx n="3" d="2"/>
        <a:sy n="3" d="2"/>
      </p:scale>
      <p:origin x="0" y="0"/>
    </p:cViewPr>
  </p:notesTextViewPr>
  <p:notesViewPr>
    <p:cSldViewPr snapToGrid="0">
      <p:cViewPr varScale="1">
        <p:scale>
          <a:sx n="57" d="100"/>
          <a:sy n="57" d="100"/>
        </p:scale>
        <p:origin x="2798" y="6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handoutMaster" Target="handoutMasters/handout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ko-KR" altLang="en-US"/>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0FF2DEE5-1835-4147-8ACA-836263F83F1D}" type="datetimeFigureOut">
              <a:rPr lang="ko-KR" altLang="en-US" smtClean="0"/>
              <a:t>2019-05-07</a:t>
            </a:fld>
            <a:endParaRPr lang="ko-KR" altLang="en-US"/>
          </a:p>
        </p:txBody>
      </p:sp>
      <p:sp>
        <p:nvSpPr>
          <p:cNvPr id="4" name="Footer Placeholder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ko-KR" altLang="en-US"/>
          </a:p>
        </p:txBody>
      </p:sp>
      <p:sp>
        <p:nvSpPr>
          <p:cNvPr id="5" name="Slide Number Placeholder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8C2AE782-D0EA-4250-81EF-F00DECDA8CCE}" type="slidenum">
              <a:rPr lang="ko-KR" altLang="en-US" smtClean="0"/>
              <a:t>‹#›</a:t>
            </a:fld>
            <a:endParaRPr lang="ko-KR" altLang="en-US"/>
          </a:p>
        </p:txBody>
      </p:sp>
    </p:spTree>
    <p:extLst>
      <p:ext uri="{BB962C8B-B14F-4D97-AF65-F5344CB8AC3E}">
        <p14:creationId xmlns:p14="http://schemas.microsoft.com/office/powerpoint/2010/main" val="22685062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F325AF5C-A5A7-4667-9412-8F4C1BAB859E}" type="datetimeFigureOut">
              <a:rPr lang="ko-KR" altLang="en-US" smtClean="0"/>
              <a:t>2019-05-07</a:t>
            </a:fld>
            <a:endParaRPr lang="ko-KR" altLang="en-US"/>
          </a:p>
        </p:txBody>
      </p:sp>
      <p:sp>
        <p:nvSpPr>
          <p:cNvPr id="4" name="슬라이드 이미지 개체 틀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6" name="바닥글 개체 틀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EB9AD039-08E5-4549-AD86-1391DDEC42A3}" type="slidenum">
              <a:rPr lang="ko-KR" altLang="en-US" smtClean="0"/>
              <a:t>‹#›</a:t>
            </a:fld>
            <a:endParaRPr lang="ko-KR" altLang="en-US"/>
          </a:p>
        </p:txBody>
      </p:sp>
    </p:spTree>
    <p:extLst>
      <p:ext uri="{BB962C8B-B14F-4D97-AF65-F5344CB8AC3E}">
        <p14:creationId xmlns:p14="http://schemas.microsoft.com/office/powerpoint/2010/main" val="1002702492"/>
      </p:ext>
    </p:extLst>
  </p:cSld>
  <p:clrMap bg1="lt1" tx1="dk1" bg2="lt2" tx2="dk2" accent1="accent1" accent2="accent2" accent3="accent3" accent4="accent4" accent5="accent5" accent6="accent6" hlink="hlink" folHlink="folHlink"/>
  <p:hf hdr="0" ftr="0" dt="0"/>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EB9AD039-08E5-4549-AD86-1391DDEC42A3}" type="slidenum">
              <a:rPr lang="ko-KR" altLang="en-US" smtClean="0"/>
              <a:t>1</a:t>
            </a:fld>
            <a:endParaRPr lang="ko-KR" altLang="en-US"/>
          </a:p>
        </p:txBody>
      </p:sp>
    </p:spTree>
    <p:extLst>
      <p:ext uri="{BB962C8B-B14F-4D97-AF65-F5344CB8AC3E}">
        <p14:creationId xmlns:p14="http://schemas.microsoft.com/office/powerpoint/2010/main" val="19195348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제목 슬라이드">
    <p:spTree>
      <p:nvGrpSpPr>
        <p:cNvPr id="1" name=""/>
        <p:cNvGrpSpPr/>
        <p:nvPr/>
      </p:nvGrpSpPr>
      <p:grpSpPr>
        <a:xfrm>
          <a:off x="0" y="0"/>
          <a:ext cx="0" cy="0"/>
          <a:chOff x="0" y="0"/>
          <a:chExt cx="0" cy="0"/>
        </a:xfrm>
      </p:grpSpPr>
      <p:pic>
        <p:nvPicPr>
          <p:cNvPr id="9218" name="Picture 2" descr="http://www.3gpp.org/IMG/jpg/3GPP_TM_RD.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14796" y="208305"/>
            <a:ext cx="712354" cy="414946"/>
          </a:xfrm>
          <a:prstGeom prst="rect">
            <a:avLst/>
          </a:prstGeom>
          <a:noFill/>
          <a:extLst>
            <a:ext uri="{909E8E84-426E-40DD-AFC4-6F175D3DCCD1}">
              <a14:hiddenFill xmlns:a14="http://schemas.microsoft.com/office/drawing/2010/main">
                <a:solidFill>
                  <a:srgbClr val="FFFFFF"/>
                </a:solidFill>
              </a14:hiddenFill>
            </a:ext>
          </a:extLst>
        </p:spPr>
      </p:pic>
      <p:cxnSp>
        <p:nvCxnSpPr>
          <p:cNvPr id="11" name="직선 연결선 10"/>
          <p:cNvCxnSpPr/>
          <p:nvPr userDrawn="1"/>
        </p:nvCxnSpPr>
        <p:spPr>
          <a:xfrm>
            <a:off x="314796" y="769070"/>
            <a:ext cx="11547836" cy="0"/>
          </a:xfrm>
          <a:prstGeom prst="line">
            <a:avLst/>
          </a:prstGeom>
          <a:ln w="254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12" name="제목 1"/>
          <p:cNvSpPr txBox="1">
            <a:spLocks/>
          </p:cNvSpPr>
          <p:nvPr userDrawn="1"/>
        </p:nvSpPr>
        <p:spPr>
          <a:xfrm>
            <a:off x="1081125" y="166657"/>
            <a:ext cx="7072275" cy="560765"/>
          </a:xfrm>
          <a:prstGeom prst="rect">
            <a:avLst/>
          </a:prstGeom>
        </p:spPr>
        <p:txBody>
          <a:bodyPr vert="horz" lIns="91440" tIns="45720" rIns="91440" bIns="45720" rtlCol="0" anchor="t">
            <a:normAutofit/>
          </a:bodyPr>
          <a:lstStyle>
            <a:lvl1pPr algn="l" defTabSz="914400" rtl="0" eaLnBrk="1" latinLnBrk="1" hangingPunct="1">
              <a:lnSpc>
                <a:spcPct val="90000"/>
              </a:lnSpc>
              <a:spcBef>
                <a:spcPct val="0"/>
              </a:spcBef>
              <a:buNone/>
              <a:defRPr sz="4400" kern="1200" baseline="0">
                <a:solidFill>
                  <a:schemeClr val="accent5">
                    <a:lumMod val="75000"/>
                  </a:schemeClr>
                </a:solidFill>
                <a:latin typeface="+mj-ea"/>
                <a:ea typeface="+mj-ea"/>
                <a:cs typeface="+mj-cs"/>
              </a:defRPr>
            </a:lvl1pPr>
          </a:lstStyle>
          <a:p>
            <a:endParaRPr lang="en-US" altLang="ko-KR" sz="1600" kern="1200" baseline="0" dirty="0" smtClean="0">
              <a:solidFill>
                <a:schemeClr val="accent5">
                  <a:lumMod val="75000"/>
                </a:schemeClr>
              </a:solidFill>
              <a:latin typeface="+mj-ea"/>
              <a:ea typeface="+mj-ea"/>
              <a:cs typeface="+mj-cs"/>
            </a:endParaRPr>
          </a:p>
        </p:txBody>
      </p:sp>
      <p:pic>
        <p:nvPicPr>
          <p:cNvPr id="8" name="Picture 7"/>
          <p:cNvPicPr>
            <a:picLocks noChangeAspect="1"/>
          </p:cNvPicPr>
          <p:nvPr userDrawn="1"/>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554585" y="701265"/>
            <a:ext cx="1308047" cy="621322"/>
          </a:xfrm>
          <a:prstGeom prst="rect">
            <a:avLst/>
          </a:prstGeom>
        </p:spPr>
      </p:pic>
    </p:spTree>
    <p:extLst>
      <p:ext uri="{BB962C8B-B14F-4D97-AF65-F5344CB8AC3E}">
        <p14:creationId xmlns:p14="http://schemas.microsoft.com/office/powerpoint/2010/main" val="237104099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1524000" y="1122363"/>
            <a:ext cx="9144000" cy="2387600"/>
          </a:xfrm>
        </p:spPr>
        <p:txBody>
          <a:bodyPr anchor="b"/>
          <a:lstStyle>
            <a:lvl1pPr algn="ctr">
              <a:defRPr sz="6000"/>
            </a:lvl1pPr>
          </a:lstStyle>
          <a:p>
            <a:r>
              <a:rPr lang="ko-KR" altLang="en-US" dirty="0" smtClean="0"/>
              <a:t>마스터 제목 스타일 편집</a:t>
            </a:r>
            <a:endParaRPr lang="ko-KR" altLang="en-US" dirty="0"/>
          </a:p>
        </p:txBody>
      </p:sp>
      <p:sp>
        <p:nvSpPr>
          <p:cNvPr id="3" name="부제목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smtClean="0"/>
              <a:t>마스터 부제목 스타일 편집</a:t>
            </a:r>
            <a:endParaRPr lang="ko-KR" altLang="en-US"/>
          </a:p>
        </p:txBody>
      </p:sp>
      <p:sp>
        <p:nvSpPr>
          <p:cNvPr id="4" name="날짜 개체 틀 3"/>
          <p:cNvSpPr>
            <a:spLocks noGrp="1"/>
          </p:cNvSpPr>
          <p:nvPr>
            <p:ph type="dt" sz="half" idx="10"/>
          </p:nvPr>
        </p:nvSpPr>
        <p:spPr/>
        <p:txBody>
          <a:bodyPr/>
          <a:lstStyle>
            <a:lvl1pPr>
              <a:defRPr sz="1400"/>
            </a:lvl1pPr>
          </a:lstStyle>
          <a:p>
            <a:fld id="{36A09656-B8A7-4E76-B746-3BB483CECA3B}" type="datetime1">
              <a:rPr lang="en-US" altLang="ko-KR" smtClean="0"/>
              <a:t>5/7/2019</a:t>
            </a:fld>
            <a:endParaRPr lang="ko-KR" altLang="en-US" dirty="0"/>
          </a:p>
        </p:txBody>
      </p:sp>
      <p:sp>
        <p:nvSpPr>
          <p:cNvPr id="5" name="바닥글 개체 틀 4"/>
          <p:cNvSpPr>
            <a:spLocks noGrp="1"/>
          </p:cNvSpPr>
          <p:nvPr>
            <p:ph type="ftr" sz="quarter" idx="11"/>
          </p:nvPr>
        </p:nvSpPr>
        <p:spPr/>
        <p:txBody>
          <a:bodyPr/>
          <a:lstStyle>
            <a:lvl1pPr>
              <a:defRPr sz="1400"/>
            </a:lvl1pPr>
          </a:lstStyle>
          <a:p>
            <a:r>
              <a:rPr lang="en-US" altLang="ko-KR" smtClean="0"/>
              <a:t>© Samsung Electronics</a:t>
            </a:r>
            <a:endParaRPr lang="ko-KR" altLang="en-US"/>
          </a:p>
        </p:txBody>
      </p:sp>
      <p:sp>
        <p:nvSpPr>
          <p:cNvPr id="6" name="슬라이드 번호 개체 틀 5"/>
          <p:cNvSpPr>
            <a:spLocks noGrp="1"/>
          </p:cNvSpPr>
          <p:nvPr>
            <p:ph type="sldNum" sz="quarter" idx="12"/>
          </p:nvPr>
        </p:nvSpPr>
        <p:spPr/>
        <p:txBody>
          <a:bodyPr/>
          <a:lstStyle>
            <a:lvl1pPr>
              <a:defRPr sz="1400"/>
            </a:lvl1pPr>
          </a:lstStyle>
          <a:p>
            <a:fld id="{25F5DF48-2534-4513-BD43-E3E90888DDC1}" type="slidenum">
              <a:rPr lang="ko-KR" altLang="en-US" smtClean="0"/>
              <a:pPr/>
              <a:t>‹#›</a:t>
            </a:fld>
            <a:endParaRPr lang="ko-KR" altLang="en-US"/>
          </a:p>
        </p:txBody>
      </p:sp>
      <p:pic>
        <p:nvPicPr>
          <p:cNvPr id="10" name="그림 4"/>
          <p:cNvPicPr>
            <a:picLocks noChangeAspect="1"/>
          </p:cNvPicPr>
          <p:nvPr userDrawn="1"/>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9633" y="2361"/>
            <a:ext cx="1560445" cy="864096"/>
          </a:xfrm>
          <a:prstGeom prst="rect">
            <a:avLst/>
          </a:prstGeom>
        </p:spPr>
      </p:pic>
      <p:pic>
        <p:nvPicPr>
          <p:cNvPr id="9218" name="Picture 2" descr="http://www.3gpp.org/IMG/jpg/3GPP_TM_RD.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308422" y="578120"/>
            <a:ext cx="712354" cy="414946"/>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userDrawn="1"/>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554585" y="-117412"/>
            <a:ext cx="1308047" cy="621322"/>
          </a:xfrm>
          <a:prstGeom prst="rect">
            <a:avLst/>
          </a:prstGeom>
        </p:spPr>
      </p:pic>
    </p:spTree>
    <p:extLst>
      <p:ext uri="{BB962C8B-B14F-4D97-AF65-F5344CB8AC3E}">
        <p14:creationId xmlns:p14="http://schemas.microsoft.com/office/powerpoint/2010/main" val="102837525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구역 머리글">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831850" y="629085"/>
            <a:ext cx="7121979" cy="851372"/>
          </a:xfrm>
        </p:spPr>
        <p:txBody>
          <a:bodyPr anchor="b">
            <a:normAutofit/>
          </a:bodyPr>
          <a:lstStyle>
            <a:lvl1pPr>
              <a:defRPr sz="4800" b="1" baseline="0"/>
            </a:lvl1pPr>
          </a:lstStyle>
          <a:p>
            <a:r>
              <a:rPr lang="en-US" altLang="ko-KR" dirty="0" smtClean="0"/>
              <a:t>Table of Contents</a:t>
            </a:r>
            <a:endParaRPr lang="ko-KR" altLang="en-US" dirty="0"/>
          </a:p>
        </p:txBody>
      </p:sp>
      <p:cxnSp>
        <p:nvCxnSpPr>
          <p:cNvPr id="7" name="직선 연결선 6"/>
          <p:cNvCxnSpPr/>
          <p:nvPr userDrawn="1"/>
        </p:nvCxnSpPr>
        <p:spPr>
          <a:xfrm>
            <a:off x="2348345" y="1953491"/>
            <a:ext cx="1155" cy="3837709"/>
          </a:xfrm>
          <a:prstGeom prst="line">
            <a:avLst/>
          </a:prstGeom>
          <a:ln w="508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12" name="내용 개체 틀 2"/>
          <p:cNvSpPr>
            <a:spLocks noGrp="1"/>
          </p:cNvSpPr>
          <p:nvPr>
            <p:ph idx="10"/>
          </p:nvPr>
        </p:nvSpPr>
        <p:spPr>
          <a:xfrm>
            <a:off x="2736233" y="1953491"/>
            <a:ext cx="7950818" cy="3837709"/>
          </a:xfrm>
        </p:spPr>
        <p:txBody>
          <a:bodyPr/>
          <a:lstStyle>
            <a:lvl1pPr marL="514350" indent="-514350">
              <a:lnSpc>
                <a:spcPct val="150000"/>
              </a:lnSpc>
              <a:buFont typeface="+mj-lt"/>
              <a:buAutoNum type="arabicPeriod"/>
              <a:defRPr>
                <a:solidFill>
                  <a:schemeClr val="accent5">
                    <a:lumMod val="75000"/>
                  </a:schemeClr>
                </a:solidFill>
              </a:defRPr>
            </a:lvl1pPr>
            <a:lvl2pPr>
              <a:defRPr>
                <a:solidFill>
                  <a:schemeClr val="accent5">
                    <a:lumMod val="75000"/>
                  </a:schemeClr>
                </a:solidFill>
              </a:defRPr>
            </a:lvl2pPr>
            <a:lvl3pPr>
              <a:defRPr>
                <a:solidFill>
                  <a:schemeClr val="accent5">
                    <a:lumMod val="75000"/>
                  </a:schemeClr>
                </a:solidFill>
              </a:defRPr>
            </a:lvl3pPr>
            <a:lvl4pPr>
              <a:defRPr>
                <a:solidFill>
                  <a:schemeClr val="accent5">
                    <a:lumMod val="75000"/>
                  </a:schemeClr>
                </a:solidFill>
              </a:defRPr>
            </a:lvl4pPr>
            <a:lvl5pPr>
              <a:defRPr>
                <a:solidFill>
                  <a:schemeClr val="accent5">
                    <a:lumMod val="75000"/>
                  </a:schemeClr>
                </a:solidFill>
              </a:defRPr>
            </a:lvl5pPr>
          </a:lstStyle>
          <a:p>
            <a:pPr lvl="0"/>
            <a:r>
              <a:rPr lang="ko-KR" altLang="en-US" dirty="0" smtClean="0"/>
              <a:t>마스터 텍스트 스타일을 편집합니다</a:t>
            </a:r>
          </a:p>
        </p:txBody>
      </p:sp>
      <p:pic>
        <p:nvPicPr>
          <p:cNvPr id="8" name="Picture 7"/>
          <p:cNvPicPr>
            <a:picLocks noChangeAspect="1"/>
          </p:cNvPicPr>
          <p:nvPr userDrawn="1"/>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554585" y="-117412"/>
            <a:ext cx="1308047" cy="621322"/>
          </a:xfrm>
          <a:prstGeom prst="rect">
            <a:avLst/>
          </a:prstGeom>
        </p:spPr>
      </p:pic>
    </p:spTree>
    <p:extLst>
      <p:ext uri="{BB962C8B-B14F-4D97-AF65-F5344CB8AC3E}">
        <p14:creationId xmlns:p14="http://schemas.microsoft.com/office/powerpoint/2010/main" val="3609963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제목 및 내용">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554585" y="-117412"/>
            <a:ext cx="1308047" cy="621322"/>
          </a:xfrm>
          <a:prstGeom prst="rect">
            <a:avLst/>
          </a:prstGeom>
        </p:spPr>
      </p:pic>
      <p:sp>
        <p:nvSpPr>
          <p:cNvPr id="2" name="제목 1"/>
          <p:cNvSpPr>
            <a:spLocks noGrp="1"/>
          </p:cNvSpPr>
          <p:nvPr>
            <p:ph type="title" hasCustomPrompt="1"/>
          </p:nvPr>
        </p:nvSpPr>
        <p:spPr>
          <a:xfrm>
            <a:off x="320511" y="320511"/>
            <a:ext cx="11547836" cy="829559"/>
          </a:xfrm>
        </p:spPr>
        <p:txBody>
          <a:bodyPr>
            <a:normAutofit/>
          </a:bodyPr>
          <a:lstStyle>
            <a:lvl1pPr>
              <a:defRPr lang="ko-KR" altLang="en-US" sz="4000" b="1" kern="1200" dirty="0">
                <a:solidFill>
                  <a:schemeClr val="accent5">
                    <a:lumMod val="75000"/>
                  </a:schemeClr>
                </a:solidFill>
                <a:latin typeface="+mj-lt"/>
                <a:ea typeface="+mj-ea"/>
                <a:cs typeface="+mj-cs"/>
              </a:defRPr>
            </a:lvl1pPr>
          </a:lstStyle>
          <a:p>
            <a:r>
              <a:rPr lang="ko-KR" altLang="en-US" dirty="0" smtClean="0"/>
              <a:t>제목 스타일 편집</a:t>
            </a:r>
            <a:endParaRPr lang="ko-KR" altLang="en-US" dirty="0"/>
          </a:p>
        </p:txBody>
      </p:sp>
      <p:sp>
        <p:nvSpPr>
          <p:cNvPr id="3" name="내용 개체 틀 2"/>
          <p:cNvSpPr>
            <a:spLocks noGrp="1"/>
          </p:cNvSpPr>
          <p:nvPr>
            <p:ph idx="1" hasCustomPrompt="1"/>
          </p:nvPr>
        </p:nvSpPr>
        <p:spPr>
          <a:xfrm>
            <a:off x="320510" y="1404594"/>
            <a:ext cx="11547837" cy="4772369"/>
          </a:xfrm>
        </p:spPr>
        <p:txBody>
          <a:bodyPr/>
          <a:lstStyle>
            <a:lvl1pPr marL="228600" indent="-228600">
              <a:lnSpc>
                <a:spcPct val="100000"/>
              </a:lnSpc>
              <a:buFont typeface="Wingdings" panose="05000000000000000000" pitchFamily="2" charset="2"/>
              <a:buChar char="§"/>
              <a:defRPr lang="ko-KR" altLang="en-US" sz="2400" b="1" kern="1200" spc="-30" baseline="0" dirty="0" smtClean="0">
                <a:ln>
                  <a:solidFill>
                    <a:schemeClr val="accent1">
                      <a:alpha val="0"/>
                    </a:schemeClr>
                  </a:solidFill>
                </a:ln>
                <a:solidFill>
                  <a:schemeClr val="accent5">
                    <a:lumMod val="75000"/>
                  </a:schemeClr>
                </a:solidFill>
                <a:latin typeface="+mn-ea"/>
                <a:ea typeface="+mn-ea"/>
                <a:cs typeface="Calibri" pitchFamily="34" charset="0"/>
              </a:defRPr>
            </a:lvl1pPr>
            <a:lvl2pPr>
              <a:lnSpc>
                <a:spcPct val="100000"/>
              </a:lnSpc>
              <a:defRPr sz="2000">
                <a:solidFill>
                  <a:schemeClr val="accent5">
                    <a:lumMod val="75000"/>
                  </a:schemeClr>
                </a:solidFill>
              </a:defRPr>
            </a:lvl2pPr>
            <a:lvl3pPr marL="1143000" indent="-228600">
              <a:lnSpc>
                <a:spcPct val="100000"/>
              </a:lnSpc>
              <a:buFont typeface="맑은 고딕" panose="020B0503020000020004" pitchFamily="50" charset="-127"/>
              <a:buChar char="-"/>
              <a:defRPr sz="1800">
                <a:solidFill>
                  <a:schemeClr val="accent5">
                    <a:lumMod val="75000"/>
                  </a:schemeClr>
                </a:solidFill>
              </a:defRPr>
            </a:lvl3pPr>
            <a:lvl4pPr>
              <a:defRPr>
                <a:solidFill>
                  <a:schemeClr val="accent5">
                    <a:lumMod val="75000"/>
                  </a:schemeClr>
                </a:solidFill>
              </a:defRPr>
            </a:lvl4pPr>
            <a:lvl5pPr>
              <a:defRPr>
                <a:solidFill>
                  <a:schemeClr val="accent5">
                    <a:lumMod val="75000"/>
                  </a:schemeClr>
                </a:solidFill>
              </a:defRPr>
            </a:lvl5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p:txBody>
      </p:sp>
      <p:cxnSp>
        <p:nvCxnSpPr>
          <p:cNvPr id="8" name="직선 연결선 7"/>
          <p:cNvCxnSpPr/>
          <p:nvPr userDrawn="1"/>
        </p:nvCxnSpPr>
        <p:spPr>
          <a:xfrm>
            <a:off x="314796" y="1165310"/>
            <a:ext cx="11547836" cy="0"/>
          </a:xfrm>
          <a:prstGeom prst="line">
            <a:avLst/>
          </a:prstGeom>
          <a:ln w="254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490030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831850" y="1709738"/>
            <a:ext cx="10515600" cy="2852737"/>
          </a:xfrm>
        </p:spPr>
        <p:txBody>
          <a:bodyPr anchor="b"/>
          <a:lstStyle>
            <a:lvl1pPr>
              <a:defRPr sz="6000" b="1"/>
            </a:lvl1pPr>
          </a:lstStyle>
          <a:p>
            <a:r>
              <a:rPr lang="ko-KR" altLang="en-US" dirty="0" smtClean="0"/>
              <a:t>마스터 제목 스타일 편집</a:t>
            </a:r>
            <a:endParaRPr lang="ko-KR" altLang="en-US" dirty="0"/>
          </a:p>
        </p:txBody>
      </p:sp>
      <p:sp>
        <p:nvSpPr>
          <p:cNvPr id="3" name="텍스트 개체 틀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dirty="0" smtClean="0"/>
              <a:t>마스터 텍스트 스타일을 편집합니다</a:t>
            </a:r>
          </a:p>
        </p:txBody>
      </p:sp>
      <p:sp>
        <p:nvSpPr>
          <p:cNvPr id="4" name="날짜 개체 틀 3"/>
          <p:cNvSpPr>
            <a:spLocks noGrp="1"/>
          </p:cNvSpPr>
          <p:nvPr>
            <p:ph type="dt" sz="half" idx="10"/>
          </p:nvPr>
        </p:nvSpPr>
        <p:spPr/>
        <p:txBody>
          <a:bodyPr/>
          <a:lstStyle>
            <a:lvl1pPr>
              <a:defRPr sz="1400"/>
            </a:lvl1pPr>
          </a:lstStyle>
          <a:p>
            <a:fld id="{2C94792A-F6FD-4EC4-8EE4-135300EE1302}" type="datetime1">
              <a:rPr lang="en-US" altLang="ko-KR" smtClean="0"/>
              <a:t>5/7/2019</a:t>
            </a:fld>
            <a:endParaRPr lang="ko-KR" altLang="en-US"/>
          </a:p>
        </p:txBody>
      </p:sp>
      <p:sp>
        <p:nvSpPr>
          <p:cNvPr id="5" name="바닥글 개체 틀 4"/>
          <p:cNvSpPr>
            <a:spLocks noGrp="1"/>
          </p:cNvSpPr>
          <p:nvPr>
            <p:ph type="ftr" sz="quarter" idx="11"/>
          </p:nvPr>
        </p:nvSpPr>
        <p:spPr/>
        <p:txBody>
          <a:bodyPr/>
          <a:lstStyle>
            <a:lvl1pPr>
              <a:defRPr sz="1400"/>
            </a:lvl1pPr>
          </a:lstStyle>
          <a:p>
            <a:r>
              <a:rPr lang="en-US" altLang="ko-KR" dirty="0" smtClean="0"/>
              <a:t>© Samsung Electronics</a:t>
            </a:r>
            <a:endParaRPr lang="ko-KR" altLang="en-US" dirty="0" smtClean="0"/>
          </a:p>
        </p:txBody>
      </p:sp>
      <p:sp>
        <p:nvSpPr>
          <p:cNvPr id="6" name="슬라이드 번호 개체 틀 5"/>
          <p:cNvSpPr>
            <a:spLocks noGrp="1"/>
          </p:cNvSpPr>
          <p:nvPr>
            <p:ph type="sldNum" sz="quarter" idx="12"/>
          </p:nvPr>
        </p:nvSpPr>
        <p:spPr/>
        <p:txBody>
          <a:bodyPr/>
          <a:lstStyle>
            <a:lvl1pPr>
              <a:defRPr sz="1400"/>
            </a:lvl1pPr>
          </a:lstStyle>
          <a:p>
            <a:r>
              <a:rPr lang="en-US" altLang="ko-KR" smtClean="0"/>
              <a:t>Page </a:t>
            </a:r>
            <a:fld id="{25F5DF48-2534-4513-BD43-E3E90888DDC1}" type="slidenum">
              <a:rPr lang="ko-KR" altLang="en-US" smtClean="0"/>
              <a:pPr/>
              <a:t>‹#›</a:t>
            </a:fld>
            <a:endParaRPr lang="ko-KR" altLang="en-US" dirty="0"/>
          </a:p>
        </p:txBody>
      </p:sp>
      <p:pic>
        <p:nvPicPr>
          <p:cNvPr id="7" name="Picture 6"/>
          <p:cNvPicPr>
            <a:picLocks noChangeAspect="1"/>
          </p:cNvPicPr>
          <p:nvPr userDrawn="1"/>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554585" y="-117412"/>
            <a:ext cx="1308047" cy="621322"/>
          </a:xfrm>
          <a:prstGeom prst="rect">
            <a:avLst/>
          </a:prstGeom>
        </p:spPr>
      </p:pic>
    </p:spTree>
    <p:extLst>
      <p:ext uri="{BB962C8B-B14F-4D97-AF65-F5344CB8AC3E}">
        <p14:creationId xmlns:p14="http://schemas.microsoft.com/office/powerpoint/2010/main" val="413291596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a:xfrm>
            <a:off x="314796" y="365125"/>
            <a:ext cx="11547836" cy="800185"/>
          </a:xfrm>
        </p:spPr>
        <p:txBody>
          <a:bodyPr>
            <a:normAutofit/>
          </a:bodyPr>
          <a:lstStyle>
            <a:lvl1pPr>
              <a:defRPr sz="4000" b="1"/>
            </a:lvl1pPr>
          </a:lstStyle>
          <a:p>
            <a:r>
              <a:rPr lang="ko-KR" altLang="en-US" dirty="0" smtClean="0"/>
              <a:t>마스터 제목 스타일 편집</a:t>
            </a:r>
            <a:endParaRPr lang="ko-KR" altLang="en-US" dirty="0"/>
          </a:p>
        </p:txBody>
      </p:sp>
      <p:sp>
        <p:nvSpPr>
          <p:cNvPr id="3" name="내용 개체 틀 2"/>
          <p:cNvSpPr>
            <a:spLocks noGrp="1"/>
          </p:cNvSpPr>
          <p:nvPr>
            <p:ph sz="half" idx="1" hasCustomPrompt="1"/>
          </p:nvPr>
        </p:nvSpPr>
        <p:spPr>
          <a:xfrm>
            <a:off x="314796" y="1344697"/>
            <a:ext cx="5705004" cy="4832266"/>
          </a:xfrm>
        </p:spPr>
        <p:txBody>
          <a:bodyPr/>
          <a:lstStyle>
            <a:lvl1pPr marL="228600" indent="-228600">
              <a:buFont typeface="Wingdings" panose="05000000000000000000" pitchFamily="2" charset="2"/>
              <a:buChar char="§"/>
              <a:defRPr b="1"/>
            </a:lvl1pPr>
            <a:lvl3pPr marL="1143000" indent="-228600">
              <a:buFont typeface="맑은 고딕" panose="020B0503020000020004" pitchFamily="50" charset="-127"/>
              <a:buChar char="-"/>
              <a:defRPr/>
            </a:lvl3pPr>
          </a:lstStyle>
          <a:p>
            <a:pPr lvl="0"/>
            <a:r>
              <a:rPr lang="ko-KR" altLang="en-US" dirty="0" smtClean="0"/>
              <a:t>텍스트 스타일을 편집합니다</a:t>
            </a:r>
          </a:p>
          <a:p>
            <a:pPr lvl="1"/>
            <a:r>
              <a:rPr lang="ko-KR" altLang="en-US" dirty="0" smtClean="0"/>
              <a:t>둘째 수준</a:t>
            </a:r>
          </a:p>
          <a:p>
            <a:pPr lvl="2"/>
            <a:r>
              <a:rPr lang="ko-KR" altLang="en-US" dirty="0" smtClean="0"/>
              <a:t>셋째 수준</a:t>
            </a:r>
          </a:p>
        </p:txBody>
      </p:sp>
      <p:sp>
        <p:nvSpPr>
          <p:cNvPr id="4" name="내용 개체 틀 3"/>
          <p:cNvSpPr>
            <a:spLocks noGrp="1"/>
          </p:cNvSpPr>
          <p:nvPr>
            <p:ph sz="half" idx="2" hasCustomPrompt="1"/>
          </p:nvPr>
        </p:nvSpPr>
        <p:spPr>
          <a:xfrm>
            <a:off x="6172200" y="1344697"/>
            <a:ext cx="5690432" cy="4832266"/>
          </a:xfrm>
        </p:spPr>
        <p:txBody>
          <a:bodyPr/>
          <a:lstStyle>
            <a:lvl1pPr marL="228600" indent="-228600">
              <a:buFont typeface="Wingdings" panose="05000000000000000000" pitchFamily="2" charset="2"/>
              <a:buChar char="§"/>
              <a:defRPr b="1"/>
            </a:lvl1pPr>
            <a:lvl3pPr marL="1143000" indent="-228600">
              <a:buFont typeface="맑은 고딕" panose="020B0503020000020004" pitchFamily="50" charset="-127"/>
              <a:buChar char="-"/>
              <a:defRPr/>
            </a:lvl3pPr>
          </a:lstStyle>
          <a:p>
            <a:pPr lvl="0"/>
            <a:r>
              <a:rPr lang="ko-KR" altLang="en-US" dirty="0" smtClean="0"/>
              <a:t>텍스트 스타일을 편집합니다</a:t>
            </a:r>
          </a:p>
          <a:p>
            <a:pPr lvl="1"/>
            <a:r>
              <a:rPr lang="ko-KR" altLang="en-US" dirty="0" smtClean="0"/>
              <a:t>둘째 수준</a:t>
            </a:r>
          </a:p>
          <a:p>
            <a:pPr lvl="2"/>
            <a:r>
              <a:rPr lang="ko-KR" altLang="en-US" dirty="0" smtClean="0"/>
              <a:t>셋째 수준</a:t>
            </a:r>
          </a:p>
        </p:txBody>
      </p:sp>
      <p:sp>
        <p:nvSpPr>
          <p:cNvPr id="5" name="날짜 개체 틀 4"/>
          <p:cNvSpPr>
            <a:spLocks noGrp="1"/>
          </p:cNvSpPr>
          <p:nvPr>
            <p:ph type="dt" sz="half" idx="10"/>
          </p:nvPr>
        </p:nvSpPr>
        <p:spPr>
          <a:xfrm>
            <a:off x="314796" y="6356350"/>
            <a:ext cx="3266604" cy="365125"/>
          </a:xfrm>
        </p:spPr>
        <p:txBody>
          <a:bodyPr/>
          <a:lstStyle>
            <a:lvl1pPr>
              <a:defRPr sz="1400"/>
            </a:lvl1pPr>
          </a:lstStyle>
          <a:p>
            <a:fld id="{4400EBC5-CA41-46E5-8242-3BB2B944D770}" type="datetime1">
              <a:rPr lang="en-US" altLang="ko-KR" smtClean="0"/>
              <a:t>5/7/2019</a:t>
            </a:fld>
            <a:endParaRPr lang="ko-KR" altLang="en-US" dirty="0"/>
          </a:p>
        </p:txBody>
      </p:sp>
      <p:sp>
        <p:nvSpPr>
          <p:cNvPr id="6" name="바닥글 개체 틀 5"/>
          <p:cNvSpPr>
            <a:spLocks noGrp="1"/>
          </p:cNvSpPr>
          <p:nvPr>
            <p:ph type="ftr" sz="quarter" idx="11"/>
          </p:nvPr>
        </p:nvSpPr>
        <p:spPr/>
        <p:txBody>
          <a:bodyPr/>
          <a:lstStyle>
            <a:lvl1pPr>
              <a:defRPr sz="1400"/>
            </a:lvl1pPr>
          </a:lstStyle>
          <a:p>
            <a:r>
              <a:rPr lang="en-US" altLang="ko-KR" dirty="0" smtClean="0"/>
              <a:t>© Samsung Electronics</a:t>
            </a:r>
            <a:endParaRPr lang="ko-KR" altLang="en-US" dirty="0" smtClean="0"/>
          </a:p>
        </p:txBody>
      </p:sp>
      <p:sp>
        <p:nvSpPr>
          <p:cNvPr id="7" name="슬라이드 번호 개체 틀 6"/>
          <p:cNvSpPr>
            <a:spLocks noGrp="1"/>
          </p:cNvSpPr>
          <p:nvPr>
            <p:ph type="sldNum" sz="quarter" idx="12"/>
          </p:nvPr>
        </p:nvSpPr>
        <p:spPr>
          <a:xfrm>
            <a:off x="8610600" y="6356350"/>
            <a:ext cx="3252032" cy="365125"/>
          </a:xfrm>
        </p:spPr>
        <p:txBody>
          <a:bodyPr/>
          <a:lstStyle>
            <a:lvl1pPr>
              <a:defRPr sz="1400"/>
            </a:lvl1pPr>
          </a:lstStyle>
          <a:p>
            <a:r>
              <a:rPr lang="ko-KR" altLang="en-US" dirty="0" smtClean="0"/>
              <a:t> </a:t>
            </a:r>
            <a:r>
              <a:rPr lang="en-US" altLang="ko-KR" dirty="0" smtClean="0"/>
              <a:t>Page </a:t>
            </a:r>
            <a:fld id="{25F5DF48-2534-4513-BD43-E3E90888DDC1}" type="slidenum">
              <a:rPr lang="ko-KR" altLang="en-US" smtClean="0"/>
              <a:pPr/>
              <a:t>‹#›</a:t>
            </a:fld>
            <a:endParaRPr lang="ko-KR" altLang="en-US" dirty="0"/>
          </a:p>
        </p:txBody>
      </p:sp>
      <p:cxnSp>
        <p:nvCxnSpPr>
          <p:cNvPr id="8" name="직선 연결선 7"/>
          <p:cNvCxnSpPr/>
          <p:nvPr userDrawn="1"/>
        </p:nvCxnSpPr>
        <p:spPr>
          <a:xfrm>
            <a:off x="314796" y="1165310"/>
            <a:ext cx="11547836" cy="0"/>
          </a:xfrm>
          <a:prstGeom prst="line">
            <a:avLst/>
          </a:prstGeom>
          <a:ln w="254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410478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ko-KR" altLang="en-US" dirty="0" smtClean="0"/>
              <a:t>마스터 제목 스타일 편집</a:t>
            </a:r>
            <a:endParaRPr lang="ko-KR" altLang="en-US" dirty="0"/>
          </a:p>
        </p:txBody>
      </p:sp>
      <p:sp>
        <p:nvSpPr>
          <p:cNvPr id="3" name="텍스트 개체 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4" name="날짜 개체 틀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400">
                <a:solidFill>
                  <a:schemeClr val="accent5">
                    <a:lumMod val="75000"/>
                  </a:schemeClr>
                </a:solidFill>
              </a:defRPr>
            </a:lvl1pPr>
          </a:lstStyle>
          <a:p>
            <a:fld id="{FDE1E526-75C6-430B-A03D-CBA31CC43797}" type="datetime1">
              <a:rPr lang="en-US" altLang="ko-KR" smtClean="0"/>
              <a:t>5/7/2019</a:t>
            </a:fld>
            <a:endParaRPr lang="ko-KR" altLang="en-US" dirty="0"/>
          </a:p>
        </p:txBody>
      </p:sp>
      <p:sp>
        <p:nvSpPr>
          <p:cNvPr id="5" name="바닥글 개체 틀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400">
                <a:solidFill>
                  <a:schemeClr val="accent5">
                    <a:lumMod val="75000"/>
                  </a:schemeClr>
                </a:solidFill>
              </a:defRPr>
            </a:lvl1pPr>
          </a:lstStyle>
          <a:p>
            <a:r>
              <a:rPr lang="en-US" altLang="ko-KR" smtClean="0"/>
              <a:t>© Samsung Electronics</a:t>
            </a:r>
            <a:endParaRPr lang="ko-KR" altLang="en-US" dirty="0"/>
          </a:p>
        </p:txBody>
      </p:sp>
      <p:sp>
        <p:nvSpPr>
          <p:cNvPr id="6" name="슬라이드 번호 개체 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400">
                <a:solidFill>
                  <a:schemeClr val="accent5">
                    <a:lumMod val="75000"/>
                  </a:schemeClr>
                </a:solidFill>
              </a:defRPr>
            </a:lvl1pPr>
          </a:lstStyle>
          <a:p>
            <a:r>
              <a:rPr lang="ko-KR" altLang="en-US" smtClean="0"/>
              <a:t> </a:t>
            </a:r>
            <a:r>
              <a:rPr lang="en-US" altLang="ko-KR" smtClean="0"/>
              <a:t>Page </a:t>
            </a:r>
            <a:fld id="{25F5DF48-2534-4513-BD43-E3E90888DDC1}" type="slidenum">
              <a:rPr lang="ko-KR" altLang="en-US" smtClean="0"/>
              <a:pPr/>
              <a:t>‹#›</a:t>
            </a:fld>
            <a:endParaRPr lang="ko-KR" altLang="en-US" dirty="0"/>
          </a:p>
        </p:txBody>
      </p:sp>
    </p:spTree>
    <p:extLst>
      <p:ext uri="{BB962C8B-B14F-4D97-AF65-F5344CB8AC3E}">
        <p14:creationId xmlns:p14="http://schemas.microsoft.com/office/powerpoint/2010/main" val="1106384162"/>
      </p:ext>
    </p:extLst>
  </p:cSld>
  <p:clrMap bg1="lt1" tx1="dk1" bg2="lt2" tx2="dk2" accent1="accent1" accent2="accent2" accent3="accent3" accent4="accent4" accent5="accent5" accent6="accent6" hlink="hlink" folHlink="folHlink"/>
  <p:sldLayoutIdLst>
    <p:sldLayoutId id="2147483654" r:id="rId1"/>
    <p:sldLayoutId id="2147483649" r:id="rId2"/>
    <p:sldLayoutId id="2147483653" r:id="rId3"/>
    <p:sldLayoutId id="2147483650" r:id="rId4"/>
    <p:sldLayoutId id="2147483651" r:id="rId5"/>
    <p:sldLayoutId id="2147483652" r:id="rId6"/>
  </p:sldLayoutIdLst>
  <p:timing>
    <p:tnLst>
      <p:par>
        <p:cTn id="1" dur="indefinite" restart="never" nodeType="tmRoot"/>
      </p:par>
    </p:tnLst>
  </p:timing>
  <p:hf hdr="0"/>
  <p:txStyles>
    <p:titleStyle>
      <a:lvl1pPr algn="l" defTabSz="914400" rtl="0" eaLnBrk="1" latinLnBrk="1" hangingPunct="1">
        <a:lnSpc>
          <a:spcPct val="90000"/>
        </a:lnSpc>
        <a:spcBef>
          <a:spcPct val="0"/>
        </a:spcBef>
        <a:buNone/>
        <a:defRPr sz="4400" kern="1200">
          <a:solidFill>
            <a:schemeClr val="accent5">
              <a:lumMod val="75000"/>
            </a:schemeClr>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accent5">
              <a:lumMod val="75000"/>
            </a:schemeClr>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accent5">
              <a:lumMod val="75000"/>
            </a:schemeClr>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accent5">
              <a:lumMod val="75000"/>
            </a:schemeClr>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82598" y="88769"/>
            <a:ext cx="6614983" cy="646331"/>
          </a:xfrm>
          <a:prstGeom prst="rect">
            <a:avLst/>
          </a:prstGeom>
          <a:noFill/>
        </p:spPr>
        <p:txBody>
          <a:bodyPr wrap="square" rtlCol="0">
            <a:spAutoFit/>
          </a:bodyPr>
          <a:lstStyle/>
          <a:p>
            <a:pPr hangingPunct="0"/>
            <a:r>
              <a:rPr lang="en-GB" altLang="ko-KR" b="1" dirty="0">
                <a:solidFill>
                  <a:schemeClr val="accent5">
                    <a:lumMod val="75000"/>
                  </a:schemeClr>
                </a:solidFill>
                <a:cs typeface="Arial" panose="020B0604020202020204" pitchFamily="34" charset="0"/>
              </a:rPr>
              <a:t>3GPP TSG SA </a:t>
            </a:r>
            <a:r>
              <a:rPr lang="en-GB" altLang="ko-KR" b="1" dirty="0" smtClean="0">
                <a:solidFill>
                  <a:schemeClr val="accent5">
                    <a:lumMod val="75000"/>
                  </a:schemeClr>
                </a:solidFill>
                <a:cs typeface="Arial" panose="020B0604020202020204" pitchFamily="34" charset="0"/>
              </a:rPr>
              <a:t>WG2#</a:t>
            </a:r>
            <a:r>
              <a:rPr lang="en-US" altLang="ko-KR" b="1" dirty="0" smtClean="0">
                <a:solidFill>
                  <a:schemeClr val="accent5">
                    <a:lumMod val="75000"/>
                  </a:schemeClr>
                </a:solidFill>
                <a:cs typeface="Arial" panose="020B0604020202020204" pitchFamily="34" charset="0"/>
              </a:rPr>
              <a:t>133</a:t>
            </a:r>
            <a:endParaRPr lang="en-GB" altLang="ko-KR" b="1" dirty="0">
              <a:solidFill>
                <a:schemeClr val="accent5">
                  <a:lumMod val="75000"/>
                </a:schemeClr>
              </a:solidFill>
              <a:cs typeface="Arial" panose="020B0604020202020204" pitchFamily="34" charset="0"/>
            </a:endParaRPr>
          </a:p>
          <a:p>
            <a:pPr hangingPunct="0"/>
            <a:r>
              <a:rPr lang="en-GB" altLang="ko-KR" b="1" dirty="0" smtClean="0">
                <a:solidFill>
                  <a:schemeClr val="accent5">
                    <a:lumMod val="75000"/>
                  </a:schemeClr>
                </a:solidFill>
                <a:cs typeface="Arial" panose="020B0604020202020204" pitchFamily="34" charset="0"/>
              </a:rPr>
              <a:t>12 </a:t>
            </a:r>
            <a:r>
              <a:rPr lang="en-GB" altLang="ko-KR" b="1" dirty="0">
                <a:solidFill>
                  <a:schemeClr val="accent5">
                    <a:lumMod val="75000"/>
                  </a:schemeClr>
                </a:solidFill>
                <a:cs typeface="Arial" panose="020B0604020202020204" pitchFamily="34" charset="0"/>
              </a:rPr>
              <a:t>- </a:t>
            </a:r>
            <a:r>
              <a:rPr lang="en-GB" altLang="ko-KR" b="1" dirty="0" smtClean="0">
                <a:solidFill>
                  <a:schemeClr val="accent5">
                    <a:lumMod val="75000"/>
                  </a:schemeClr>
                </a:solidFill>
                <a:cs typeface="Arial" panose="020B0604020202020204" pitchFamily="34" charset="0"/>
              </a:rPr>
              <a:t>17</a:t>
            </a:r>
            <a:r>
              <a:rPr lang="en-GB" altLang="ko-KR" b="1" baseline="30000" dirty="0" smtClean="0">
                <a:solidFill>
                  <a:schemeClr val="accent5">
                    <a:lumMod val="75000"/>
                  </a:schemeClr>
                </a:solidFill>
                <a:cs typeface="Arial" panose="020B0604020202020204" pitchFamily="34" charset="0"/>
              </a:rPr>
              <a:t> </a:t>
            </a:r>
            <a:r>
              <a:rPr lang="en-GB" altLang="ko-KR" b="1" dirty="0" smtClean="0">
                <a:solidFill>
                  <a:schemeClr val="accent5">
                    <a:lumMod val="75000"/>
                  </a:schemeClr>
                </a:solidFill>
                <a:cs typeface="Arial" panose="020B0604020202020204" pitchFamily="34" charset="0"/>
              </a:rPr>
              <a:t>May </a:t>
            </a:r>
            <a:r>
              <a:rPr lang="en-GB" altLang="ko-KR" b="1" dirty="0">
                <a:solidFill>
                  <a:schemeClr val="accent5">
                    <a:lumMod val="75000"/>
                  </a:schemeClr>
                </a:solidFill>
                <a:cs typeface="Arial" panose="020B0604020202020204" pitchFamily="34" charset="0"/>
              </a:rPr>
              <a:t>2019, </a:t>
            </a:r>
            <a:r>
              <a:rPr lang="en-GB" altLang="ko-KR" b="1" dirty="0" smtClean="0">
                <a:solidFill>
                  <a:schemeClr val="accent5">
                    <a:lumMod val="75000"/>
                  </a:schemeClr>
                </a:solidFill>
                <a:cs typeface="Arial" panose="020B0604020202020204" pitchFamily="34" charset="0"/>
              </a:rPr>
              <a:t>Reno, USA</a:t>
            </a:r>
            <a:endParaRPr lang="ko-KR" altLang="en-US" b="1" dirty="0">
              <a:solidFill>
                <a:schemeClr val="accent5">
                  <a:lumMod val="75000"/>
                </a:schemeClr>
              </a:solidFill>
              <a:cs typeface="Arial" panose="020B0604020202020204" pitchFamily="34" charset="0"/>
            </a:endParaRPr>
          </a:p>
        </p:txBody>
      </p:sp>
      <p:graphicFrame>
        <p:nvGraphicFramePr>
          <p:cNvPr id="8" name="표 7"/>
          <p:cNvGraphicFramePr>
            <a:graphicFrameLocks noGrp="1"/>
          </p:cNvGraphicFramePr>
          <p:nvPr>
            <p:extLst>
              <p:ext uri="{D42A27DB-BD31-4B8C-83A1-F6EECF244321}">
                <p14:modId xmlns:p14="http://schemas.microsoft.com/office/powerpoint/2010/main" val="2699132025"/>
              </p:ext>
            </p:extLst>
          </p:nvPr>
        </p:nvGraphicFramePr>
        <p:xfrm>
          <a:off x="314796" y="1498580"/>
          <a:ext cx="11547836" cy="2279675"/>
        </p:xfrm>
        <a:graphic>
          <a:graphicData uri="http://schemas.openxmlformats.org/drawingml/2006/table">
            <a:tbl>
              <a:tblPr firstRow="1" bandRow="1">
                <a:tableStyleId>{2D5ABB26-0587-4C30-8999-92F81FD0307C}</a:tableStyleId>
              </a:tblPr>
              <a:tblGrid>
                <a:gridCol w="2682404">
                  <a:extLst>
                    <a:ext uri="{9D8B030D-6E8A-4147-A177-3AD203B41FA5}">
                      <a16:colId xmlns:a16="http://schemas.microsoft.com/office/drawing/2014/main" val="20000"/>
                    </a:ext>
                  </a:extLst>
                </a:gridCol>
                <a:gridCol w="8865432">
                  <a:extLst>
                    <a:ext uri="{9D8B030D-6E8A-4147-A177-3AD203B41FA5}">
                      <a16:colId xmlns:a16="http://schemas.microsoft.com/office/drawing/2014/main" val="20001"/>
                    </a:ext>
                  </a:extLst>
                </a:gridCol>
              </a:tblGrid>
              <a:tr h="455935">
                <a:tc>
                  <a:txBody>
                    <a:bodyPr/>
                    <a:lstStyle/>
                    <a:p>
                      <a:pPr latinLnBrk="1"/>
                      <a:r>
                        <a:rPr lang="en-US" altLang="ko-KR" sz="1800" b="1" kern="1200" baseline="0" dirty="0" smtClean="0">
                          <a:solidFill>
                            <a:schemeClr val="accent5">
                              <a:lumMod val="75000"/>
                            </a:schemeClr>
                          </a:solidFill>
                          <a:latin typeface="+mj-ea"/>
                          <a:ea typeface="+mj-ea"/>
                          <a:cs typeface="+mj-cs"/>
                        </a:rPr>
                        <a:t>Source:</a:t>
                      </a:r>
                      <a:endParaRPr lang="ko-KR" altLang="en-US" sz="1800" b="1" kern="1200" baseline="0" dirty="0">
                        <a:solidFill>
                          <a:schemeClr val="accent5">
                            <a:lumMod val="75000"/>
                          </a:schemeClr>
                        </a:solidFill>
                        <a:latin typeface="+mj-ea"/>
                        <a:ea typeface="+mj-ea"/>
                        <a:cs typeface="+mj-cs"/>
                      </a:endParaRPr>
                    </a:p>
                  </a:txBody>
                  <a:tcPr/>
                </a:tc>
                <a:tc>
                  <a:txBody>
                    <a:bodyPr/>
                    <a:lstStyle/>
                    <a:p>
                      <a:pPr latinLnBrk="1"/>
                      <a:r>
                        <a:rPr lang="en-US" altLang="ko-KR" sz="1800" b="1" kern="1200" dirty="0" smtClean="0">
                          <a:solidFill>
                            <a:schemeClr val="accent5">
                              <a:lumMod val="75000"/>
                            </a:schemeClr>
                          </a:solidFill>
                          <a:latin typeface="+mj-lt"/>
                          <a:ea typeface="+mj-ea"/>
                          <a:cs typeface="+mj-cs"/>
                        </a:rPr>
                        <a:t>Samsung</a:t>
                      </a:r>
                      <a:endParaRPr lang="ko-KR" altLang="en-US" sz="1800" b="1" kern="1200" dirty="0">
                        <a:solidFill>
                          <a:schemeClr val="accent5">
                            <a:lumMod val="75000"/>
                          </a:schemeClr>
                        </a:solidFill>
                        <a:latin typeface="+mj-lt"/>
                        <a:ea typeface="+mj-ea"/>
                        <a:cs typeface="+mj-cs"/>
                      </a:endParaRPr>
                    </a:p>
                  </a:txBody>
                  <a:tcPr/>
                </a:tc>
                <a:extLst>
                  <a:ext uri="{0D108BD9-81ED-4DB2-BD59-A6C34878D82A}">
                    <a16:rowId xmlns:a16="http://schemas.microsoft.com/office/drawing/2014/main" val="10000"/>
                  </a:ext>
                </a:extLst>
              </a:tr>
              <a:tr h="455935">
                <a:tc>
                  <a:txBody>
                    <a:bodyPr/>
                    <a:lstStyle/>
                    <a:p>
                      <a:pPr latinLnBrk="1"/>
                      <a:r>
                        <a:rPr lang="en-US" altLang="ko-KR" sz="1800" b="1" kern="1200" baseline="0" dirty="0" smtClean="0">
                          <a:solidFill>
                            <a:schemeClr val="accent5">
                              <a:lumMod val="75000"/>
                            </a:schemeClr>
                          </a:solidFill>
                          <a:latin typeface="+mj-ea"/>
                          <a:ea typeface="+mj-ea"/>
                          <a:cs typeface="+mj-cs"/>
                        </a:rPr>
                        <a:t>Title:</a:t>
                      </a:r>
                      <a:endParaRPr lang="ko-KR" altLang="en-US" sz="1800" b="1" kern="1200" baseline="0" dirty="0">
                        <a:solidFill>
                          <a:schemeClr val="accent5">
                            <a:lumMod val="75000"/>
                          </a:schemeClr>
                        </a:solidFill>
                        <a:latin typeface="+mj-ea"/>
                        <a:ea typeface="+mj-ea"/>
                        <a:cs typeface="+mj-cs"/>
                      </a:endParaRPr>
                    </a:p>
                  </a:txBody>
                  <a:tcPr/>
                </a:tc>
                <a:tc>
                  <a:txBody>
                    <a:bodyPr/>
                    <a:lstStyle/>
                    <a:p>
                      <a:pPr latinLnBrk="1"/>
                      <a:r>
                        <a:rPr lang="en-US" altLang="ko-KR" sz="1800" b="1" kern="1200" dirty="0" smtClean="0">
                          <a:solidFill>
                            <a:schemeClr val="accent5">
                              <a:lumMod val="75000"/>
                            </a:schemeClr>
                          </a:solidFill>
                          <a:latin typeface="+mj-lt"/>
                          <a:ea typeface="+mj-ea"/>
                          <a:cs typeface="+mj-cs"/>
                        </a:rPr>
                        <a:t>Discussion on</a:t>
                      </a:r>
                      <a:r>
                        <a:rPr lang="ko-KR" altLang="en-US" sz="1800" b="1" kern="1200" baseline="0" dirty="0" smtClean="0">
                          <a:solidFill>
                            <a:schemeClr val="accent5">
                              <a:lumMod val="75000"/>
                            </a:schemeClr>
                          </a:solidFill>
                          <a:latin typeface="+mj-lt"/>
                          <a:ea typeface="+mj-ea"/>
                          <a:cs typeface="+mj-cs"/>
                        </a:rPr>
                        <a:t> </a:t>
                      </a:r>
                      <a:r>
                        <a:rPr lang="en-US" altLang="ko-KR" sz="1800" b="1" kern="1200" baseline="0" dirty="0" smtClean="0">
                          <a:solidFill>
                            <a:schemeClr val="accent5">
                              <a:lumMod val="75000"/>
                            </a:schemeClr>
                          </a:solidFill>
                          <a:latin typeface="+mj-lt"/>
                          <a:ea typeface="+mj-ea"/>
                          <a:cs typeface="+mj-cs"/>
                        </a:rPr>
                        <a:t>5G-4G </a:t>
                      </a:r>
                      <a:r>
                        <a:rPr lang="en-US" altLang="ko-KR" sz="1800" b="1" kern="1200" baseline="0" dirty="0" smtClean="0">
                          <a:solidFill>
                            <a:schemeClr val="accent5">
                              <a:lumMod val="75000"/>
                            </a:schemeClr>
                          </a:solidFill>
                          <a:latin typeface="+mj-lt"/>
                          <a:ea typeface="+mj-ea"/>
                          <a:cs typeface="+mj-cs"/>
                        </a:rPr>
                        <a:t>Interworking </a:t>
                      </a:r>
                      <a:r>
                        <a:rPr lang="en-US" altLang="ko-KR" sz="1800" b="1" kern="1200" baseline="0" dirty="0" smtClean="0">
                          <a:solidFill>
                            <a:schemeClr val="accent5">
                              <a:lumMod val="75000"/>
                            </a:schemeClr>
                          </a:solidFill>
                          <a:latin typeface="+mj-lt"/>
                          <a:ea typeface="+mj-ea"/>
                          <a:cs typeface="+mj-cs"/>
                        </a:rPr>
                        <a:t>with UE policy</a:t>
                      </a:r>
                      <a:endParaRPr lang="ko-KR" altLang="en-US" sz="1800" b="1" kern="1200" dirty="0">
                        <a:solidFill>
                          <a:schemeClr val="accent5">
                            <a:lumMod val="75000"/>
                          </a:schemeClr>
                        </a:solidFill>
                        <a:latin typeface="+mj-lt"/>
                        <a:ea typeface="+mj-ea"/>
                        <a:cs typeface="+mj-cs"/>
                      </a:endParaRPr>
                    </a:p>
                  </a:txBody>
                  <a:tcPr/>
                </a:tc>
                <a:extLst>
                  <a:ext uri="{0D108BD9-81ED-4DB2-BD59-A6C34878D82A}">
                    <a16:rowId xmlns:a16="http://schemas.microsoft.com/office/drawing/2014/main" val="10001"/>
                  </a:ext>
                </a:extLst>
              </a:tr>
              <a:tr h="455935">
                <a:tc>
                  <a:txBody>
                    <a:bodyPr/>
                    <a:lstStyle/>
                    <a:p>
                      <a:pPr latinLnBrk="1"/>
                      <a:r>
                        <a:rPr lang="en-US" altLang="ko-KR" sz="1800" b="1" kern="1200" baseline="0" dirty="0" smtClean="0">
                          <a:solidFill>
                            <a:schemeClr val="accent5">
                              <a:lumMod val="75000"/>
                            </a:schemeClr>
                          </a:solidFill>
                          <a:latin typeface="+mj-ea"/>
                          <a:ea typeface="+mj-ea"/>
                          <a:cs typeface="+mj-cs"/>
                        </a:rPr>
                        <a:t>Document for:</a:t>
                      </a:r>
                      <a:endParaRPr lang="ko-KR" altLang="en-US" sz="1800" b="1" kern="1200" baseline="0" dirty="0">
                        <a:solidFill>
                          <a:schemeClr val="accent5">
                            <a:lumMod val="75000"/>
                          </a:schemeClr>
                        </a:solidFill>
                        <a:latin typeface="+mj-ea"/>
                        <a:ea typeface="+mj-ea"/>
                        <a:cs typeface="+mj-cs"/>
                      </a:endParaRPr>
                    </a:p>
                  </a:txBody>
                  <a:tcPr/>
                </a:tc>
                <a:tc>
                  <a:txBody>
                    <a:bodyPr/>
                    <a:lstStyle/>
                    <a:p>
                      <a:pPr latinLnBrk="1"/>
                      <a:r>
                        <a:rPr lang="en-US" altLang="ko-KR" sz="1800" b="1" kern="1200" baseline="0" dirty="0" smtClean="0">
                          <a:solidFill>
                            <a:schemeClr val="accent5">
                              <a:lumMod val="75000"/>
                            </a:schemeClr>
                          </a:solidFill>
                          <a:latin typeface="+mj-ea"/>
                          <a:ea typeface="+mj-ea"/>
                          <a:cs typeface="+mj-cs"/>
                        </a:rPr>
                        <a:t>Discussion</a:t>
                      </a:r>
                      <a:endParaRPr lang="ko-KR" altLang="en-US" sz="1800" b="1" kern="1200" baseline="0" dirty="0">
                        <a:solidFill>
                          <a:schemeClr val="accent5">
                            <a:lumMod val="75000"/>
                          </a:schemeClr>
                        </a:solidFill>
                        <a:latin typeface="+mj-ea"/>
                        <a:ea typeface="+mj-ea"/>
                        <a:cs typeface="+mj-cs"/>
                      </a:endParaRPr>
                    </a:p>
                  </a:txBody>
                  <a:tcPr/>
                </a:tc>
                <a:extLst>
                  <a:ext uri="{0D108BD9-81ED-4DB2-BD59-A6C34878D82A}">
                    <a16:rowId xmlns:a16="http://schemas.microsoft.com/office/drawing/2014/main" val="10002"/>
                  </a:ext>
                </a:extLst>
              </a:tr>
              <a:tr h="455935">
                <a:tc>
                  <a:txBody>
                    <a:bodyPr/>
                    <a:lstStyle/>
                    <a:p>
                      <a:pPr latinLnBrk="1"/>
                      <a:r>
                        <a:rPr lang="en-US" altLang="ko-KR" sz="1800" b="1" kern="1200" baseline="0" dirty="0" smtClean="0">
                          <a:solidFill>
                            <a:schemeClr val="accent5">
                              <a:lumMod val="75000"/>
                            </a:schemeClr>
                          </a:solidFill>
                          <a:latin typeface="+mj-ea"/>
                          <a:ea typeface="+mj-ea"/>
                          <a:cs typeface="+mj-cs"/>
                        </a:rPr>
                        <a:t>Agenda Item:</a:t>
                      </a:r>
                      <a:endParaRPr lang="ko-KR" altLang="en-US" sz="1800" b="1" kern="1200" baseline="0" dirty="0">
                        <a:solidFill>
                          <a:schemeClr val="accent5">
                            <a:lumMod val="75000"/>
                          </a:schemeClr>
                        </a:solidFill>
                        <a:latin typeface="+mj-ea"/>
                        <a:ea typeface="+mj-ea"/>
                        <a:cs typeface="+mj-cs"/>
                      </a:endParaRPr>
                    </a:p>
                  </a:txBody>
                  <a:tcPr/>
                </a:tc>
                <a:tc>
                  <a:txBody>
                    <a:bodyPr/>
                    <a:lstStyle/>
                    <a:p>
                      <a:pPr latinLnBrk="1"/>
                      <a:r>
                        <a:rPr lang="en-US" altLang="ko-KR" sz="1800" b="1" kern="1200" baseline="0" dirty="0" smtClean="0">
                          <a:solidFill>
                            <a:schemeClr val="accent5">
                              <a:lumMod val="75000"/>
                            </a:schemeClr>
                          </a:solidFill>
                          <a:latin typeface="+mj-ea"/>
                          <a:ea typeface="+mj-ea"/>
                          <a:cs typeface="+mj-cs"/>
                        </a:rPr>
                        <a:t>7.1</a:t>
                      </a:r>
                      <a:endParaRPr lang="ko-KR" altLang="en-US" sz="1800" b="1" kern="1200" baseline="0" dirty="0">
                        <a:solidFill>
                          <a:schemeClr val="accent5">
                            <a:lumMod val="75000"/>
                          </a:schemeClr>
                        </a:solidFill>
                        <a:latin typeface="+mj-ea"/>
                        <a:ea typeface="+mj-ea"/>
                        <a:cs typeface="+mj-cs"/>
                      </a:endParaRPr>
                    </a:p>
                  </a:txBody>
                  <a:tcPr/>
                </a:tc>
                <a:extLst>
                  <a:ext uri="{0D108BD9-81ED-4DB2-BD59-A6C34878D82A}">
                    <a16:rowId xmlns:a16="http://schemas.microsoft.com/office/drawing/2014/main" val="10003"/>
                  </a:ext>
                </a:extLst>
              </a:tr>
              <a:tr h="455935">
                <a:tc>
                  <a:txBody>
                    <a:bodyPr/>
                    <a:lstStyle/>
                    <a:p>
                      <a:pPr latinLnBrk="1"/>
                      <a:r>
                        <a:rPr lang="en-US" altLang="ko-KR" sz="1800" b="1" kern="1200" baseline="0" dirty="0" smtClean="0">
                          <a:solidFill>
                            <a:schemeClr val="accent5">
                              <a:lumMod val="75000"/>
                            </a:schemeClr>
                          </a:solidFill>
                          <a:latin typeface="+mj-ea"/>
                          <a:ea typeface="+mj-ea"/>
                          <a:cs typeface="+mj-cs"/>
                        </a:rPr>
                        <a:t>Work Item / Release</a:t>
                      </a:r>
                      <a:endParaRPr lang="ko-KR" altLang="en-US" sz="1800" b="1" kern="1200" baseline="0" dirty="0">
                        <a:solidFill>
                          <a:schemeClr val="accent5">
                            <a:lumMod val="75000"/>
                          </a:schemeClr>
                        </a:solidFill>
                        <a:latin typeface="+mj-ea"/>
                        <a:ea typeface="+mj-ea"/>
                        <a:cs typeface="+mj-cs"/>
                      </a:endParaRPr>
                    </a:p>
                  </a:txBody>
                  <a:tcPr/>
                </a:tc>
                <a:tc>
                  <a:txBody>
                    <a:bodyPr/>
                    <a:lstStyle/>
                    <a:p>
                      <a:pPr latinLnBrk="1"/>
                      <a:r>
                        <a:rPr lang="en-US" altLang="ko-KR" sz="1800" b="1" kern="1200" baseline="0" dirty="0" smtClean="0">
                          <a:solidFill>
                            <a:schemeClr val="accent5">
                              <a:lumMod val="75000"/>
                            </a:schemeClr>
                          </a:solidFill>
                          <a:latin typeface="+mj-ea"/>
                          <a:ea typeface="+mj-ea"/>
                          <a:cs typeface="+mj-cs"/>
                        </a:rPr>
                        <a:t>Rel-17</a:t>
                      </a:r>
                      <a:endParaRPr lang="ko-KR" altLang="en-US" sz="1800" b="1" kern="1200" baseline="0" dirty="0">
                        <a:solidFill>
                          <a:schemeClr val="accent5">
                            <a:lumMod val="75000"/>
                          </a:schemeClr>
                        </a:solidFill>
                        <a:latin typeface="+mj-ea"/>
                        <a:ea typeface="+mj-ea"/>
                        <a:cs typeface="+mj-cs"/>
                      </a:endParaRPr>
                    </a:p>
                  </a:txBody>
                  <a:tcPr/>
                </a:tc>
                <a:extLst>
                  <a:ext uri="{0D108BD9-81ED-4DB2-BD59-A6C34878D82A}">
                    <a16:rowId xmlns:a16="http://schemas.microsoft.com/office/drawing/2014/main" val="10004"/>
                  </a:ext>
                </a:extLst>
              </a:tr>
            </a:tbl>
          </a:graphicData>
        </a:graphic>
      </p:graphicFrame>
      <p:sp>
        <p:nvSpPr>
          <p:cNvPr id="9" name="TextBox 8"/>
          <p:cNvSpPr txBox="1"/>
          <p:nvPr/>
        </p:nvSpPr>
        <p:spPr>
          <a:xfrm>
            <a:off x="314796" y="4566783"/>
            <a:ext cx="11308244" cy="584775"/>
          </a:xfrm>
          <a:prstGeom prst="rect">
            <a:avLst/>
          </a:prstGeom>
          <a:noFill/>
        </p:spPr>
        <p:txBody>
          <a:bodyPr wrap="square" rtlCol="0">
            <a:spAutoFit/>
          </a:bodyPr>
          <a:lstStyle/>
          <a:p>
            <a:r>
              <a:rPr lang="en-US" altLang="ko-KR" sz="1600" b="1" kern="1200" baseline="0" dirty="0" smtClean="0">
                <a:solidFill>
                  <a:schemeClr val="accent5">
                    <a:lumMod val="75000"/>
                  </a:schemeClr>
                </a:solidFill>
                <a:latin typeface="+mj-ea"/>
                <a:ea typeface="+mj-ea"/>
                <a:cs typeface="+mj-cs"/>
              </a:rPr>
              <a:t>Abstract of the contribution: </a:t>
            </a:r>
            <a:r>
              <a:rPr lang="en-US" altLang="ko-KR" sz="1600" i="1" kern="1200" baseline="0" dirty="0" smtClean="0">
                <a:solidFill>
                  <a:schemeClr val="accent5">
                    <a:lumMod val="75000"/>
                  </a:schemeClr>
                </a:solidFill>
                <a:latin typeface="+mj-ea"/>
                <a:ea typeface="+mj-ea"/>
                <a:cs typeface="+mj-cs"/>
              </a:rPr>
              <a:t>This document</a:t>
            </a:r>
            <a:r>
              <a:rPr lang="en-US" altLang="ko-KR" sz="1600" i="1" kern="1200" dirty="0" smtClean="0">
                <a:solidFill>
                  <a:schemeClr val="accent5">
                    <a:lumMod val="75000"/>
                  </a:schemeClr>
                </a:solidFill>
                <a:latin typeface="+mj-ea"/>
                <a:ea typeface="+mj-ea"/>
                <a:cs typeface="+mj-cs"/>
              </a:rPr>
              <a:t> </a:t>
            </a:r>
            <a:r>
              <a:rPr lang="en-US" altLang="ko-KR" sz="1600" i="1" dirty="0" smtClean="0">
                <a:solidFill>
                  <a:schemeClr val="accent5">
                    <a:lumMod val="75000"/>
                  </a:schemeClr>
                </a:solidFill>
                <a:latin typeface="+mj-ea"/>
                <a:ea typeface="+mj-ea"/>
                <a:cs typeface="+mj-cs"/>
              </a:rPr>
              <a:t>discuss the problem and way forward for supporting 5G-4G interworking with traffic routing policies.</a:t>
            </a:r>
            <a:endParaRPr lang="ko-KR" altLang="en-US" sz="1800" kern="1200" baseline="0" dirty="0">
              <a:solidFill>
                <a:schemeClr val="accent5">
                  <a:lumMod val="75000"/>
                </a:schemeClr>
              </a:solidFill>
              <a:latin typeface="+mj-ea"/>
              <a:ea typeface="+mj-ea"/>
              <a:cs typeface="+mj-cs"/>
            </a:endParaRPr>
          </a:p>
        </p:txBody>
      </p:sp>
      <p:sp>
        <p:nvSpPr>
          <p:cNvPr id="10" name="제목 1"/>
          <p:cNvSpPr txBox="1">
            <a:spLocks/>
          </p:cNvSpPr>
          <p:nvPr/>
        </p:nvSpPr>
        <p:spPr>
          <a:xfrm>
            <a:off x="10424160" y="175863"/>
            <a:ext cx="1438472" cy="271177"/>
          </a:xfrm>
          <a:prstGeom prst="rect">
            <a:avLst/>
          </a:prstGeom>
        </p:spPr>
        <p:txBody>
          <a:bodyPr vert="horz" lIns="91440" tIns="45720" rIns="91440" bIns="45720" rtlCol="0" anchor="t">
            <a:noAutofit/>
          </a:bodyPr>
          <a:lstStyle>
            <a:lvl1pPr algn="l" defTabSz="914400" rtl="0" eaLnBrk="1" latinLnBrk="1" hangingPunct="1">
              <a:lnSpc>
                <a:spcPct val="90000"/>
              </a:lnSpc>
              <a:spcBef>
                <a:spcPct val="0"/>
              </a:spcBef>
              <a:buNone/>
              <a:defRPr sz="4400" kern="1200" baseline="0">
                <a:solidFill>
                  <a:schemeClr val="accent5">
                    <a:lumMod val="75000"/>
                  </a:schemeClr>
                </a:solidFill>
                <a:latin typeface="+mj-ea"/>
                <a:ea typeface="+mj-ea"/>
                <a:cs typeface="+mj-cs"/>
              </a:defRPr>
            </a:lvl1pPr>
          </a:lstStyle>
          <a:p>
            <a:pPr algn="r"/>
            <a:r>
              <a:rPr lang="en-US" altLang="ko-KR" sz="1600" b="1" dirty="0" smtClean="0"/>
              <a:t>S2-1905422</a:t>
            </a:r>
            <a:endParaRPr lang="ko-KR" altLang="en-US" sz="1600" b="1" dirty="0"/>
          </a:p>
        </p:txBody>
      </p:sp>
    </p:spTree>
    <p:extLst>
      <p:ext uri="{BB962C8B-B14F-4D97-AF65-F5344CB8AC3E}">
        <p14:creationId xmlns:p14="http://schemas.microsoft.com/office/powerpoint/2010/main" val="22052135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sz="3200" dirty="0" smtClean="0"/>
              <a:t>Introduction</a:t>
            </a:r>
            <a:endParaRPr lang="ko-KR" altLang="en-US" sz="3200" dirty="0"/>
          </a:p>
        </p:txBody>
      </p:sp>
      <p:grpSp>
        <p:nvGrpSpPr>
          <p:cNvPr id="72" name="그룹 71"/>
          <p:cNvGrpSpPr/>
          <p:nvPr/>
        </p:nvGrpSpPr>
        <p:grpSpPr>
          <a:xfrm>
            <a:off x="8532145" y="4409371"/>
            <a:ext cx="669229" cy="408844"/>
            <a:chOff x="1609220" y="4970464"/>
            <a:chExt cx="669229" cy="408844"/>
          </a:xfrm>
        </p:grpSpPr>
        <p:grpSp>
          <p:nvGrpSpPr>
            <p:cNvPr id="135" name="Group 75"/>
            <p:cNvGrpSpPr/>
            <p:nvPr/>
          </p:nvGrpSpPr>
          <p:grpSpPr>
            <a:xfrm>
              <a:off x="1609220" y="4970464"/>
              <a:ext cx="669229" cy="209456"/>
              <a:chOff x="4869656" y="2796892"/>
              <a:chExt cx="445294" cy="136656"/>
            </a:xfrm>
          </p:grpSpPr>
          <p:sp>
            <p:nvSpPr>
              <p:cNvPr id="139" name="Rounded Rectangle 76"/>
              <p:cNvSpPr/>
              <p:nvPr/>
            </p:nvSpPr>
            <p:spPr>
              <a:xfrm>
                <a:off x="4869656" y="2796892"/>
                <a:ext cx="445294" cy="136656"/>
              </a:xfrm>
              <a:prstGeom prst="roundRect">
                <a:avLst>
                  <a:gd name="adj" fmla="val 4883"/>
                </a:avLst>
              </a:prstGeom>
              <a:noFill/>
              <a:ln w="12700">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p>
            </p:txBody>
          </p:sp>
          <p:sp>
            <p:nvSpPr>
              <p:cNvPr id="140" name="Flowchart: Terminator 77"/>
              <p:cNvSpPr/>
              <p:nvPr/>
            </p:nvSpPr>
            <p:spPr>
              <a:xfrm>
                <a:off x="4917380" y="2841597"/>
                <a:ext cx="71339" cy="45719"/>
              </a:xfrm>
              <a:prstGeom prst="flowChartTerminator">
                <a:avLst/>
              </a:prstGeom>
              <a:noFill/>
              <a:ln w="12700">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p>
            </p:txBody>
          </p:sp>
          <p:sp>
            <p:nvSpPr>
              <p:cNvPr id="141" name="Oval 78"/>
              <p:cNvSpPr/>
              <p:nvPr/>
            </p:nvSpPr>
            <p:spPr>
              <a:xfrm>
                <a:off x="5221892" y="2843783"/>
                <a:ext cx="45719" cy="45723"/>
              </a:xfrm>
              <a:prstGeom prst="ellipse">
                <a:avLst/>
              </a:prstGeom>
              <a:solidFill>
                <a:schemeClr val="accent5">
                  <a:lumMod val="5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2" name="Flowchart: Terminator 79"/>
              <p:cNvSpPr/>
              <p:nvPr/>
            </p:nvSpPr>
            <p:spPr>
              <a:xfrm>
                <a:off x="5017392" y="2841597"/>
                <a:ext cx="71339" cy="45719"/>
              </a:xfrm>
              <a:prstGeom prst="flowChartTerminator">
                <a:avLst/>
              </a:prstGeom>
              <a:noFill/>
              <a:ln w="12700">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p>
            </p:txBody>
          </p:sp>
        </p:grpSp>
        <p:cxnSp>
          <p:nvCxnSpPr>
            <p:cNvPr id="136" name="Straight Connector 80"/>
            <p:cNvCxnSpPr/>
            <p:nvPr/>
          </p:nvCxnSpPr>
          <p:spPr>
            <a:xfrm flipH="1">
              <a:off x="1680944" y="5378598"/>
              <a:ext cx="578320" cy="710"/>
            </a:xfrm>
            <a:prstGeom prst="line">
              <a:avLst/>
            </a:prstGeom>
            <a:noFill/>
            <a:ln w="12700">
              <a:solidFill>
                <a:schemeClr val="tx1"/>
              </a:solidFill>
            </a:ln>
          </p:spPr>
          <p:style>
            <a:lnRef idx="2">
              <a:schemeClr val="accent6">
                <a:shade val="50000"/>
              </a:schemeClr>
            </a:lnRef>
            <a:fillRef idx="1">
              <a:schemeClr val="accent6"/>
            </a:fillRef>
            <a:effectRef idx="0">
              <a:schemeClr val="accent6"/>
            </a:effectRef>
            <a:fontRef idx="minor">
              <a:schemeClr val="lt1"/>
            </a:fontRef>
          </p:style>
        </p:cxnSp>
        <p:cxnSp>
          <p:nvCxnSpPr>
            <p:cNvPr id="137" name="Straight Connector 81"/>
            <p:cNvCxnSpPr/>
            <p:nvPr/>
          </p:nvCxnSpPr>
          <p:spPr>
            <a:xfrm>
              <a:off x="1953695" y="5172001"/>
              <a:ext cx="1351" cy="207307"/>
            </a:xfrm>
            <a:prstGeom prst="line">
              <a:avLst/>
            </a:prstGeom>
            <a:noFill/>
            <a:ln w="12700">
              <a:solidFill>
                <a:schemeClr val="tx1"/>
              </a:solidFill>
            </a:ln>
          </p:spPr>
          <p:style>
            <a:lnRef idx="2">
              <a:schemeClr val="accent6">
                <a:shade val="50000"/>
              </a:schemeClr>
            </a:lnRef>
            <a:fillRef idx="1">
              <a:schemeClr val="accent6"/>
            </a:fillRef>
            <a:effectRef idx="0">
              <a:schemeClr val="accent6"/>
            </a:effectRef>
            <a:fontRef idx="minor">
              <a:schemeClr val="lt1"/>
            </a:fontRef>
          </p:style>
        </p:cxnSp>
        <p:sp>
          <p:nvSpPr>
            <p:cNvPr id="138" name="Oval 82"/>
            <p:cNvSpPr/>
            <p:nvPr/>
          </p:nvSpPr>
          <p:spPr>
            <a:xfrm>
              <a:off x="1915948" y="5151932"/>
              <a:ext cx="68711" cy="7008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73" name="Group 75"/>
          <p:cNvGrpSpPr/>
          <p:nvPr/>
        </p:nvGrpSpPr>
        <p:grpSpPr>
          <a:xfrm>
            <a:off x="8411611" y="4053876"/>
            <a:ext cx="669229" cy="209456"/>
            <a:chOff x="4869656" y="2796892"/>
            <a:chExt cx="445294" cy="136656"/>
          </a:xfrm>
        </p:grpSpPr>
        <p:sp>
          <p:nvSpPr>
            <p:cNvPr id="131" name="Rounded Rectangle 76"/>
            <p:cNvSpPr/>
            <p:nvPr/>
          </p:nvSpPr>
          <p:spPr>
            <a:xfrm>
              <a:off x="4869656" y="2796892"/>
              <a:ext cx="445294" cy="136656"/>
            </a:xfrm>
            <a:prstGeom prst="roundRect">
              <a:avLst>
                <a:gd name="adj" fmla="val 4883"/>
              </a:avLst>
            </a:prstGeom>
            <a:noFill/>
            <a:ln w="12700">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p>
          </p:txBody>
        </p:sp>
        <p:sp>
          <p:nvSpPr>
            <p:cNvPr id="132" name="Flowchart: Terminator 77"/>
            <p:cNvSpPr/>
            <p:nvPr/>
          </p:nvSpPr>
          <p:spPr>
            <a:xfrm>
              <a:off x="4917380" y="2841597"/>
              <a:ext cx="71339" cy="45719"/>
            </a:xfrm>
            <a:prstGeom prst="flowChartTerminator">
              <a:avLst/>
            </a:prstGeom>
            <a:noFill/>
            <a:ln w="12700">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p>
          </p:txBody>
        </p:sp>
        <p:sp>
          <p:nvSpPr>
            <p:cNvPr id="133" name="Oval 78"/>
            <p:cNvSpPr/>
            <p:nvPr/>
          </p:nvSpPr>
          <p:spPr>
            <a:xfrm>
              <a:off x="5221892" y="2843783"/>
              <a:ext cx="45719" cy="45723"/>
            </a:xfrm>
            <a:prstGeom prst="ellipse">
              <a:avLst/>
            </a:prstGeom>
            <a:solidFill>
              <a:schemeClr val="accent5">
                <a:lumMod val="5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4" name="Flowchart: Terminator 79"/>
            <p:cNvSpPr/>
            <p:nvPr/>
          </p:nvSpPr>
          <p:spPr>
            <a:xfrm>
              <a:off x="5017392" y="2841597"/>
              <a:ext cx="71339" cy="45719"/>
            </a:xfrm>
            <a:prstGeom prst="flowChartTerminator">
              <a:avLst/>
            </a:prstGeom>
            <a:noFill/>
            <a:ln w="12700">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p>
          </p:txBody>
        </p:sp>
      </p:grpSp>
      <p:sp>
        <p:nvSpPr>
          <p:cNvPr id="74" name="타원 73"/>
          <p:cNvSpPr/>
          <p:nvPr/>
        </p:nvSpPr>
        <p:spPr>
          <a:xfrm>
            <a:off x="9004696" y="3210755"/>
            <a:ext cx="1325711" cy="525296"/>
          </a:xfrm>
          <a:prstGeom prst="ellipse">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000" dirty="0" smtClean="0">
                <a:solidFill>
                  <a:schemeClr val="accent5">
                    <a:lumMod val="75000"/>
                  </a:schemeClr>
                </a:solidFill>
              </a:rPr>
              <a:t>Dedicated PDN/DN</a:t>
            </a:r>
            <a:endParaRPr lang="ko-KR" altLang="en-US" sz="1000" dirty="0">
              <a:solidFill>
                <a:schemeClr val="accent5">
                  <a:lumMod val="75000"/>
                </a:schemeClr>
              </a:solidFill>
            </a:endParaRPr>
          </a:p>
        </p:txBody>
      </p:sp>
      <p:sp>
        <p:nvSpPr>
          <p:cNvPr id="75" name="타원 74"/>
          <p:cNvSpPr/>
          <p:nvPr/>
        </p:nvSpPr>
        <p:spPr>
          <a:xfrm>
            <a:off x="7422501" y="3219035"/>
            <a:ext cx="1417057" cy="5100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000" dirty="0" smtClean="0">
                <a:solidFill>
                  <a:schemeClr val="tx1"/>
                </a:solidFill>
              </a:rPr>
              <a:t>Internet PDN/DN</a:t>
            </a:r>
            <a:endParaRPr lang="ko-KR" altLang="en-US" sz="1000" dirty="0">
              <a:solidFill>
                <a:schemeClr val="tx1"/>
              </a:solidFill>
            </a:endParaRPr>
          </a:p>
        </p:txBody>
      </p:sp>
      <p:sp>
        <p:nvSpPr>
          <p:cNvPr id="76" name="Rounded Rectangle 185"/>
          <p:cNvSpPr/>
          <p:nvPr/>
        </p:nvSpPr>
        <p:spPr>
          <a:xfrm>
            <a:off x="9810431" y="2902950"/>
            <a:ext cx="765513" cy="291940"/>
          </a:xfrm>
          <a:prstGeom prst="roundRect">
            <a:avLst>
              <a:gd name="adj" fmla="val 887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000" b="1" dirty="0" smtClean="0"/>
              <a:t>Service 1</a:t>
            </a:r>
          </a:p>
        </p:txBody>
      </p:sp>
      <p:sp>
        <p:nvSpPr>
          <p:cNvPr id="77" name="TextBox 76"/>
          <p:cNvSpPr txBox="1"/>
          <p:nvPr/>
        </p:nvSpPr>
        <p:spPr>
          <a:xfrm>
            <a:off x="7151281" y="4054784"/>
            <a:ext cx="1281913" cy="246221"/>
          </a:xfrm>
          <a:prstGeom prst="rect">
            <a:avLst/>
          </a:prstGeom>
          <a:noFill/>
        </p:spPr>
        <p:txBody>
          <a:bodyPr wrap="square" rtlCol="0">
            <a:spAutoFit/>
          </a:bodyPr>
          <a:lstStyle/>
          <a:p>
            <a:r>
              <a:rPr lang="en-US" altLang="ko-KR" sz="1000" dirty="0" smtClean="0"/>
              <a:t>UPF-1/PGW-U-1</a:t>
            </a:r>
            <a:endParaRPr lang="ko-KR" altLang="en-US" sz="1000" dirty="0"/>
          </a:p>
        </p:txBody>
      </p:sp>
      <p:cxnSp>
        <p:nvCxnSpPr>
          <p:cNvPr id="78" name="직선 연결선 77"/>
          <p:cNvCxnSpPr>
            <a:stCxn id="131" idx="0"/>
            <a:endCxn id="75" idx="4"/>
          </p:cNvCxnSpPr>
          <p:nvPr/>
        </p:nvCxnSpPr>
        <p:spPr>
          <a:xfrm flipH="1" flipV="1">
            <a:off x="8131030" y="3729118"/>
            <a:ext cx="615196" cy="3247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9" name="Group 16"/>
          <p:cNvGrpSpPr/>
          <p:nvPr/>
        </p:nvGrpSpPr>
        <p:grpSpPr>
          <a:xfrm>
            <a:off x="10030446" y="3121635"/>
            <a:ext cx="289193" cy="423801"/>
            <a:chOff x="2506319" y="1221965"/>
            <a:chExt cx="456500" cy="719723"/>
          </a:xfrm>
        </p:grpSpPr>
        <p:sp>
          <p:nvSpPr>
            <p:cNvPr id="125" name="Rounded Rectangle 17"/>
            <p:cNvSpPr/>
            <p:nvPr/>
          </p:nvSpPr>
          <p:spPr>
            <a:xfrm>
              <a:off x="2507338" y="1280401"/>
              <a:ext cx="455481" cy="661287"/>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126" name="Trapezoid 18"/>
            <p:cNvSpPr/>
            <p:nvPr/>
          </p:nvSpPr>
          <p:spPr>
            <a:xfrm>
              <a:off x="2506319" y="1221965"/>
              <a:ext cx="449357" cy="61635"/>
            </a:xfrm>
            <a:prstGeom prst="trapezoid">
              <a:avLst>
                <a:gd name="adj" fmla="val 54894"/>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127" name="Rounded Rectangle 19"/>
            <p:cNvSpPr/>
            <p:nvPr/>
          </p:nvSpPr>
          <p:spPr>
            <a:xfrm>
              <a:off x="2599097" y="1388814"/>
              <a:ext cx="274148" cy="111374"/>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128" name="Rounded Rectangle 20"/>
            <p:cNvSpPr/>
            <p:nvPr/>
          </p:nvSpPr>
          <p:spPr>
            <a:xfrm>
              <a:off x="2599097" y="1533524"/>
              <a:ext cx="274148" cy="107285"/>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129" name="Oval 21"/>
            <p:cNvSpPr/>
            <p:nvPr/>
          </p:nvSpPr>
          <p:spPr>
            <a:xfrm>
              <a:off x="2713902" y="1726065"/>
              <a:ext cx="45719" cy="45719"/>
            </a:xfrm>
            <a:prstGeom prst="ellips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130" name="Oval 22"/>
            <p:cNvSpPr/>
            <p:nvPr/>
          </p:nvSpPr>
          <p:spPr>
            <a:xfrm>
              <a:off x="2713902" y="1811790"/>
              <a:ext cx="45719" cy="45719"/>
            </a:xfrm>
            <a:prstGeom prst="ellips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grpSp>
      <p:grpSp>
        <p:nvGrpSpPr>
          <p:cNvPr id="80" name="Group 75"/>
          <p:cNvGrpSpPr/>
          <p:nvPr/>
        </p:nvGrpSpPr>
        <p:grpSpPr>
          <a:xfrm>
            <a:off x="8711084" y="3827023"/>
            <a:ext cx="669229" cy="209456"/>
            <a:chOff x="4869656" y="2796892"/>
            <a:chExt cx="445294" cy="136656"/>
          </a:xfrm>
        </p:grpSpPr>
        <p:sp>
          <p:nvSpPr>
            <p:cNvPr id="121" name="Rounded Rectangle 76"/>
            <p:cNvSpPr/>
            <p:nvPr/>
          </p:nvSpPr>
          <p:spPr>
            <a:xfrm>
              <a:off x="4869656" y="2796892"/>
              <a:ext cx="445294" cy="136656"/>
            </a:xfrm>
            <a:prstGeom prst="roundRect">
              <a:avLst>
                <a:gd name="adj" fmla="val 4883"/>
              </a:avLst>
            </a:prstGeom>
            <a:noFill/>
            <a:ln w="12700">
              <a:solidFill>
                <a:schemeClr val="accent5">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p>
          </p:txBody>
        </p:sp>
        <p:sp>
          <p:nvSpPr>
            <p:cNvPr id="122" name="Flowchart: Terminator 77"/>
            <p:cNvSpPr/>
            <p:nvPr/>
          </p:nvSpPr>
          <p:spPr>
            <a:xfrm>
              <a:off x="4917380" y="2841597"/>
              <a:ext cx="71339" cy="45719"/>
            </a:xfrm>
            <a:prstGeom prst="flowChartTerminator">
              <a:avLst/>
            </a:prstGeom>
            <a:noFill/>
            <a:ln w="12700">
              <a:solidFill>
                <a:schemeClr val="accent5">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p>
          </p:txBody>
        </p:sp>
        <p:sp>
          <p:nvSpPr>
            <p:cNvPr id="123" name="Oval 78"/>
            <p:cNvSpPr/>
            <p:nvPr/>
          </p:nvSpPr>
          <p:spPr>
            <a:xfrm>
              <a:off x="5221892" y="2843783"/>
              <a:ext cx="45719" cy="45723"/>
            </a:xfrm>
            <a:prstGeom prst="ellipse">
              <a:avLst/>
            </a:prstGeom>
            <a:solidFill>
              <a:schemeClr val="accent5">
                <a:lumMod val="50000"/>
              </a:schemeClr>
            </a:solidFill>
            <a:ln w="127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4" name="Flowchart: Terminator 79"/>
            <p:cNvSpPr/>
            <p:nvPr/>
          </p:nvSpPr>
          <p:spPr>
            <a:xfrm>
              <a:off x="5017392" y="2841597"/>
              <a:ext cx="71339" cy="45719"/>
            </a:xfrm>
            <a:prstGeom prst="flowChartTerminator">
              <a:avLst/>
            </a:prstGeom>
            <a:noFill/>
            <a:ln w="12700">
              <a:solidFill>
                <a:schemeClr val="accent5">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p>
          </p:txBody>
        </p:sp>
      </p:grpSp>
      <p:sp>
        <p:nvSpPr>
          <p:cNvPr id="81" name="TextBox 80"/>
          <p:cNvSpPr txBox="1"/>
          <p:nvPr/>
        </p:nvSpPr>
        <p:spPr>
          <a:xfrm>
            <a:off x="9857986" y="3830244"/>
            <a:ext cx="1281913" cy="246221"/>
          </a:xfrm>
          <a:prstGeom prst="rect">
            <a:avLst/>
          </a:prstGeom>
          <a:noFill/>
        </p:spPr>
        <p:txBody>
          <a:bodyPr wrap="square" rtlCol="0">
            <a:spAutoFit/>
          </a:bodyPr>
          <a:lstStyle/>
          <a:p>
            <a:r>
              <a:rPr lang="en-US" altLang="ko-KR" sz="1000" dirty="0" smtClean="0">
                <a:solidFill>
                  <a:schemeClr val="accent5">
                    <a:lumMod val="75000"/>
                  </a:schemeClr>
                </a:solidFill>
              </a:rPr>
              <a:t>UPF-2/PGW-U-2</a:t>
            </a:r>
            <a:endParaRPr lang="ko-KR" altLang="en-US" sz="1000" dirty="0">
              <a:solidFill>
                <a:schemeClr val="accent5">
                  <a:lumMod val="75000"/>
                </a:schemeClr>
              </a:solidFill>
            </a:endParaRPr>
          </a:p>
        </p:txBody>
      </p:sp>
      <p:cxnSp>
        <p:nvCxnSpPr>
          <p:cNvPr id="82" name="직선 연결선 81"/>
          <p:cNvCxnSpPr>
            <a:stCxn id="121" idx="0"/>
            <a:endCxn id="74" idx="4"/>
          </p:cNvCxnSpPr>
          <p:nvPr/>
        </p:nvCxnSpPr>
        <p:spPr>
          <a:xfrm flipV="1">
            <a:off x="9045699" y="3736051"/>
            <a:ext cx="621853" cy="90972"/>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83" name="TextBox 82"/>
          <p:cNvSpPr txBox="1"/>
          <p:nvPr/>
        </p:nvSpPr>
        <p:spPr>
          <a:xfrm>
            <a:off x="8466835" y="4610908"/>
            <a:ext cx="980940" cy="246221"/>
          </a:xfrm>
          <a:prstGeom prst="rect">
            <a:avLst/>
          </a:prstGeom>
          <a:noFill/>
        </p:spPr>
        <p:txBody>
          <a:bodyPr wrap="square" rtlCol="0">
            <a:spAutoFit/>
          </a:bodyPr>
          <a:lstStyle/>
          <a:p>
            <a:r>
              <a:rPr lang="en-US" altLang="ko-KR" sz="1000" dirty="0" smtClean="0"/>
              <a:t>SMF/PGW-C</a:t>
            </a:r>
            <a:endParaRPr lang="ko-KR" altLang="en-US" sz="1000" dirty="0"/>
          </a:p>
        </p:txBody>
      </p:sp>
      <p:sp>
        <p:nvSpPr>
          <p:cNvPr id="84" name="모서리가 둥근 직사각형 83"/>
          <p:cNvSpPr/>
          <p:nvPr/>
        </p:nvSpPr>
        <p:spPr>
          <a:xfrm>
            <a:off x="7696822" y="3785864"/>
            <a:ext cx="1148468" cy="1109633"/>
          </a:xfrm>
          <a:prstGeom prst="roundRect">
            <a:avLst>
              <a:gd name="adj" fmla="val 9800"/>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5" name="TextBox 84"/>
          <p:cNvSpPr txBox="1"/>
          <p:nvPr/>
        </p:nvSpPr>
        <p:spPr>
          <a:xfrm>
            <a:off x="7717577" y="4366657"/>
            <a:ext cx="746707" cy="369332"/>
          </a:xfrm>
          <a:prstGeom prst="rect">
            <a:avLst/>
          </a:prstGeom>
          <a:noFill/>
        </p:spPr>
        <p:txBody>
          <a:bodyPr wrap="square" rtlCol="0">
            <a:spAutoFit/>
          </a:bodyPr>
          <a:lstStyle/>
          <a:p>
            <a:r>
              <a:rPr lang="en-US" altLang="ko-KR" dirty="0" smtClean="0">
                <a:solidFill>
                  <a:schemeClr val="tx1">
                    <a:lumMod val="50000"/>
                    <a:lumOff val="50000"/>
                  </a:schemeClr>
                </a:solidFill>
              </a:rPr>
              <a:t>EPC</a:t>
            </a:r>
            <a:endParaRPr lang="ko-KR" altLang="en-US" dirty="0">
              <a:solidFill>
                <a:schemeClr val="tx1">
                  <a:lumMod val="50000"/>
                  <a:lumOff val="50000"/>
                </a:schemeClr>
              </a:solidFill>
            </a:endParaRPr>
          </a:p>
        </p:txBody>
      </p:sp>
      <p:cxnSp>
        <p:nvCxnSpPr>
          <p:cNvPr id="86" name="직선 연결선 85"/>
          <p:cNvCxnSpPr>
            <a:stCxn id="139" idx="0"/>
            <a:endCxn id="131" idx="2"/>
          </p:cNvCxnSpPr>
          <p:nvPr/>
        </p:nvCxnSpPr>
        <p:spPr>
          <a:xfrm flipH="1" flipV="1">
            <a:off x="8746226" y="4263332"/>
            <a:ext cx="120534" cy="14603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직선 연결선 86"/>
          <p:cNvCxnSpPr>
            <a:stCxn id="139" idx="0"/>
            <a:endCxn id="121" idx="2"/>
          </p:cNvCxnSpPr>
          <p:nvPr/>
        </p:nvCxnSpPr>
        <p:spPr>
          <a:xfrm flipV="1">
            <a:off x="8866760" y="4036479"/>
            <a:ext cx="178939" cy="3728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8" name="TextBox 87"/>
          <p:cNvSpPr txBox="1"/>
          <p:nvPr/>
        </p:nvSpPr>
        <p:spPr>
          <a:xfrm>
            <a:off x="9266684" y="4328262"/>
            <a:ext cx="746707" cy="369332"/>
          </a:xfrm>
          <a:prstGeom prst="rect">
            <a:avLst/>
          </a:prstGeom>
          <a:noFill/>
        </p:spPr>
        <p:txBody>
          <a:bodyPr wrap="square" rtlCol="0">
            <a:spAutoFit/>
          </a:bodyPr>
          <a:lstStyle/>
          <a:p>
            <a:r>
              <a:rPr lang="en-US" altLang="ko-KR" dirty="0" smtClean="0">
                <a:solidFill>
                  <a:schemeClr val="tx1">
                    <a:lumMod val="50000"/>
                    <a:lumOff val="50000"/>
                  </a:schemeClr>
                </a:solidFill>
              </a:rPr>
              <a:t>5GC</a:t>
            </a:r>
            <a:endParaRPr lang="ko-KR" altLang="en-US" dirty="0">
              <a:solidFill>
                <a:schemeClr val="tx1">
                  <a:lumMod val="50000"/>
                  <a:lumOff val="50000"/>
                </a:schemeClr>
              </a:solidFill>
            </a:endParaRPr>
          </a:p>
        </p:txBody>
      </p:sp>
      <p:grpSp>
        <p:nvGrpSpPr>
          <p:cNvPr id="89" name="그룹 187"/>
          <p:cNvGrpSpPr/>
          <p:nvPr/>
        </p:nvGrpSpPr>
        <p:grpSpPr>
          <a:xfrm>
            <a:off x="8073421" y="4954607"/>
            <a:ext cx="263827" cy="321587"/>
            <a:chOff x="3134362" y="3868078"/>
            <a:chExt cx="521897" cy="591878"/>
          </a:xfrm>
        </p:grpSpPr>
        <p:sp>
          <p:nvSpPr>
            <p:cNvPr id="115" name="타원 189"/>
            <p:cNvSpPr/>
            <p:nvPr/>
          </p:nvSpPr>
          <p:spPr>
            <a:xfrm>
              <a:off x="3306507" y="3868078"/>
              <a:ext cx="192584" cy="167059"/>
            </a:xfrm>
            <a:prstGeom prst="ellipse">
              <a:avLst/>
            </a:prstGeom>
            <a:no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p>
          </p:txBody>
        </p:sp>
        <p:sp>
          <p:nvSpPr>
            <p:cNvPr id="116" name="사다리꼴 190"/>
            <p:cNvSpPr/>
            <p:nvPr/>
          </p:nvSpPr>
          <p:spPr>
            <a:xfrm>
              <a:off x="3274531" y="4093417"/>
              <a:ext cx="256536" cy="366539"/>
            </a:xfrm>
            <a:prstGeom prst="trapezoid">
              <a:avLst>
                <a:gd name="adj" fmla="val 35148"/>
              </a:avLst>
            </a:prstGeom>
            <a:no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p>
          </p:txBody>
        </p:sp>
        <p:sp>
          <p:nvSpPr>
            <p:cNvPr id="117" name="원호 191"/>
            <p:cNvSpPr/>
            <p:nvPr/>
          </p:nvSpPr>
          <p:spPr>
            <a:xfrm>
              <a:off x="3489373" y="3879599"/>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118" name="원호 192"/>
            <p:cNvSpPr/>
            <p:nvPr/>
          </p:nvSpPr>
          <p:spPr>
            <a:xfrm>
              <a:off x="3562813" y="3879599"/>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119" name="원호 193"/>
            <p:cNvSpPr/>
            <p:nvPr/>
          </p:nvSpPr>
          <p:spPr>
            <a:xfrm flipH="1">
              <a:off x="3134362" y="3872478"/>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120" name="원호 194"/>
            <p:cNvSpPr/>
            <p:nvPr/>
          </p:nvSpPr>
          <p:spPr>
            <a:xfrm flipH="1">
              <a:off x="3207802" y="3872478"/>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grpSp>
      <p:grpSp>
        <p:nvGrpSpPr>
          <p:cNvPr id="90" name="그룹 187"/>
          <p:cNvGrpSpPr/>
          <p:nvPr/>
        </p:nvGrpSpPr>
        <p:grpSpPr>
          <a:xfrm>
            <a:off x="9301517" y="4971911"/>
            <a:ext cx="263827" cy="321587"/>
            <a:chOff x="3134362" y="3868078"/>
            <a:chExt cx="521897" cy="591878"/>
          </a:xfrm>
        </p:grpSpPr>
        <p:sp>
          <p:nvSpPr>
            <p:cNvPr id="109" name="타원 189"/>
            <p:cNvSpPr/>
            <p:nvPr/>
          </p:nvSpPr>
          <p:spPr>
            <a:xfrm>
              <a:off x="3306507" y="3868078"/>
              <a:ext cx="192584" cy="167059"/>
            </a:xfrm>
            <a:prstGeom prst="ellipse">
              <a:avLst/>
            </a:prstGeom>
            <a:no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p>
          </p:txBody>
        </p:sp>
        <p:sp>
          <p:nvSpPr>
            <p:cNvPr id="110" name="사다리꼴 190"/>
            <p:cNvSpPr/>
            <p:nvPr/>
          </p:nvSpPr>
          <p:spPr>
            <a:xfrm>
              <a:off x="3274531" y="4093417"/>
              <a:ext cx="256536" cy="366539"/>
            </a:xfrm>
            <a:prstGeom prst="trapezoid">
              <a:avLst>
                <a:gd name="adj" fmla="val 35148"/>
              </a:avLst>
            </a:prstGeom>
            <a:no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p>
          </p:txBody>
        </p:sp>
        <p:sp>
          <p:nvSpPr>
            <p:cNvPr id="111" name="원호 191"/>
            <p:cNvSpPr/>
            <p:nvPr/>
          </p:nvSpPr>
          <p:spPr>
            <a:xfrm>
              <a:off x="3489373" y="3879599"/>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112" name="원호 192"/>
            <p:cNvSpPr/>
            <p:nvPr/>
          </p:nvSpPr>
          <p:spPr>
            <a:xfrm>
              <a:off x="3562813" y="3879599"/>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113" name="원호 193"/>
            <p:cNvSpPr/>
            <p:nvPr/>
          </p:nvSpPr>
          <p:spPr>
            <a:xfrm flipH="1">
              <a:off x="3134362" y="3872478"/>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114" name="원호 194"/>
            <p:cNvSpPr/>
            <p:nvPr/>
          </p:nvSpPr>
          <p:spPr>
            <a:xfrm flipH="1">
              <a:off x="3207802" y="3872478"/>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grpSp>
      <p:sp>
        <p:nvSpPr>
          <p:cNvPr id="91" name="TextBox 90"/>
          <p:cNvSpPr txBox="1"/>
          <p:nvPr/>
        </p:nvSpPr>
        <p:spPr>
          <a:xfrm>
            <a:off x="8294414" y="4999094"/>
            <a:ext cx="501407" cy="400110"/>
          </a:xfrm>
          <a:prstGeom prst="rect">
            <a:avLst/>
          </a:prstGeom>
          <a:noFill/>
        </p:spPr>
        <p:txBody>
          <a:bodyPr wrap="square" rtlCol="0">
            <a:spAutoFit/>
          </a:bodyPr>
          <a:lstStyle/>
          <a:p>
            <a:r>
              <a:rPr lang="en-US" altLang="ko-KR" sz="1000" dirty="0" smtClean="0"/>
              <a:t>LTE-RAN</a:t>
            </a:r>
            <a:endParaRPr lang="ko-KR" altLang="en-US" sz="1000" dirty="0"/>
          </a:p>
        </p:txBody>
      </p:sp>
      <p:sp>
        <p:nvSpPr>
          <p:cNvPr id="92" name="TextBox 91"/>
          <p:cNvSpPr txBox="1"/>
          <p:nvPr/>
        </p:nvSpPr>
        <p:spPr>
          <a:xfrm>
            <a:off x="9480981" y="4996122"/>
            <a:ext cx="811316" cy="246221"/>
          </a:xfrm>
          <a:prstGeom prst="rect">
            <a:avLst/>
          </a:prstGeom>
          <a:noFill/>
        </p:spPr>
        <p:txBody>
          <a:bodyPr wrap="square" rtlCol="0">
            <a:spAutoFit/>
          </a:bodyPr>
          <a:lstStyle/>
          <a:p>
            <a:r>
              <a:rPr lang="en-US" altLang="ko-KR" sz="1000" dirty="0" smtClean="0"/>
              <a:t>NG-RAN</a:t>
            </a:r>
            <a:endParaRPr lang="ko-KR" altLang="en-US" sz="1000" dirty="0"/>
          </a:p>
        </p:txBody>
      </p:sp>
      <p:sp>
        <p:nvSpPr>
          <p:cNvPr id="93" name="모서리가 둥근 직사각형 92"/>
          <p:cNvSpPr/>
          <p:nvPr/>
        </p:nvSpPr>
        <p:spPr>
          <a:xfrm>
            <a:off x="8907636" y="3794330"/>
            <a:ext cx="1148468" cy="1109633"/>
          </a:xfrm>
          <a:prstGeom prst="roundRect">
            <a:avLst>
              <a:gd name="adj" fmla="val 9800"/>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94" name="그림 93"/>
          <p:cNvPicPr>
            <a:picLocks noChangeAspect="1"/>
          </p:cNvPicPr>
          <p:nvPr/>
        </p:nvPicPr>
        <p:blipFill>
          <a:blip r:embed="rId2"/>
          <a:stretch>
            <a:fillRect/>
          </a:stretch>
        </p:blipFill>
        <p:spPr>
          <a:xfrm>
            <a:off x="9136803" y="5405823"/>
            <a:ext cx="568079" cy="988878"/>
          </a:xfrm>
          <a:prstGeom prst="rect">
            <a:avLst/>
          </a:prstGeom>
        </p:spPr>
      </p:pic>
      <p:sp>
        <p:nvSpPr>
          <p:cNvPr id="98" name="자유형 97"/>
          <p:cNvSpPr/>
          <p:nvPr/>
        </p:nvSpPr>
        <p:spPr>
          <a:xfrm>
            <a:off x="9070528" y="3549909"/>
            <a:ext cx="979080" cy="2687668"/>
          </a:xfrm>
          <a:custGeom>
            <a:avLst/>
            <a:gdLst>
              <a:gd name="connsiteX0" fmla="*/ 535735 w 979080"/>
              <a:gd name="connsiteY0" fmla="*/ 2392219 h 2687668"/>
              <a:gd name="connsiteX1" fmla="*/ 535735 w 979080"/>
              <a:gd name="connsiteY1" fmla="*/ 2632364 h 2687668"/>
              <a:gd name="connsiteX2" fmla="*/ 932898 w 979080"/>
              <a:gd name="connsiteY2" fmla="*/ 2586182 h 2687668"/>
              <a:gd name="connsiteX3" fmla="*/ 452607 w 979080"/>
              <a:gd name="connsiteY3" fmla="*/ 1588655 h 2687668"/>
              <a:gd name="connsiteX4" fmla="*/ 25 w 979080"/>
              <a:gd name="connsiteY4" fmla="*/ 1071419 h 2687668"/>
              <a:gd name="connsiteX5" fmla="*/ 434135 w 979080"/>
              <a:gd name="connsiteY5" fmla="*/ 452582 h 2687668"/>
              <a:gd name="connsiteX6" fmla="*/ 979080 w 979080"/>
              <a:gd name="connsiteY6" fmla="*/ 0 h 2687668"/>
              <a:gd name="connsiteX7" fmla="*/ 979080 w 979080"/>
              <a:gd name="connsiteY7" fmla="*/ 0 h 2687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9080" h="2687668">
                <a:moveTo>
                  <a:pt x="535735" y="2392219"/>
                </a:moveTo>
                <a:cubicBezTo>
                  <a:pt x="502638" y="2496128"/>
                  <a:pt x="469541" y="2600037"/>
                  <a:pt x="535735" y="2632364"/>
                </a:cubicBezTo>
                <a:cubicBezTo>
                  <a:pt x="601929" y="2664691"/>
                  <a:pt x="946753" y="2760134"/>
                  <a:pt x="932898" y="2586182"/>
                </a:cubicBezTo>
                <a:cubicBezTo>
                  <a:pt x="919043" y="2412231"/>
                  <a:pt x="608086" y="1841116"/>
                  <a:pt x="452607" y="1588655"/>
                </a:cubicBezTo>
                <a:cubicBezTo>
                  <a:pt x="297128" y="1336194"/>
                  <a:pt x="3104" y="1260764"/>
                  <a:pt x="25" y="1071419"/>
                </a:cubicBezTo>
                <a:cubicBezTo>
                  <a:pt x="-3054" y="882074"/>
                  <a:pt x="270959" y="631152"/>
                  <a:pt x="434135" y="452582"/>
                </a:cubicBezTo>
                <a:cubicBezTo>
                  <a:pt x="597311" y="274012"/>
                  <a:pt x="979080" y="0"/>
                  <a:pt x="979080" y="0"/>
                </a:cubicBezTo>
                <a:lnTo>
                  <a:pt x="979080" y="0"/>
                </a:lnTo>
              </a:path>
            </a:pathLst>
          </a:custGeom>
          <a:noFill/>
          <a:ln w="25400">
            <a:solidFill>
              <a:srgbClr val="FF0000"/>
            </a:solidFill>
            <a:prstDash val="dashDot"/>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145" name="그림 144"/>
          <p:cNvPicPr>
            <a:picLocks noChangeAspect="1"/>
          </p:cNvPicPr>
          <p:nvPr/>
        </p:nvPicPr>
        <p:blipFill>
          <a:blip r:embed="rId2"/>
          <a:stretch>
            <a:fillRect/>
          </a:stretch>
        </p:blipFill>
        <p:spPr>
          <a:xfrm>
            <a:off x="7887921" y="5384744"/>
            <a:ext cx="568079" cy="988878"/>
          </a:xfrm>
          <a:prstGeom prst="rect">
            <a:avLst/>
          </a:prstGeom>
        </p:spPr>
      </p:pic>
      <p:sp>
        <p:nvSpPr>
          <p:cNvPr id="146" name="오른쪽 화살표 145"/>
          <p:cNvSpPr/>
          <p:nvPr/>
        </p:nvSpPr>
        <p:spPr>
          <a:xfrm>
            <a:off x="8630748" y="5624374"/>
            <a:ext cx="461818" cy="5385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1" name="자유형 70"/>
          <p:cNvSpPr/>
          <p:nvPr/>
        </p:nvSpPr>
        <p:spPr>
          <a:xfrm>
            <a:off x="8248410" y="2954851"/>
            <a:ext cx="627277" cy="3285073"/>
          </a:xfrm>
          <a:custGeom>
            <a:avLst/>
            <a:gdLst>
              <a:gd name="connsiteX0" fmla="*/ 90243 w 627277"/>
              <a:gd name="connsiteY0" fmla="*/ 2971800 h 3285073"/>
              <a:gd name="connsiteX1" fmla="*/ 14043 w 627277"/>
              <a:gd name="connsiteY1" fmla="*/ 3178629 h 3285073"/>
              <a:gd name="connsiteX2" fmla="*/ 340615 w 627277"/>
              <a:gd name="connsiteY2" fmla="*/ 3211286 h 3285073"/>
              <a:gd name="connsiteX3" fmla="*/ 188215 w 627277"/>
              <a:gd name="connsiteY3" fmla="*/ 2188029 h 3285073"/>
              <a:gd name="connsiteX4" fmla="*/ 558329 w 627277"/>
              <a:gd name="connsiteY4" fmla="*/ 1621971 h 3285073"/>
              <a:gd name="connsiteX5" fmla="*/ 612757 w 627277"/>
              <a:gd name="connsiteY5" fmla="*/ 1186543 h 3285073"/>
              <a:gd name="connsiteX6" fmla="*/ 384157 w 627277"/>
              <a:gd name="connsiteY6" fmla="*/ 522514 h 3285073"/>
              <a:gd name="connsiteX7" fmla="*/ 405929 w 627277"/>
              <a:gd name="connsiteY7" fmla="*/ 0 h 3285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7277" h="3285073">
                <a:moveTo>
                  <a:pt x="90243" y="2971800"/>
                </a:moveTo>
                <a:cubicBezTo>
                  <a:pt x="31278" y="3055257"/>
                  <a:pt x="-27686" y="3138715"/>
                  <a:pt x="14043" y="3178629"/>
                </a:cubicBezTo>
                <a:cubicBezTo>
                  <a:pt x="55772" y="3218543"/>
                  <a:pt x="311586" y="3376386"/>
                  <a:pt x="340615" y="3211286"/>
                </a:cubicBezTo>
                <a:cubicBezTo>
                  <a:pt x="369644" y="3046186"/>
                  <a:pt x="151929" y="2452915"/>
                  <a:pt x="188215" y="2188029"/>
                </a:cubicBezTo>
                <a:cubicBezTo>
                  <a:pt x="224501" y="1923143"/>
                  <a:pt x="487572" y="1788885"/>
                  <a:pt x="558329" y="1621971"/>
                </a:cubicBezTo>
                <a:cubicBezTo>
                  <a:pt x="629086" y="1455057"/>
                  <a:pt x="641786" y="1369786"/>
                  <a:pt x="612757" y="1186543"/>
                </a:cubicBezTo>
                <a:cubicBezTo>
                  <a:pt x="583728" y="1003300"/>
                  <a:pt x="418628" y="720271"/>
                  <a:pt x="384157" y="522514"/>
                </a:cubicBezTo>
                <a:cubicBezTo>
                  <a:pt x="349686" y="324757"/>
                  <a:pt x="377807" y="162378"/>
                  <a:pt x="405929" y="0"/>
                </a:cubicBezTo>
              </a:path>
            </a:pathLst>
          </a:custGeom>
          <a:noFill/>
          <a:ln w="25400">
            <a:solidFill>
              <a:srgbClr val="FF0000"/>
            </a:solidFill>
            <a:prstDash val="dashDot"/>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3" name="TextBox 142"/>
          <p:cNvSpPr txBox="1"/>
          <p:nvPr/>
        </p:nvSpPr>
        <p:spPr>
          <a:xfrm>
            <a:off x="10339417" y="3252751"/>
            <a:ext cx="1643229" cy="400110"/>
          </a:xfrm>
          <a:prstGeom prst="rect">
            <a:avLst/>
          </a:prstGeom>
          <a:noFill/>
        </p:spPr>
        <p:txBody>
          <a:bodyPr wrap="square" rtlCol="0">
            <a:spAutoFit/>
          </a:bodyPr>
          <a:lstStyle/>
          <a:p>
            <a:r>
              <a:rPr lang="en-US" altLang="ko-KR" sz="1000" dirty="0" smtClean="0"/>
              <a:t>DNN = dedicated.com</a:t>
            </a:r>
          </a:p>
          <a:p>
            <a:r>
              <a:rPr lang="en-US" altLang="ko-KR" sz="1000" dirty="0" smtClean="0"/>
              <a:t>APN = dedicated.com</a:t>
            </a:r>
            <a:endParaRPr lang="ko-KR" altLang="en-US" sz="1000" dirty="0"/>
          </a:p>
        </p:txBody>
      </p:sp>
      <p:sp>
        <p:nvSpPr>
          <p:cNvPr id="8" name="Content Placeholder 7"/>
          <p:cNvSpPr>
            <a:spLocks noGrp="1"/>
          </p:cNvSpPr>
          <p:nvPr>
            <p:ph idx="1"/>
          </p:nvPr>
        </p:nvSpPr>
        <p:spPr>
          <a:xfrm>
            <a:off x="320511" y="1404594"/>
            <a:ext cx="11547836" cy="4772369"/>
          </a:xfrm>
        </p:spPr>
        <p:txBody>
          <a:bodyPr>
            <a:normAutofit/>
          </a:bodyPr>
          <a:lstStyle/>
          <a:p>
            <a:r>
              <a:rPr lang="en-US" altLang="ko-KR" sz="1600" dirty="0"/>
              <a:t>3GPP has introduced URSP for supporting operator controlled traffic routing in 5GS</a:t>
            </a:r>
          </a:p>
          <a:p>
            <a:r>
              <a:rPr lang="en-US" altLang="ko-KR" sz="1600" dirty="0"/>
              <a:t>URSP can be used to associate UE traffic (application, IP flow) with specific session/slice/</a:t>
            </a:r>
            <a:r>
              <a:rPr lang="en-US" altLang="ko-KR" sz="1600" dirty="0" err="1"/>
              <a:t>etc</a:t>
            </a:r>
            <a:endParaRPr lang="en-US" altLang="ko-KR" sz="1600" dirty="0"/>
          </a:p>
          <a:p>
            <a:r>
              <a:rPr lang="en-US" altLang="ko-KR" sz="1600" dirty="0"/>
              <a:t>It is unclear how UE operators with the existing rel-15/16 </a:t>
            </a:r>
            <a:r>
              <a:rPr lang="en-US" altLang="ko-KR" sz="1600" dirty="0" smtClean="0"/>
              <a:t>solution(s), </a:t>
            </a:r>
            <a:r>
              <a:rPr lang="en-US" altLang="ko-KR" sz="1600" dirty="0"/>
              <a:t>when the UE performs 4G-5G interworking, i.e., EPS to 5GS mobility (or visa versa)</a:t>
            </a:r>
          </a:p>
        </p:txBody>
      </p:sp>
      <p:sp>
        <p:nvSpPr>
          <p:cNvPr id="66" name="Content Placeholder 7"/>
          <p:cNvSpPr txBox="1">
            <a:spLocks/>
          </p:cNvSpPr>
          <p:nvPr/>
        </p:nvSpPr>
        <p:spPr>
          <a:xfrm>
            <a:off x="341031" y="2998177"/>
            <a:ext cx="6577405" cy="3331186"/>
          </a:xfrm>
          <a:prstGeom prst="rect">
            <a:avLst/>
          </a:prstGeom>
        </p:spPr>
        <p:txBody>
          <a:bodyPr vert="horz" lIns="91440" tIns="45720" rIns="91440" bIns="45720" rtlCol="0">
            <a:normAutofit/>
          </a:bodyPr>
          <a:lstStyle>
            <a:lvl1pPr marL="228600" indent="-228600" algn="l" defTabSz="914400" rtl="0" eaLnBrk="1" latinLnBrk="1" hangingPunct="1">
              <a:lnSpc>
                <a:spcPct val="100000"/>
              </a:lnSpc>
              <a:spcBef>
                <a:spcPts val="1000"/>
              </a:spcBef>
              <a:buFont typeface="Wingdings" panose="05000000000000000000" pitchFamily="2" charset="2"/>
              <a:buChar char="§"/>
              <a:defRPr lang="ko-KR" altLang="en-US" sz="2400" b="1" kern="1200" spc="-30" baseline="0" dirty="0" smtClean="0">
                <a:ln>
                  <a:solidFill>
                    <a:schemeClr val="accent1">
                      <a:alpha val="0"/>
                    </a:schemeClr>
                  </a:solidFill>
                </a:ln>
                <a:solidFill>
                  <a:schemeClr val="accent5">
                    <a:lumMod val="75000"/>
                  </a:schemeClr>
                </a:solidFill>
                <a:latin typeface="+mn-ea"/>
                <a:ea typeface="+mn-ea"/>
                <a:cs typeface="Calibri" pitchFamily="34" charset="0"/>
              </a:defRPr>
            </a:lvl1pPr>
            <a:lvl2pPr marL="685800" indent="-228600" algn="l" defTabSz="914400" rtl="0" eaLnBrk="1" latinLnBrk="1" hangingPunct="1">
              <a:lnSpc>
                <a:spcPct val="100000"/>
              </a:lnSpc>
              <a:spcBef>
                <a:spcPts val="500"/>
              </a:spcBef>
              <a:buFont typeface="Arial" panose="020B0604020202020204" pitchFamily="34" charset="0"/>
              <a:buChar char="•"/>
              <a:defRPr sz="2000" kern="1200">
                <a:solidFill>
                  <a:schemeClr val="accent5">
                    <a:lumMod val="75000"/>
                  </a:schemeClr>
                </a:solidFill>
                <a:latin typeface="+mn-lt"/>
                <a:ea typeface="+mn-ea"/>
                <a:cs typeface="+mn-cs"/>
              </a:defRPr>
            </a:lvl2pPr>
            <a:lvl3pPr marL="1143000" indent="-228600" algn="l" defTabSz="914400" rtl="0" eaLnBrk="1" latinLnBrk="1" hangingPunct="1">
              <a:lnSpc>
                <a:spcPct val="100000"/>
              </a:lnSpc>
              <a:spcBef>
                <a:spcPts val="500"/>
              </a:spcBef>
              <a:buFont typeface="맑은 고딕" panose="020B0503020000020004" pitchFamily="50" charset="-127"/>
              <a:buChar char="-"/>
              <a:defRPr sz="1800" kern="1200">
                <a:solidFill>
                  <a:schemeClr val="accent5">
                    <a:lumMod val="75000"/>
                  </a:schemeClr>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sz="1800" dirty="0"/>
              <a:t>Problematic Scenario (example)</a:t>
            </a:r>
          </a:p>
          <a:p>
            <a:pPr lvl="1"/>
            <a:r>
              <a:rPr lang="en-US" altLang="ko-KR" sz="1600" dirty="0"/>
              <a:t>Operator wants to associate app #1 with DNN #A (e.g., dedicated.com)</a:t>
            </a:r>
          </a:p>
          <a:p>
            <a:pPr lvl="1"/>
            <a:r>
              <a:rPr lang="en-US" altLang="ko-KR" sz="1600" dirty="0"/>
              <a:t>(Based on </a:t>
            </a:r>
            <a:r>
              <a:rPr lang="en-US" altLang="ko-KR" sz="1600" dirty="0" smtClean="0"/>
              <a:t>the </a:t>
            </a:r>
            <a:r>
              <a:rPr lang="en-US" altLang="ko-KR" sz="1600" dirty="0"/>
              <a:t>coverage) UE may be attached to EPS firstly, and due to the lack of the proper policy in EPS, it associates app #1 with a default APN (i.e., internet)</a:t>
            </a:r>
          </a:p>
          <a:p>
            <a:pPr lvl="1"/>
            <a:r>
              <a:rPr lang="en-US" altLang="ko-KR" sz="1600" dirty="0"/>
              <a:t>When the UE enters 5GS coverage, it can use URSP, and it associates app #1 with DNN #A as configured by URSP</a:t>
            </a:r>
          </a:p>
          <a:p>
            <a:pPr lvl="1"/>
            <a:r>
              <a:rPr lang="en-US" altLang="ko-KR" sz="1600" dirty="0"/>
              <a:t>Session continuity of app #1 cannot be provided because of APN change during EPS to 5GS </a:t>
            </a:r>
            <a:r>
              <a:rPr lang="en-US" altLang="ko-KR" sz="1600" dirty="0" smtClean="0"/>
              <a:t>mobility</a:t>
            </a:r>
            <a:endParaRPr lang="en-US" altLang="ko-KR" sz="1400" dirty="0"/>
          </a:p>
        </p:txBody>
      </p:sp>
    </p:spTree>
    <p:extLst>
      <p:ext uri="{BB962C8B-B14F-4D97-AF65-F5344CB8AC3E}">
        <p14:creationId xmlns:p14="http://schemas.microsoft.com/office/powerpoint/2010/main" val="35856849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sz="3200" dirty="0" smtClean="0"/>
              <a:t>Justification and Objectives</a:t>
            </a:r>
            <a:endParaRPr lang="ko-KR" altLang="en-US" sz="3200" dirty="0"/>
          </a:p>
        </p:txBody>
      </p:sp>
      <p:sp>
        <p:nvSpPr>
          <p:cNvPr id="3" name="내용 개체 틀 2"/>
          <p:cNvSpPr>
            <a:spLocks noGrp="1"/>
          </p:cNvSpPr>
          <p:nvPr>
            <p:ph idx="1"/>
          </p:nvPr>
        </p:nvSpPr>
        <p:spPr/>
        <p:txBody>
          <a:bodyPr>
            <a:normAutofit fontScale="92500" lnSpcReduction="10000"/>
          </a:bodyPr>
          <a:lstStyle/>
          <a:p>
            <a:r>
              <a:rPr lang="en-US" altLang="ko-KR" dirty="0" smtClean="0"/>
              <a:t>Justification</a:t>
            </a:r>
          </a:p>
          <a:p>
            <a:pPr lvl="1"/>
            <a:r>
              <a:rPr lang="en-US" altLang="ko-KR" dirty="0"/>
              <a:t>In Rel-15, the behavior of UE supporting EPC interworking for URSP aspect is not </a:t>
            </a:r>
            <a:r>
              <a:rPr lang="en-US" altLang="ko-KR" dirty="0" smtClean="0"/>
              <a:t>defined</a:t>
            </a:r>
            <a:endParaRPr lang="en-US" altLang="ko-KR" dirty="0"/>
          </a:p>
          <a:p>
            <a:pPr lvl="1"/>
            <a:r>
              <a:rPr lang="en-US" altLang="ko-KR" dirty="0" smtClean="0"/>
              <a:t>Once the UE made an association between the UE application and the dedicated DNN in 5GC, the </a:t>
            </a:r>
            <a:r>
              <a:rPr lang="en-US" altLang="ko-KR" dirty="0"/>
              <a:t>UE </a:t>
            </a:r>
            <a:r>
              <a:rPr lang="en-US" altLang="ko-KR" dirty="0" smtClean="0"/>
              <a:t>moves </a:t>
            </a:r>
            <a:r>
              <a:rPr lang="en-US" altLang="ko-KR" dirty="0"/>
              <a:t>from 5GC to </a:t>
            </a:r>
            <a:r>
              <a:rPr lang="en-US" altLang="ko-KR" dirty="0" smtClean="0"/>
              <a:t>EPC, the UE may not support the service continuity due to lack of UE support of the relevant solution (e.g., URSP) in EPC.</a:t>
            </a:r>
          </a:p>
          <a:p>
            <a:pPr lvl="1"/>
            <a:r>
              <a:rPr lang="en-US" altLang="ko-KR" dirty="0" smtClean="0"/>
              <a:t>Once the UE made an association between the UE application and the internet APN in the EPC due to lack of UE support of URSP in EPC, the UE moves from the EPC </a:t>
            </a:r>
            <a:r>
              <a:rPr lang="en-US" altLang="ko-KR" dirty="0"/>
              <a:t>to </a:t>
            </a:r>
            <a:r>
              <a:rPr lang="en-US" altLang="ko-KR" dirty="0" smtClean="0"/>
              <a:t>5GC, the UE may re-evaluate the URSP and may not support service continuity.</a:t>
            </a:r>
          </a:p>
          <a:p>
            <a:endParaRPr lang="en-US" altLang="ko-KR" dirty="0" smtClean="0"/>
          </a:p>
          <a:p>
            <a:r>
              <a:rPr lang="en-US" altLang="ko-KR" dirty="0" smtClean="0"/>
              <a:t>Objective</a:t>
            </a:r>
          </a:p>
          <a:p>
            <a:pPr lvl="1"/>
            <a:r>
              <a:rPr lang="en-US" altLang="ko-KR" dirty="0" smtClean="0"/>
              <a:t>Support </a:t>
            </a:r>
            <a:r>
              <a:rPr lang="en-US" altLang="ko-KR" dirty="0"/>
              <a:t>the </a:t>
            </a:r>
            <a:r>
              <a:rPr lang="en-US" altLang="ko-KR" dirty="0" smtClean="0"/>
              <a:t>interworking </a:t>
            </a:r>
            <a:r>
              <a:rPr lang="en-US" altLang="ko-KR" dirty="0"/>
              <a:t>UE with EPC and 5GC </a:t>
            </a:r>
            <a:r>
              <a:rPr lang="en-US" altLang="ko-KR" dirty="0" smtClean="0"/>
              <a:t>for the traffic routing </a:t>
            </a:r>
            <a:r>
              <a:rPr lang="en-US" altLang="ko-KR" dirty="0"/>
              <a:t>perspective where the operator </a:t>
            </a:r>
            <a:r>
              <a:rPr lang="en-US" altLang="ko-KR" dirty="0" smtClean="0"/>
              <a:t>wants to configure UE with routing rule for certain applications</a:t>
            </a:r>
            <a:r>
              <a:rPr lang="en-GB" altLang="ko-KR" dirty="0" smtClean="0"/>
              <a:t>. The study may include the following aspects:</a:t>
            </a:r>
          </a:p>
          <a:p>
            <a:pPr lvl="2"/>
            <a:r>
              <a:rPr lang="en-GB" altLang="ko-KR" dirty="0" smtClean="0"/>
              <a:t>Delivery of EPC-compliant part of URSP over user plane (e.g., similar to ANDSF)</a:t>
            </a:r>
          </a:p>
          <a:p>
            <a:pPr lvl="2"/>
            <a:r>
              <a:rPr lang="en-GB" altLang="ko-KR" dirty="0" smtClean="0"/>
              <a:t>Service continuity of EPC-5GC interworking</a:t>
            </a:r>
            <a:endParaRPr lang="en-US" altLang="ko-KR" dirty="0"/>
          </a:p>
        </p:txBody>
      </p:sp>
    </p:spTree>
    <p:extLst>
      <p:ext uri="{BB962C8B-B14F-4D97-AF65-F5344CB8AC3E}">
        <p14:creationId xmlns:p14="http://schemas.microsoft.com/office/powerpoint/2010/main" val="18943605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dirty="0" smtClean="0"/>
              <a:t>Proposal</a:t>
            </a:r>
            <a:endParaRPr lang="ko-KR" altLang="en-US" dirty="0"/>
          </a:p>
        </p:txBody>
      </p:sp>
      <p:sp>
        <p:nvSpPr>
          <p:cNvPr id="3" name="Content Placeholder 2"/>
          <p:cNvSpPr>
            <a:spLocks noGrp="1"/>
          </p:cNvSpPr>
          <p:nvPr>
            <p:ph idx="1"/>
          </p:nvPr>
        </p:nvSpPr>
        <p:spPr/>
        <p:txBody>
          <a:bodyPr/>
          <a:lstStyle/>
          <a:p>
            <a:r>
              <a:rPr lang="en-US" altLang="ko-KR" dirty="0" smtClean="0"/>
              <a:t>It is proposed to study the problem/objective discussed in this paper in the UE policy study item in rel-17.</a:t>
            </a:r>
          </a:p>
          <a:p>
            <a:pPr lvl="1"/>
            <a:r>
              <a:rPr lang="en-US" altLang="ko-KR" dirty="0" smtClean="0"/>
              <a:t>There is on-going discussion on the rel-17 study item: the study on enhancement of UE policy</a:t>
            </a:r>
            <a:endParaRPr lang="ko-KR" altLang="en-US" dirty="0"/>
          </a:p>
        </p:txBody>
      </p:sp>
    </p:spTree>
    <p:extLst>
      <p:ext uri="{BB962C8B-B14F-4D97-AF65-F5344CB8AC3E}">
        <p14:creationId xmlns:p14="http://schemas.microsoft.com/office/powerpoint/2010/main" val="1811287618"/>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8357</TotalTime>
  <Words>463</Words>
  <Application>Microsoft Office PowerPoint</Application>
  <PresentationFormat>와이드스크린</PresentationFormat>
  <Paragraphs>49</Paragraphs>
  <Slides>4</Slides>
  <Notes>1</Notes>
  <HiddenSlides>0</HiddenSlides>
  <MMClips>0</MMClips>
  <ScaleCrop>false</ScaleCrop>
  <HeadingPairs>
    <vt:vector size="6" baseType="variant">
      <vt:variant>
        <vt:lpstr>사용한 글꼴</vt:lpstr>
      </vt:variant>
      <vt:variant>
        <vt:i4>4</vt:i4>
      </vt:variant>
      <vt:variant>
        <vt:lpstr>테마</vt:lpstr>
      </vt:variant>
      <vt:variant>
        <vt:i4>1</vt:i4>
      </vt:variant>
      <vt:variant>
        <vt:lpstr>슬라이드 제목</vt:lpstr>
      </vt:variant>
      <vt:variant>
        <vt:i4>4</vt:i4>
      </vt:variant>
    </vt:vector>
  </HeadingPairs>
  <TitlesOfParts>
    <vt:vector size="9" baseType="lpstr">
      <vt:lpstr>맑은 고딕</vt:lpstr>
      <vt:lpstr>Arial</vt:lpstr>
      <vt:lpstr>Calibri</vt:lpstr>
      <vt:lpstr>Wingdings</vt:lpstr>
      <vt:lpstr>Office 테마</vt:lpstr>
      <vt:lpstr>PowerPoint 프레젠테이션</vt:lpstr>
      <vt:lpstr>Introduction</vt:lpstr>
      <vt:lpstr>Justification and Objectives</vt:lpstr>
      <vt:lpstr>Proposal</vt:lpstr>
    </vt:vector>
  </TitlesOfParts>
  <Company>Samsung Electronics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이지철/선행Protocol Lab.(IM)/E6(수석)/삼성전자</dc:creator>
  <cp:lastModifiedBy>Samsung</cp:lastModifiedBy>
  <cp:revision>716</cp:revision>
  <cp:lastPrinted>2019-04-01T01:13:34Z</cp:lastPrinted>
  <dcterms:created xsi:type="dcterms:W3CDTF">2016-10-31T05:44:52Z</dcterms:created>
  <dcterms:modified xsi:type="dcterms:W3CDTF">2019-05-07T06:10:50Z</dcterms:modified>
</cp:coreProperties>
</file>

<file path=docProps/custom.xml><?xml version="1.0" encoding="utf-8"?>
<Properties xmlns="http://schemas.openxmlformats.org/officeDocument/2006/custom-properties" xmlns:vt="http://schemas.openxmlformats.org/officeDocument/2006/docPropsVTypes">
  <property fmtid="{5C58129F-E5B8-477A-9B38-B3E54BFA04C8}" pid="2">
    <vt:lpwstr>1D64B9D1A7686908A4413F926BCED79C9612FEAD475ACD5CD08D4D19C3AAC13B</vt:lpwstr>
  </property>
  <property fmtid="{D5CDD505-2E9C-101B-9397-08002B2CF9AE}" pid="2" name="NSCPROP">
    <vt:lpwstr>NSCCustomProperty</vt:lpwstr>
  </property>
  <property fmtid="{D5CDD505-2E9C-101B-9397-08002B2CF9AE}" pid="3" name="NSCPROP_SA">
    <vt:lpwstr>D:\Documents\My Work\21. Project - 5G Network Design (2016.05 ~ )\5G System Architecture.pptx</vt:lpwstr>
  </property>
</Properties>
</file>