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
  </p:notesMasterIdLst>
  <p:handoutMasterIdLst>
    <p:handoutMasterId r:id="rId6"/>
  </p:handoutMasterIdLst>
  <p:sldIdLst>
    <p:sldId id="266" r:id="rId2"/>
    <p:sldId id="264" r:id="rId3"/>
    <p:sldId id="265" r:id="rId4"/>
  </p:sldIdLst>
  <p:sldSz cx="12192000" cy="6858000"/>
  <p:notesSz cx="6797675" cy="99266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기본 구역" id="{343FD988-51A1-4E9B-8046-1F6A22A2C9BD}">
          <p14:sldIdLst>
            <p14:sldId id="266"/>
            <p14:sldId id="264"/>
            <p14:sldId id="265"/>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nghoon/HQ" initials="SH" lastIdx="1" clrIdx="0">
    <p:extLst>
      <p:ext uri="{19B8F6BF-5375-455C-9EA6-DF929625EA0E}">
        <p15:presenceInfo xmlns:p15="http://schemas.microsoft.com/office/powerpoint/2012/main" userId="Sunghoon/HQ"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1" autoAdjust="0"/>
    <p:restoredTop sz="84660" autoAdjust="0"/>
  </p:normalViewPr>
  <p:slideViewPr>
    <p:cSldViewPr snapToGrid="0">
      <p:cViewPr varScale="1">
        <p:scale>
          <a:sx n="87" d="100"/>
          <a:sy n="87" d="100"/>
        </p:scale>
        <p:origin x="523" y="106"/>
      </p:cViewPr>
      <p:guideLst>
        <p:guide orient="horz" pos="2160"/>
        <p:guide pos="3840"/>
      </p:guideLst>
    </p:cSldViewPr>
  </p:slideViewPr>
  <p:notesTextViewPr>
    <p:cViewPr>
      <p:scale>
        <a:sx n="3" d="2"/>
        <a:sy n="3" d="2"/>
      </p:scale>
      <p:origin x="0" y="0"/>
    </p:cViewPr>
  </p:notesTextViewPr>
  <p:notesViewPr>
    <p:cSldViewPr snapToGrid="0">
      <p:cViewPr varScale="1">
        <p:scale>
          <a:sx n="57" d="100"/>
          <a:sy n="57" d="100"/>
        </p:scale>
        <p:origin x="2798"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ableStyles" Target="tableStyles.xml"/><Relationship Id="rId5" Type="http://schemas.openxmlformats.org/officeDocument/2006/relationships/notesMaster" Target="notesMasters/notesMaster1.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FF2DEE5-1835-4147-8ACA-836263F83F1D}" type="datetimeFigureOut">
              <a:rPr lang="ko-KR" altLang="en-US" smtClean="0"/>
              <a:t>2019-05-07</a:t>
            </a:fld>
            <a:endParaRPr lang="ko-KR" alt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8C2AE782-D0EA-4250-81EF-F00DECDA8CCE}" type="slidenum">
              <a:rPr lang="ko-KR" altLang="en-US" smtClean="0"/>
              <a:t>‹#›</a:t>
            </a:fld>
            <a:endParaRPr lang="ko-KR" altLang="en-US"/>
          </a:p>
        </p:txBody>
      </p:sp>
    </p:spTree>
    <p:extLst>
      <p:ext uri="{BB962C8B-B14F-4D97-AF65-F5344CB8AC3E}">
        <p14:creationId xmlns:p14="http://schemas.microsoft.com/office/powerpoint/2010/main" val="22685062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F325AF5C-A5A7-4667-9412-8F4C1BAB859E}" type="datetimeFigureOut">
              <a:rPr lang="ko-KR" altLang="en-US" smtClean="0"/>
              <a:t>2019-05-07</a:t>
            </a:fld>
            <a:endParaRPr lang="ko-KR" altLang="en-US"/>
          </a:p>
        </p:txBody>
      </p:sp>
      <p:sp>
        <p:nvSpPr>
          <p:cNvPr id="4" name="슬라이드 이미지 개체 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EB9AD039-08E5-4549-AD86-1391DDEC42A3}" type="slidenum">
              <a:rPr lang="ko-KR" altLang="en-US" smtClean="0"/>
              <a:t>‹#›</a:t>
            </a:fld>
            <a:endParaRPr lang="ko-KR" altLang="en-US"/>
          </a:p>
        </p:txBody>
      </p:sp>
    </p:spTree>
    <p:extLst>
      <p:ext uri="{BB962C8B-B14F-4D97-AF65-F5344CB8AC3E}">
        <p14:creationId xmlns:p14="http://schemas.microsoft.com/office/powerpoint/2010/main" val="1002702492"/>
      </p:ext>
    </p:extLst>
  </p:cSld>
  <p:clrMap bg1="lt1" tx1="dk1" bg2="lt2" tx2="dk2" accent1="accent1" accent2="accent2" accent3="accent3" accent4="accent4" accent5="accent5" accent6="accent6" hlink="hlink" folHlink="folHlink"/>
  <p:hf hdr="0" ftr="0" dt="0"/>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EB9AD039-08E5-4549-AD86-1391DDEC42A3}" type="slidenum">
              <a:rPr lang="ko-KR" altLang="en-US" smtClean="0"/>
              <a:t>1</a:t>
            </a:fld>
            <a:endParaRPr lang="ko-KR" altLang="en-US"/>
          </a:p>
        </p:txBody>
      </p:sp>
    </p:spTree>
    <p:extLst>
      <p:ext uri="{BB962C8B-B14F-4D97-AF65-F5344CB8AC3E}">
        <p14:creationId xmlns:p14="http://schemas.microsoft.com/office/powerpoint/2010/main" val="26453068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제목 슬라이드">
    <p:spTree>
      <p:nvGrpSpPr>
        <p:cNvPr id="1" name=""/>
        <p:cNvGrpSpPr/>
        <p:nvPr/>
      </p:nvGrpSpPr>
      <p:grpSpPr>
        <a:xfrm>
          <a:off x="0" y="0"/>
          <a:ext cx="0" cy="0"/>
          <a:chOff x="0" y="0"/>
          <a:chExt cx="0" cy="0"/>
        </a:xfrm>
      </p:grpSpPr>
      <p:pic>
        <p:nvPicPr>
          <p:cNvPr id="9218" name="Picture 2" descr="http://www.3gpp.org/IMG/jpg/3GPP_TM_RD.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14796" y="208305"/>
            <a:ext cx="712354" cy="414946"/>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직선 연결선 10"/>
          <p:cNvCxnSpPr/>
          <p:nvPr userDrawn="1"/>
        </p:nvCxnSpPr>
        <p:spPr>
          <a:xfrm>
            <a:off x="314796" y="76907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2" name="제목 1"/>
          <p:cNvSpPr txBox="1">
            <a:spLocks/>
          </p:cNvSpPr>
          <p:nvPr userDrawn="1"/>
        </p:nvSpPr>
        <p:spPr>
          <a:xfrm>
            <a:off x="1081125" y="166657"/>
            <a:ext cx="7072275" cy="560765"/>
          </a:xfrm>
          <a:prstGeom prst="rect">
            <a:avLst/>
          </a:prstGeom>
        </p:spPr>
        <p:txBody>
          <a:bodyPr vert="horz" lIns="91440" tIns="45720" rIns="91440" bIns="45720" rtlCol="0" anchor="t">
            <a:normAutofit/>
          </a:bodyPr>
          <a:lstStyle>
            <a:lvl1pPr algn="l" defTabSz="914400" rtl="0" eaLnBrk="1" latinLnBrk="1" hangingPunct="1">
              <a:lnSpc>
                <a:spcPct val="90000"/>
              </a:lnSpc>
              <a:spcBef>
                <a:spcPct val="0"/>
              </a:spcBef>
              <a:buNone/>
              <a:defRPr sz="4400" kern="1200" baseline="0">
                <a:solidFill>
                  <a:schemeClr val="accent5">
                    <a:lumMod val="75000"/>
                  </a:schemeClr>
                </a:solidFill>
                <a:latin typeface="+mj-ea"/>
                <a:ea typeface="+mj-ea"/>
                <a:cs typeface="+mj-cs"/>
              </a:defRPr>
            </a:lvl1pPr>
          </a:lstStyle>
          <a:p>
            <a:endParaRPr lang="en-US" altLang="ko-KR" sz="1600" kern="1200" baseline="0" dirty="0" smtClean="0">
              <a:solidFill>
                <a:schemeClr val="accent5">
                  <a:lumMod val="75000"/>
                </a:schemeClr>
              </a:solidFill>
              <a:latin typeface="+mj-ea"/>
              <a:ea typeface="+mj-ea"/>
              <a:cs typeface="+mj-cs"/>
            </a:endParaRPr>
          </a:p>
        </p:txBody>
      </p:sp>
      <p:pic>
        <p:nvPicPr>
          <p:cNvPr id="8" name="Picture 7"/>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54585" y="701265"/>
            <a:ext cx="1308047" cy="621322"/>
          </a:xfrm>
          <a:prstGeom prst="rect">
            <a:avLst/>
          </a:prstGeom>
        </p:spPr>
      </p:pic>
    </p:spTree>
    <p:extLst>
      <p:ext uri="{BB962C8B-B14F-4D97-AF65-F5344CB8AC3E}">
        <p14:creationId xmlns:p14="http://schemas.microsoft.com/office/powerpoint/2010/main" val="237104099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524000" y="1122363"/>
            <a:ext cx="9144000" cy="2387600"/>
          </a:xfrm>
        </p:spPr>
        <p:txBody>
          <a:bodyPr anchor="b"/>
          <a:lstStyle>
            <a:lvl1pPr algn="ctr">
              <a:defRPr sz="6000"/>
            </a:lvl1pPr>
          </a:lstStyle>
          <a:p>
            <a:r>
              <a:rPr lang="ko-KR" altLang="en-US" dirty="0" smtClean="0"/>
              <a:t>마스터 제목 스타일 편집</a:t>
            </a:r>
            <a:endParaRPr lang="ko-KR" altLang="en-US" dirty="0"/>
          </a:p>
        </p:txBody>
      </p:sp>
      <p:sp>
        <p:nvSpPr>
          <p:cNvPr id="3" name="부제목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lvl1pPr>
              <a:defRPr sz="1400"/>
            </a:lvl1pPr>
          </a:lstStyle>
          <a:p>
            <a:fld id="{36A09656-B8A7-4E76-B746-3BB483CECA3B}" type="datetime1">
              <a:rPr lang="en-US" altLang="ko-KR" smtClean="0"/>
              <a:t>5/7/2019</a:t>
            </a:fld>
            <a:endParaRPr lang="ko-KR" altLang="en-US" dirty="0"/>
          </a:p>
        </p:txBody>
      </p:sp>
      <p:sp>
        <p:nvSpPr>
          <p:cNvPr id="5" name="바닥글 개체 틀 4"/>
          <p:cNvSpPr>
            <a:spLocks noGrp="1"/>
          </p:cNvSpPr>
          <p:nvPr>
            <p:ph type="ftr" sz="quarter" idx="11"/>
          </p:nvPr>
        </p:nvSpPr>
        <p:spPr/>
        <p:txBody>
          <a:bodyPr/>
          <a:lstStyle>
            <a:lvl1pPr>
              <a:defRPr sz="1400"/>
            </a:lvl1pPr>
          </a:lstStyle>
          <a:p>
            <a:r>
              <a:rPr lang="en-US" altLang="ko-KR" smtClean="0"/>
              <a:t>© Samsung Electronics</a:t>
            </a:r>
            <a:endParaRPr lang="ko-KR" altLang="en-US"/>
          </a:p>
        </p:txBody>
      </p:sp>
      <p:sp>
        <p:nvSpPr>
          <p:cNvPr id="6" name="슬라이드 번호 개체 틀 5"/>
          <p:cNvSpPr>
            <a:spLocks noGrp="1"/>
          </p:cNvSpPr>
          <p:nvPr>
            <p:ph type="sldNum" sz="quarter" idx="12"/>
          </p:nvPr>
        </p:nvSpPr>
        <p:spPr/>
        <p:txBody>
          <a:bodyPr/>
          <a:lstStyle>
            <a:lvl1pPr>
              <a:defRPr sz="1400"/>
            </a:lvl1pPr>
          </a:lstStyle>
          <a:p>
            <a:fld id="{25F5DF48-2534-4513-BD43-E3E90888DDC1}" type="slidenum">
              <a:rPr lang="ko-KR" altLang="en-US" smtClean="0"/>
              <a:pPr/>
              <a:t>‹#›</a:t>
            </a:fld>
            <a:endParaRPr lang="ko-KR" altLang="en-US"/>
          </a:p>
        </p:txBody>
      </p:sp>
      <p:pic>
        <p:nvPicPr>
          <p:cNvPr id="10" name="그림 4"/>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9633" y="2361"/>
            <a:ext cx="1560445" cy="864096"/>
          </a:xfrm>
          <a:prstGeom prst="rect">
            <a:avLst/>
          </a:prstGeom>
        </p:spPr>
      </p:pic>
      <p:pic>
        <p:nvPicPr>
          <p:cNvPr id="9218" name="Picture 2" descr="http://www.3gpp.org/IMG/jpg/3GPP_TM_RD.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308422" y="578120"/>
            <a:ext cx="712354" cy="41494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54585" y="-117412"/>
            <a:ext cx="1308047" cy="621322"/>
          </a:xfrm>
          <a:prstGeom prst="rect">
            <a:avLst/>
          </a:prstGeom>
        </p:spPr>
      </p:pic>
    </p:spTree>
    <p:extLst>
      <p:ext uri="{BB962C8B-B14F-4D97-AF65-F5344CB8AC3E}">
        <p14:creationId xmlns:p14="http://schemas.microsoft.com/office/powerpoint/2010/main" val="10283752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구역 머리글">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831850" y="629085"/>
            <a:ext cx="7121979" cy="851372"/>
          </a:xfrm>
        </p:spPr>
        <p:txBody>
          <a:bodyPr anchor="b">
            <a:normAutofit/>
          </a:bodyPr>
          <a:lstStyle>
            <a:lvl1pPr>
              <a:defRPr sz="4800" b="1" baseline="0"/>
            </a:lvl1pPr>
          </a:lstStyle>
          <a:p>
            <a:r>
              <a:rPr lang="en-US" altLang="ko-KR" dirty="0" smtClean="0"/>
              <a:t>Table of Contents</a:t>
            </a:r>
            <a:endParaRPr lang="ko-KR" altLang="en-US" dirty="0"/>
          </a:p>
        </p:txBody>
      </p:sp>
      <p:cxnSp>
        <p:nvCxnSpPr>
          <p:cNvPr id="7" name="직선 연결선 6"/>
          <p:cNvCxnSpPr/>
          <p:nvPr userDrawn="1"/>
        </p:nvCxnSpPr>
        <p:spPr>
          <a:xfrm>
            <a:off x="2348345" y="1953491"/>
            <a:ext cx="1155" cy="3837709"/>
          </a:xfrm>
          <a:prstGeom prst="line">
            <a:avLst/>
          </a:prstGeom>
          <a:ln w="508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2" name="내용 개체 틀 2"/>
          <p:cNvSpPr>
            <a:spLocks noGrp="1"/>
          </p:cNvSpPr>
          <p:nvPr>
            <p:ph idx="10"/>
          </p:nvPr>
        </p:nvSpPr>
        <p:spPr>
          <a:xfrm>
            <a:off x="2736233" y="1953491"/>
            <a:ext cx="7950818" cy="3837709"/>
          </a:xfrm>
        </p:spPr>
        <p:txBody>
          <a:bodyPr/>
          <a:lstStyle>
            <a:lvl1pPr marL="514350" indent="-514350">
              <a:lnSpc>
                <a:spcPct val="150000"/>
              </a:lnSpc>
              <a:buFont typeface="+mj-lt"/>
              <a:buAutoNum type="arabicPeriod"/>
              <a:defRPr>
                <a:solidFill>
                  <a:schemeClr val="accent5">
                    <a:lumMod val="75000"/>
                  </a:schemeClr>
                </a:solidFill>
              </a:defRPr>
            </a:lvl1pPr>
            <a:lvl2pPr>
              <a:defRPr>
                <a:solidFill>
                  <a:schemeClr val="accent5">
                    <a:lumMod val="75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smtClean="0"/>
              <a:t>마스터 텍스트 스타일을 편집합니다</a:t>
            </a:r>
          </a:p>
        </p:txBody>
      </p:sp>
      <p:pic>
        <p:nvPicPr>
          <p:cNvPr id="8" name="Picture 7"/>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54585" y="-117412"/>
            <a:ext cx="1308047" cy="621322"/>
          </a:xfrm>
          <a:prstGeom prst="rect">
            <a:avLst/>
          </a:prstGeom>
        </p:spPr>
      </p:pic>
    </p:spTree>
    <p:extLst>
      <p:ext uri="{BB962C8B-B14F-4D97-AF65-F5344CB8AC3E}">
        <p14:creationId xmlns:p14="http://schemas.microsoft.com/office/powerpoint/2010/main" val="3609963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54585" y="-117412"/>
            <a:ext cx="1308047" cy="621322"/>
          </a:xfrm>
          <a:prstGeom prst="rect">
            <a:avLst/>
          </a:prstGeom>
        </p:spPr>
      </p:pic>
      <p:sp>
        <p:nvSpPr>
          <p:cNvPr id="2" name="제목 1"/>
          <p:cNvSpPr>
            <a:spLocks noGrp="1"/>
          </p:cNvSpPr>
          <p:nvPr>
            <p:ph type="title" hasCustomPrompt="1"/>
          </p:nvPr>
        </p:nvSpPr>
        <p:spPr>
          <a:xfrm>
            <a:off x="320511" y="320511"/>
            <a:ext cx="11547836" cy="829559"/>
          </a:xfrm>
        </p:spPr>
        <p:txBody>
          <a:bodyPr>
            <a:normAutofit/>
          </a:bodyPr>
          <a:lstStyle>
            <a:lvl1pPr>
              <a:defRPr lang="ko-KR" altLang="en-US" sz="4000" b="1" kern="1200" dirty="0">
                <a:solidFill>
                  <a:schemeClr val="accent5">
                    <a:lumMod val="75000"/>
                  </a:schemeClr>
                </a:solidFill>
                <a:latin typeface="+mj-lt"/>
                <a:ea typeface="+mj-ea"/>
                <a:cs typeface="+mj-cs"/>
              </a:defRPr>
            </a:lvl1pPr>
          </a:lstStyle>
          <a:p>
            <a:r>
              <a:rPr lang="ko-KR" altLang="en-US" dirty="0" smtClean="0"/>
              <a:t>제목 스타일 편집</a:t>
            </a:r>
            <a:endParaRPr lang="ko-KR" altLang="en-US" dirty="0"/>
          </a:p>
        </p:txBody>
      </p:sp>
      <p:sp>
        <p:nvSpPr>
          <p:cNvPr id="3" name="내용 개체 틀 2"/>
          <p:cNvSpPr>
            <a:spLocks noGrp="1"/>
          </p:cNvSpPr>
          <p:nvPr>
            <p:ph idx="1" hasCustomPrompt="1"/>
          </p:nvPr>
        </p:nvSpPr>
        <p:spPr>
          <a:xfrm>
            <a:off x="320510" y="1404594"/>
            <a:ext cx="11547837" cy="4772369"/>
          </a:xfrm>
        </p:spPr>
        <p:txBody>
          <a:bodyPr/>
          <a:lstStyle>
            <a:lvl1pPr marL="228600" indent="-228600">
              <a:lnSpc>
                <a:spcPct val="100000"/>
              </a:lnSpc>
              <a:buFont typeface="Wingdings" panose="05000000000000000000" pitchFamily="2" charset="2"/>
              <a:buChar char="§"/>
              <a:defRPr lang="ko-KR" altLang="en-US" sz="2400" b="1" kern="1200" spc="-30" baseline="0" dirty="0" smtClean="0">
                <a:ln>
                  <a:solidFill>
                    <a:schemeClr val="accent1">
                      <a:alpha val="0"/>
                    </a:schemeClr>
                  </a:solidFill>
                </a:ln>
                <a:solidFill>
                  <a:schemeClr val="accent5">
                    <a:lumMod val="75000"/>
                  </a:schemeClr>
                </a:solidFill>
                <a:latin typeface="+mn-ea"/>
                <a:ea typeface="+mn-ea"/>
                <a:cs typeface="Calibri" pitchFamily="34" charset="0"/>
              </a:defRPr>
            </a:lvl1pPr>
            <a:lvl2pPr>
              <a:lnSpc>
                <a:spcPct val="100000"/>
              </a:lnSpc>
              <a:defRPr sz="2000">
                <a:solidFill>
                  <a:schemeClr val="accent5">
                    <a:lumMod val="75000"/>
                  </a:schemeClr>
                </a:solidFill>
              </a:defRPr>
            </a:lvl2pPr>
            <a:lvl3pPr marL="1143000" indent="-228600">
              <a:lnSpc>
                <a:spcPct val="100000"/>
              </a:lnSpc>
              <a:buFont typeface="맑은 고딕" panose="020B0503020000020004" pitchFamily="50" charset="-127"/>
              <a:buChar char="-"/>
              <a:defRPr sz="1800">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p:txBody>
      </p:sp>
      <p:cxnSp>
        <p:nvCxnSpPr>
          <p:cNvPr id="8" name="직선 연결선 7"/>
          <p:cNvCxnSpPr/>
          <p:nvPr userDrawn="1"/>
        </p:nvCxnSpPr>
        <p:spPr>
          <a:xfrm>
            <a:off x="314796" y="116531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490030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0" y="1709738"/>
            <a:ext cx="10515600" cy="2852737"/>
          </a:xfrm>
        </p:spPr>
        <p:txBody>
          <a:bodyPr anchor="b"/>
          <a:lstStyle>
            <a:lvl1pPr>
              <a:defRPr sz="6000" b="1"/>
            </a:lvl1p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dirty="0" smtClean="0"/>
              <a:t>마스터 텍스트 스타일을 편집합니다</a:t>
            </a:r>
          </a:p>
        </p:txBody>
      </p:sp>
      <p:sp>
        <p:nvSpPr>
          <p:cNvPr id="4" name="날짜 개체 틀 3"/>
          <p:cNvSpPr>
            <a:spLocks noGrp="1"/>
          </p:cNvSpPr>
          <p:nvPr>
            <p:ph type="dt" sz="half" idx="10"/>
          </p:nvPr>
        </p:nvSpPr>
        <p:spPr/>
        <p:txBody>
          <a:bodyPr/>
          <a:lstStyle>
            <a:lvl1pPr>
              <a:defRPr sz="1400"/>
            </a:lvl1pPr>
          </a:lstStyle>
          <a:p>
            <a:fld id="{2C94792A-F6FD-4EC4-8EE4-135300EE1302}" type="datetime1">
              <a:rPr lang="en-US" altLang="ko-KR" smtClean="0"/>
              <a:t>5/7/2019</a:t>
            </a:fld>
            <a:endParaRPr lang="ko-KR" altLang="en-US"/>
          </a:p>
        </p:txBody>
      </p:sp>
      <p:sp>
        <p:nvSpPr>
          <p:cNvPr id="5" name="바닥글 개체 틀 4"/>
          <p:cNvSpPr>
            <a:spLocks noGrp="1"/>
          </p:cNvSpPr>
          <p:nvPr>
            <p:ph type="ftr" sz="quarter" idx="11"/>
          </p:nvPr>
        </p:nvSpPr>
        <p:spPr/>
        <p:txBody>
          <a:bodyPr/>
          <a:lstStyle>
            <a:lvl1pPr>
              <a:defRPr sz="1400"/>
            </a:lvl1pPr>
          </a:lstStyle>
          <a:p>
            <a:r>
              <a:rPr lang="en-US" altLang="ko-KR" dirty="0" smtClean="0"/>
              <a:t>© Samsung Electronics</a:t>
            </a:r>
            <a:endParaRPr lang="ko-KR" altLang="en-US" dirty="0" smtClean="0"/>
          </a:p>
        </p:txBody>
      </p:sp>
      <p:sp>
        <p:nvSpPr>
          <p:cNvPr id="6" name="슬라이드 번호 개체 틀 5"/>
          <p:cNvSpPr>
            <a:spLocks noGrp="1"/>
          </p:cNvSpPr>
          <p:nvPr>
            <p:ph type="sldNum" sz="quarter" idx="12"/>
          </p:nvPr>
        </p:nvSpPr>
        <p:spPr/>
        <p:txBody>
          <a:bodyPr/>
          <a:lstStyle>
            <a:lvl1pPr>
              <a:defRPr sz="1400"/>
            </a:lvl1pPr>
          </a:lstStyle>
          <a:p>
            <a:r>
              <a:rPr lang="en-US" altLang="ko-KR" smtClean="0"/>
              <a:t>Page </a:t>
            </a:r>
            <a:fld id="{25F5DF48-2534-4513-BD43-E3E90888DDC1}" type="slidenum">
              <a:rPr lang="ko-KR" altLang="en-US" smtClean="0"/>
              <a:pPr/>
              <a:t>‹#›</a:t>
            </a:fld>
            <a:endParaRPr lang="ko-KR" altLang="en-US" dirty="0"/>
          </a:p>
        </p:txBody>
      </p:sp>
      <p:pic>
        <p:nvPicPr>
          <p:cNvPr id="7" name="Picture 6"/>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54585" y="-117412"/>
            <a:ext cx="1308047" cy="621322"/>
          </a:xfrm>
          <a:prstGeom prst="rect">
            <a:avLst/>
          </a:prstGeom>
        </p:spPr>
      </p:pic>
    </p:spTree>
    <p:extLst>
      <p:ext uri="{BB962C8B-B14F-4D97-AF65-F5344CB8AC3E}">
        <p14:creationId xmlns:p14="http://schemas.microsoft.com/office/powerpoint/2010/main" val="413291596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314796" y="365125"/>
            <a:ext cx="11547836" cy="800185"/>
          </a:xfrm>
        </p:spPr>
        <p:txBody>
          <a:bodyPr>
            <a:normAutofit/>
          </a:bodyPr>
          <a:lstStyle>
            <a:lvl1pPr>
              <a:defRPr sz="4000" b="1"/>
            </a:lvl1pPr>
          </a:lstStyle>
          <a:p>
            <a:r>
              <a:rPr lang="ko-KR" altLang="en-US" dirty="0" smtClean="0"/>
              <a:t>마스터 제목 스타일 편집</a:t>
            </a:r>
            <a:endParaRPr lang="ko-KR" altLang="en-US" dirty="0"/>
          </a:p>
        </p:txBody>
      </p:sp>
      <p:sp>
        <p:nvSpPr>
          <p:cNvPr id="3" name="내용 개체 틀 2"/>
          <p:cNvSpPr>
            <a:spLocks noGrp="1"/>
          </p:cNvSpPr>
          <p:nvPr>
            <p:ph sz="half" idx="1" hasCustomPrompt="1"/>
          </p:nvPr>
        </p:nvSpPr>
        <p:spPr>
          <a:xfrm>
            <a:off x="314796" y="1344697"/>
            <a:ext cx="5705004" cy="4832266"/>
          </a:xfrm>
        </p:spPr>
        <p:txBody>
          <a:bodyPr/>
          <a:lstStyle>
            <a:lvl1pPr marL="228600" indent="-228600">
              <a:buFont typeface="Wingdings" panose="05000000000000000000" pitchFamily="2" charset="2"/>
              <a:buChar char="§"/>
              <a:defRPr b="1"/>
            </a:lvl1pPr>
            <a:lvl3pPr marL="1143000" indent="-228600">
              <a:buFont typeface="맑은 고딕" panose="020B0503020000020004" pitchFamily="50" charset="-127"/>
              <a:buChar char="-"/>
              <a:defRPr/>
            </a:lvl3pPr>
          </a:lstStyle>
          <a:p>
            <a:pPr lvl="0"/>
            <a:r>
              <a:rPr lang="ko-KR" altLang="en-US" dirty="0" smtClean="0"/>
              <a:t>텍스트 스타일을 편집합니다</a:t>
            </a:r>
          </a:p>
          <a:p>
            <a:pPr lvl="1"/>
            <a:r>
              <a:rPr lang="ko-KR" altLang="en-US" dirty="0" smtClean="0"/>
              <a:t>둘째 수준</a:t>
            </a:r>
          </a:p>
          <a:p>
            <a:pPr lvl="2"/>
            <a:r>
              <a:rPr lang="ko-KR" altLang="en-US" dirty="0" smtClean="0"/>
              <a:t>셋째 수준</a:t>
            </a:r>
          </a:p>
        </p:txBody>
      </p:sp>
      <p:sp>
        <p:nvSpPr>
          <p:cNvPr id="4" name="내용 개체 틀 3"/>
          <p:cNvSpPr>
            <a:spLocks noGrp="1"/>
          </p:cNvSpPr>
          <p:nvPr>
            <p:ph sz="half" idx="2" hasCustomPrompt="1"/>
          </p:nvPr>
        </p:nvSpPr>
        <p:spPr>
          <a:xfrm>
            <a:off x="6172200" y="1344697"/>
            <a:ext cx="5690432" cy="4832266"/>
          </a:xfrm>
        </p:spPr>
        <p:txBody>
          <a:bodyPr/>
          <a:lstStyle>
            <a:lvl1pPr marL="228600" indent="-228600">
              <a:buFont typeface="Wingdings" panose="05000000000000000000" pitchFamily="2" charset="2"/>
              <a:buChar char="§"/>
              <a:defRPr b="1"/>
            </a:lvl1pPr>
            <a:lvl3pPr marL="1143000" indent="-228600">
              <a:buFont typeface="맑은 고딕" panose="020B0503020000020004" pitchFamily="50" charset="-127"/>
              <a:buChar char="-"/>
              <a:defRPr/>
            </a:lvl3pPr>
          </a:lstStyle>
          <a:p>
            <a:pPr lvl="0"/>
            <a:r>
              <a:rPr lang="ko-KR" altLang="en-US" dirty="0" smtClean="0"/>
              <a:t>텍스트 스타일을 편집합니다</a:t>
            </a:r>
          </a:p>
          <a:p>
            <a:pPr lvl="1"/>
            <a:r>
              <a:rPr lang="ko-KR" altLang="en-US" dirty="0" smtClean="0"/>
              <a:t>둘째 수준</a:t>
            </a:r>
          </a:p>
          <a:p>
            <a:pPr lvl="2"/>
            <a:r>
              <a:rPr lang="ko-KR" altLang="en-US" dirty="0" smtClean="0"/>
              <a:t>셋째 수준</a:t>
            </a:r>
          </a:p>
        </p:txBody>
      </p:sp>
      <p:sp>
        <p:nvSpPr>
          <p:cNvPr id="5" name="날짜 개체 틀 4"/>
          <p:cNvSpPr>
            <a:spLocks noGrp="1"/>
          </p:cNvSpPr>
          <p:nvPr>
            <p:ph type="dt" sz="half" idx="10"/>
          </p:nvPr>
        </p:nvSpPr>
        <p:spPr>
          <a:xfrm>
            <a:off x="314796" y="6356350"/>
            <a:ext cx="3266604" cy="365125"/>
          </a:xfrm>
        </p:spPr>
        <p:txBody>
          <a:bodyPr/>
          <a:lstStyle>
            <a:lvl1pPr>
              <a:defRPr sz="1400"/>
            </a:lvl1pPr>
          </a:lstStyle>
          <a:p>
            <a:fld id="{4400EBC5-CA41-46E5-8242-3BB2B944D770}" type="datetime1">
              <a:rPr lang="en-US" altLang="ko-KR" smtClean="0"/>
              <a:t>5/7/2019</a:t>
            </a:fld>
            <a:endParaRPr lang="ko-KR" altLang="en-US" dirty="0"/>
          </a:p>
        </p:txBody>
      </p:sp>
      <p:sp>
        <p:nvSpPr>
          <p:cNvPr id="6" name="바닥글 개체 틀 5"/>
          <p:cNvSpPr>
            <a:spLocks noGrp="1"/>
          </p:cNvSpPr>
          <p:nvPr>
            <p:ph type="ftr" sz="quarter" idx="11"/>
          </p:nvPr>
        </p:nvSpPr>
        <p:spPr/>
        <p:txBody>
          <a:bodyPr/>
          <a:lstStyle>
            <a:lvl1pPr>
              <a:defRPr sz="1400"/>
            </a:lvl1pPr>
          </a:lstStyle>
          <a:p>
            <a:r>
              <a:rPr lang="en-US" altLang="ko-KR" dirty="0" smtClean="0"/>
              <a:t>© Samsung Electronics</a:t>
            </a:r>
            <a:endParaRPr lang="ko-KR" altLang="en-US" dirty="0" smtClean="0"/>
          </a:p>
        </p:txBody>
      </p:sp>
      <p:sp>
        <p:nvSpPr>
          <p:cNvPr id="7" name="슬라이드 번호 개체 틀 6"/>
          <p:cNvSpPr>
            <a:spLocks noGrp="1"/>
          </p:cNvSpPr>
          <p:nvPr>
            <p:ph type="sldNum" sz="quarter" idx="12"/>
          </p:nvPr>
        </p:nvSpPr>
        <p:spPr>
          <a:xfrm>
            <a:off x="8610600" y="6356350"/>
            <a:ext cx="3252032" cy="365125"/>
          </a:xfrm>
        </p:spPr>
        <p:txBody>
          <a:bodyPr/>
          <a:lstStyle>
            <a:lvl1pPr>
              <a:defRPr sz="1400"/>
            </a:lvl1pPr>
          </a:lstStyle>
          <a:p>
            <a:r>
              <a:rPr lang="ko-KR" altLang="en-US" dirty="0" smtClean="0"/>
              <a:t> </a:t>
            </a:r>
            <a:r>
              <a:rPr lang="en-US" altLang="ko-KR" dirty="0" smtClean="0"/>
              <a:t>Page </a:t>
            </a:r>
            <a:fld id="{25F5DF48-2534-4513-BD43-E3E90888DDC1}" type="slidenum">
              <a:rPr lang="ko-KR" altLang="en-US" smtClean="0"/>
              <a:pPr/>
              <a:t>‹#›</a:t>
            </a:fld>
            <a:endParaRPr lang="ko-KR" altLang="en-US" dirty="0"/>
          </a:p>
        </p:txBody>
      </p:sp>
      <p:cxnSp>
        <p:nvCxnSpPr>
          <p:cNvPr id="8" name="직선 연결선 7"/>
          <p:cNvCxnSpPr/>
          <p:nvPr userDrawn="1"/>
        </p:nvCxnSpPr>
        <p:spPr>
          <a:xfrm>
            <a:off x="314796" y="116531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41047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400">
                <a:solidFill>
                  <a:schemeClr val="accent5">
                    <a:lumMod val="75000"/>
                  </a:schemeClr>
                </a:solidFill>
              </a:defRPr>
            </a:lvl1pPr>
          </a:lstStyle>
          <a:p>
            <a:fld id="{FDE1E526-75C6-430B-A03D-CBA31CC43797}" type="datetime1">
              <a:rPr lang="en-US" altLang="ko-KR" smtClean="0"/>
              <a:t>5/7/2019</a:t>
            </a:fld>
            <a:endParaRPr lang="ko-KR" altLang="en-US" dirty="0"/>
          </a:p>
        </p:txBody>
      </p:sp>
      <p:sp>
        <p:nvSpPr>
          <p:cNvPr id="5" name="바닥글 개체 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400">
                <a:solidFill>
                  <a:schemeClr val="accent5">
                    <a:lumMod val="75000"/>
                  </a:schemeClr>
                </a:solidFill>
              </a:defRPr>
            </a:lvl1pPr>
          </a:lstStyle>
          <a:p>
            <a:r>
              <a:rPr lang="en-US" altLang="ko-KR" smtClean="0"/>
              <a:t>© Samsung Electronics</a:t>
            </a:r>
            <a:endParaRPr lang="ko-KR" altLang="en-US" dirty="0"/>
          </a:p>
        </p:txBody>
      </p:sp>
      <p:sp>
        <p:nvSpPr>
          <p:cNvPr id="6" name="슬라이드 번호 개체 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400">
                <a:solidFill>
                  <a:schemeClr val="accent5">
                    <a:lumMod val="75000"/>
                  </a:schemeClr>
                </a:solidFill>
              </a:defRPr>
            </a:lvl1pPr>
          </a:lstStyle>
          <a:p>
            <a:r>
              <a:rPr lang="ko-KR" altLang="en-US" smtClean="0"/>
              <a:t> </a:t>
            </a:r>
            <a:r>
              <a:rPr lang="en-US" altLang="ko-KR" smtClean="0"/>
              <a:t>Page </a:t>
            </a:r>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1106384162"/>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53" r:id="rId3"/>
    <p:sldLayoutId id="2147483650" r:id="rId4"/>
    <p:sldLayoutId id="2147483651" r:id="rId5"/>
    <p:sldLayoutId id="2147483652" r:id="rId6"/>
  </p:sldLayoutIdLst>
  <p:timing>
    <p:tnLst>
      <p:par>
        <p:cTn id="1" dur="indefinite" restart="never" nodeType="tmRoot"/>
      </p:par>
    </p:tnLst>
  </p:timing>
  <p:hf hdr="0"/>
  <p:txStyles>
    <p:titleStyle>
      <a:lvl1pPr algn="l" defTabSz="914400" rtl="0" eaLnBrk="1" latinLnBrk="1" hangingPunct="1">
        <a:lnSpc>
          <a:spcPct val="90000"/>
        </a:lnSpc>
        <a:spcBef>
          <a:spcPct val="0"/>
        </a:spcBef>
        <a:buNone/>
        <a:defRPr sz="4400" kern="1200">
          <a:solidFill>
            <a:schemeClr val="accent5">
              <a:lumMod val="75000"/>
            </a:schemeClr>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accent5">
              <a:lumMod val="75000"/>
            </a:schemeClr>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82598" y="88769"/>
            <a:ext cx="6614983" cy="646331"/>
          </a:xfrm>
          <a:prstGeom prst="rect">
            <a:avLst/>
          </a:prstGeom>
          <a:noFill/>
        </p:spPr>
        <p:txBody>
          <a:bodyPr wrap="square" rtlCol="0">
            <a:spAutoFit/>
          </a:bodyPr>
          <a:lstStyle/>
          <a:p>
            <a:pPr hangingPunct="0"/>
            <a:r>
              <a:rPr lang="en-GB" altLang="ko-KR" b="1" dirty="0">
                <a:solidFill>
                  <a:schemeClr val="accent5">
                    <a:lumMod val="75000"/>
                  </a:schemeClr>
                </a:solidFill>
                <a:cs typeface="Arial" panose="020B0604020202020204" pitchFamily="34" charset="0"/>
              </a:rPr>
              <a:t>3GPP TSG SA </a:t>
            </a:r>
            <a:r>
              <a:rPr lang="en-GB" altLang="ko-KR" b="1" dirty="0" smtClean="0">
                <a:solidFill>
                  <a:schemeClr val="accent5">
                    <a:lumMod val="75000"/>
                  </a:schemeClr>
                </a:solidFill>
                <a:cs typeface="Arial" panose="020B0604020202020204" pitchFamily="34" charset="0"/>
              </a:rPr>
              <a:t>WG2#</a:t>
            </a:r>
            <a:r>
              <a:rPr lang="en-US" altLang="ko-KR" b="1" dirty="0" smtClean="0">
                <a:solidFill>
                  <a:schemeClr val="accent5">
                    <a:lumMod val="75000"/>
                  </a:schemeClr>
                </a:solidFill>
                <a:cs typeface="Arial" panose="020B0604020202020204" pitchFamily="34" charset="0"/>
              </a:rPr>
              <a:t>133</a:t>
            </a:r>
            <a:endParaRPr lang="en-GB" altLang="ko-KR" b="1" dirty="0">
              <a:solidFill>
                <a:schemeClr val="accent5">
                  <a:lumMod val="75000"/>
                </a:schemeClr>
              </a:solidFill>
              <a:cs typeface="Arial" panose="020B0604020202020204" pitchFamily="34" charset="0"/>
            </a:endParaRPr>
          </a:p>
          <a:p>
            <a:pPr hangingPunct="0"/>
            <a:r>
              <a:rPr lang="en-GB" altLang="ko-KR" b="1" dirty="0" smtClean="0">
                <a:solidFill>
                  <a:schemeClr val="accent5">
                    <a:lumMod val="75000"/>
                  </a:schemeClr>
                </a:solidFill>
                <a:cs typeface="Arial" panose="020B0604020202020204" pitchFamily="34" charset="0"/>
              </a:rPr>
              <a:t>12 </a:t>
            </a:r>
            <a:r>
              <a:rPr lang="en-GB" altLang="ko-KR" b="1" dirty="0">
                <a:solidFill>
                  <a:schemeClr val="accent5">
                    <a:lumMod val="75000"/>
                  </a:schemeClr>
                </a:solidFill>
                <a:cs typeface="Arial" panose="020B0604020202020204" pitchFamily="34" charset="0"/>
              </a:rPr>
              <a:t>- </a:t>
            </a:r>
            <a:r>
              <a:rPr lang="en-GB" altLang="ko-KR" b="1" dirty="0" smtClean="0">
                <a:solidFill>
                  <a:schemeClr val="accent5">
                    <a:lumMod val="75000"/>
                  </a:schemeClr>
                </a:solidFill>
                <a:cs typeface="Arial" panose="020B0604020202020204" pitchFamily="34" charset="0"/>
              </a:rPr>
              <a:t>17</a:t>
            </a:r>
            <a:r>
              <a:rPr lang="en-GB" altLang="ko-KR" b="1" baseline="30000" dirty="0" smtClean="0">
                <a:solidFill>
                  <a:schemeClr val="accent5">
                    <a:lumMod val="75000"/>
                  </a:schemeClr>
                </a:solidFill>
                <a:cs typeface="Arial" panose="020B0604020202020204" pitchFamily="34" charset="0"/>
              </a:rPr>
              <a:t> </a:t>
            </a:r>
            <a:r>
              <a:rPr lang="en-GB" altLang="ko-KR" b="1" dirty="0" smtClean="0">
                <a:solidFill>
                  <a:schemeClr val="accent5">
                    <a:lumMod val="75000"/>
                  </a:schemeClr>
                </a:solidFill>
                <a:cs typeface="Arial" panose="020B0604020202020204" pitchFamily="34" charset="0"/>
              </a:rPr>
              <a:t>May </a:t>
            </a:r>
            <a:r>
              <a:rPr lang="en-GB" altLang="ko-KR" b="1" dirty="0">
                <a:solidFill>
                  <a:schemeClr val="accent5">
                    <a:lumMod val="75000"/>
                  </a:schemeClr>
                </a:solidFill>
                <a:cs typeface="Arial" panose="020B0604020202020204" pitchFamily="34" charset="0"/>
              </a:rPr>
              <a:t>2019, </a:t>
            </a:r>
            <a:r>
              <a:rPr lang="en-GB" altLang="ko-KR" b="1" dirty="0" smtClean="0">
                <a:solidFill>
                  <a:schemeClr val="accent5">
                    <a:lumMod val="75000"/>
                  </a:schemeClr>
                </a:solidFill>
                <a:cs typeface="Arial" panose="020B0604020202020204" pitchFamily="34" charset="0"/>
              </a:rPr>
              <a:t>Reno, USA</a:t>
            </a:r>
            <a:endParaRPr lang="ko-KR" altLang="en-US" b="1" dirty="0">
              <a:solidFill>
                <a:schemeClr val="accent5">
                  <a:lumMod val="75000"/>
                </a:schemeClr>
              </a:solidFill>
              <a:cs typeface="Arial" panose="020B0604020202020204" pitchFamily="34" charset="0"/>
            </a:endParaRPr>
          </a:p>
        </p:txBody>
      </p:sp>
      <p:graphicFrame>
        <p:nvGraphicFramePr>
          <p:cNvPr id="8" name="표 7"/>
          <p:cNvGraphicFramePr>
            <a:graphicFrameLocks noGrp="1"/>
          </p:cNvGraphicFramePr>
          <p:nvPr>
            <p:extLst>
              <p:ext uri="{D42A27DB-BD31-4B8C-83A1-F6EECF244321}">
                <p14:modId xmlns:p14="http://schemas.microsoft.com/office/powerpoint/2010/main" val="2050834041"/>
              </p:ext>
            </p:extLst>
          </p:nvPr>
        </p:nvGraphicFramePr>
        <p:xfrm>
          <a:off x="314796" y="1498580"/>
          <a:ext cx="11547836" cy="2279675"/>
        </p:xfrm>
        <a:graphic>
          <a:graphicData uri="http://schemas.openxmlformats.org/drawingml/2006/table">
            <a:tbl>
              <a:tblPr firstRow="1" bandRow="1">
                <a:tableStyleId>{2D5ABB26-0587-4C30-8999-92F81FD0307C}</a:tableStyleId>
              </a:tblPr>
              <a:tblGrid>
                <a:gridCol w="2682404">
                  <a:extLst>
                    <a:ext uri="{9D8B030D-6E8A-4147-A177-3AD203B41FA5}">
                      <a16:colId xmlns:a16="http://schemas.microsoft.com/office/drawing/2014/main" val="20000"/>
                    </a:ext>
                  </a:extLst>
                </a:gridCol>
                <a:gridCol w="8865432">
                  <a:extLst>
                    <a:ext uri="{9D8B030D-6E8A-4147-A177-3AD203B41FA5}">
                      <a16:colId xmlns:a16="http://schemas.microsoft.com/office/drawing/2014/main" val="20001"/>
                    </a:ext>
                  </a:extLst>
                </a:gridCol>
              </a:tblGrid>
              <a:tr h="455935">
                <a:tc>
                  <a:txBody>
                    <a:bodyPr/>
                    <a:lstStyle/>
                    <a:p>
                      <a:pPr latinLnBrk="1"/>
                      <a:r>
                        <a:rPr lang="en-US" altLang="ko-KR" sz="1800" b="1" kern="1200" baseline="0" dirty="0" smtClean="0">
                          <a:solidFill>
                            <a:schemeClr val="accent5">
                              <a:lumMod val="75000"/>
                            </a:schemeClr>
                          </a:solidFill>
                          <a:latin typeface="+mj-ea"/>
                          <a:ea typeface="+mj-ea"/>
                          <a:cs typeface="+mj-cs"/>
                        </a:rPr>
                        <a:t>Source:</a:t>
                      </a:r>
                      <a:endParaRPr lang="ko-KR" altLang="en-US" sz="1800" b="1" kern="1200" baseline="0" dirty="0">
                        <a:solidFill>
                          <a:schemeClr val="accent5">
                            <a:lumMod val="75000"/>
                          </a:schemeClr>
                        </a:solidFill>
                        <a:latin typeface="+mj-ea"/>
                        <a:ea typeface="+mj-ea"/>
                        <a:cs typeface="+mj-cs"/>
                      </a:endParaRPr>
                    </a:p>
                  </a:txBody>
                  <a:tcPr/>
                </a:tc>
                <a:tc>
                  <a:txBody>
                    <a:bodyPr/>
                    <a:lstStyle/>
                    <a:p>
                      <a:pPr latinLnBrk="1"/>
                      <a:r>
                        <a:rPr lang="en-US" altLang="ko-KR" sz="1800" b="1" kern="1200" dirty="0" smtClean="0">
                          <a:solidFill>
                            <a:schemeClr val="accent5">
                              <a:lumMod val="75000"/>
                            </a:schemeClr>
                          </a:solidFill>
                          <a:latin typeface="+mj-lt"/>
                          <a:ea typeface="+mj-ea"/>
                          <a:cs typeface="+mj-cs"/>
                        </a:rPr>
                        <a:t>Samsung</a:t>
                      </a:r>
                      <a:endParaRPr lang="ko-KR" altLang="en-US" sz="1800" b="1" kern="1200" dirty="0">
                        <a:solidFill>
                          <a:schemeClr val="accent5">
                            <a:lumMod val="75000"/>
                          </a:schemeClr>
                        </a:solidFill>
                        <a:latin typeface="+mj-lt"/>
                        <a:ea typeface="+mj-ea"/>
                        <a:cs typeface="+mj-cs"/>
                      </a:endParaRPr>
                    </a:p>
                  </a:txBody>
                  <a:tcPr/>
                </a:tc>
                <a:extLst>
                  <a:ext uri="{0D108BD9-81ED-4DB2-BD59-A6C34878D82A}">
                    <a16:rowId xmlns:a16="http://schemas.microsoft.com/office/drawing/2014/main" val="10000"/>
                  </a:ext>
                </a:extLst>
              </a:tr>
              <a:tr h="455935">
                <a:tc>
                  <a:txBody>
                    <a:bodyPr/>
                    <a:lstStyle/>
                    <a:p>
                      <a:pPr latinLnBrk="1"/>
                      <a:r>
                        <a:rPr lang="en-US" altLang="ko-KR" sz="1800" b="1" kern="1200" baseline="0" dirty="0" smtClean="0">
                          <a:solidFill>
                            <a:schemeClr val="accent5">
                              <a:lumMod val="75000"/>
                            </a:schemeClr>
                          </a:solidFill>
                          <a:latin typeface="+mj-ea"/>
                          <a:ea typeface="+mj-ea"/>
                          <a:cs typeface="+mj-cs"/>
                        </a:rPr>
                        <a:t>Title:</a:t>
                      </a:r>
                      <a:endParaRPr lang="ko-KR" altLang="en-US" sz="1800" b="1" kern="1200" baseline="0" dirty="0">
                        <a:solidFill>
                          <a:schemeClr val="accent5">
                            <a:lumMod val="75000"/>
                          </a:schemeClr>
                        </a:solidFill>
                        <a:latin typeface="+mj-ea"/>
                        <a:ea typeface="+mj-ea"/>
                        <a:cs typeface="+mj-cs"/>
                      </a:endParaRPr>
                    </a:p>
                  </a:txBody>
                  <a:tcPr/>
                </a:tc>
                <a:tc>
                  <a:txBody>
                    <a:bodyPr/>
                    <a:lstStyle/>
                    <a:p>
                      <a:pPr latinLnBrk="1"/>
                      <a:r>
                        <a:rPr lang="en-US" altLang="ko-KR" sz="1800" b="1" kern="1200" dirty="0" smtClean="0">
                          <a:solidFill>
                            <a:schemeClr val="accent5">
                              <a:lumMod val="75000"/>
                            </a:schemeClr>
                          </a:solidFill>
                          <a:latin typeface="+mj-lt"/>
                          <a:ea typeface="+mj-ea"/>
                          <a:cs typeface="+mj-cs"/>
                        </a:rPr>
                        <a:t>Clarification on URSP in </a:t>
                      </a:r>
                      <a:r>
                        <a:rPr lang="en-US" altLang="ko-KR" sz="1800" b="1" kern="1200" dirty="0" err="1" smtClean="0">
                          <a:solidFill>
                            <a:schemeClr val="accent5">
                              <a:lumMod val="75000"/>
                            </a:schemeClr>
                          </a:solidFill>
                          <a:latin typeface="+mj-lt"/>
                          <a:ea typeface="+mj-ea"/>
                          <a:cs typeface="+mj-cs"/>
                        </a:rPr>
                        <a:t>xBDT</a:t>
                      </a:r>
                      <a:endParaRPr lang="ko-KR" altLang="en-US" sz="1800" b="1" kern="1200" dirty="0">
                        <a:solidFill>
                          <a:schemeClr val="accent5">
                            <a:lumMod val="75000"/>
                          </a:schemeClr>
                        </a:solidFill>
                        <a:latin typeface="+mj-lt"/>
                        <a:ea typeface="+mj-ea"/>
                        <a:cs typeface="+mj-cs"/>
                      </a:endParaRPr>
                    </a:p>
                  </a:txBody>
                  <a:tcPr/>
                </a:tc>
                <a:extLst>
                  <a:ext uri="{0D108BD9-81ED-4DB2-BD59-A6C34878D82A}">
                    <a16:rowId xmlns:a16="http://schemas.microsoft.com/office/drawing/2014/main" val="10001"/>
                  </a:ext>
                </a:extLst>
              </a:tr>
              <a:tr h="455935">
                <a:tc>
                  <a:txBody>
                    <a:bodyPr/>
                    <a:lstStyle/>
                    <a:p>
                      <a:pPr latinLnBrk="1"/>
                      <a:r>
                        <a:rPr lang="en-US" altLang="ko-KR" sz="1800" b="1" kern="1200" baseline="0" dirty="0" smtClean="0">
                          <a:solidFill>
                            <a:schemeClr val="accent5">
                              <a:lumMod val="75000"/>
                            </a:schemeClr>
                          </a:solidFill>
                          <a:latin typeface="+mj-ea"/>
                          <a:ea typeface="+mj-ea"/>
                          <a:cs typeface="+mj-cs"/>
                        </a:rPr>
                        <a:t>Document for:</a:t>
                      </a:r>
                      <a:endParaRPr lang="ko-KR" altLang="en-US" sz="1800" b="1" kern="1200" baseline="0" dirty="0">
                        <a:solidFill>
                          <a:schemeClr val="accent5">
                            <a:lumMod val="75000"/>
                          </a:schemeClr>
                        </a:solidFill>
                        <a:latin typeface="+mj-ea"/>
                        <a:ea typeface="+mj-ea"/>
                        <a:cs typeface="+mj-cs"/>
                      </a:endParaRPr>
                    </a:p>
                  </a:txBody>
                  <a:tcPr/>
                </a:tc>
                <a:tc>
                  <a:txBody>
                    <a:bodyPr/>
                    <a:lstStyle/>
                    <a:p>
                      <a:pPr latinLnBrk="1"/>
                      <a:r>
                        <a:rPr lang="en-US" altLang="ko-KR" sz="1800" b="1" kern="1200" baseline="0" dirty="0" smtClean="0">
                          <a:solidFill>
                            <a:schemeClr val="accent5">
                              <a:lumMod val="75000"/>
                            </a:schemeClr>
                          </a:solidFill>
                          <a:latin typeface="+mj-ea"/>
                          <a:ea typeface="+mj-ea"/>
                          <a:cs typeface="+mj-cs"/>
                        </a:rPr>
                        <a:t>Discussion</a:t>
                      </a:r>
                      <a:endParaRPr lang="ko-KR" altLang="en-US" sz="1800" b="1" kern="1200" baseline="0" dirty="0">
                        <a:solidFill>
                          <a:schemeClr val="accent5">
                            <a:lumMod val="75000"/>
                          </a:schemeClr>
                        </a:solidFill>
                        <a:latin typeface="+mj-ea"/>
                        <a:ea typeface="+mj-ea"/>
                        <a:cs typeface="+mj-cs"/>
                      </a:endParaRPr>
                    </a:p>
                  </a:txBody>
                  <a:tcPr/>
                </a:tc>
                <a:extLst>
                  <a:ext uri="{0D108BD9-81ED-4DB2-BD59-A6C34878D82A}">
                    <a16:rowId xmlns:a16="http://schemas.microsoft.com/office/drawing/2014/main" val="10002"/>
                  </a:ext>
                </a:extLst>
              </a:tr>
              <a:tr h="455935">
                <a:tc>
                  <a:txBody>
                    <a:bodyPr/>
                    <a:lstStyle/>
                    <a:p>
                      <a:pPr latinLnBrk="1"/>
                      <a:r>
                        <a:rPr lang="en-US" altLang="ko-KR" sz="1800" b="1" kern="1200" baseline="0" dirty="0" smtClean="0">
                          <a:solidFill>
                            <a:schemeClr val="accent5">
                              <a:lumMod val="75000"/>
                            </a:schemeClr>
                          </a:solidFill>
                          <a:latin typeface="+mj-ea"/>
                          <a:ea typeface="+mj-ea"/>
                          <a:cs typeface="+mj-cs"/>
                        </a:rPr>
                        <a:t>Agenda Item:</a:t>
                      </a:r>
                      <a:endParaRPr lang="ko-KR" altLang="en-US" sz="1800" b="1" kern="1200" baseline="0" dirty="0">
                        <a:solidFill>
                          <a:schemeClr val="accent5">
                            <a:lumMod val="75000"/>
                          </a:schemeClr>
                        </a:solidFill>
                        <a:latin typeface="+mj-ea"/>
                        <a:ea typeface="+mj-ea"/>
                        <a:cs typeface="+mj-cs"/>
                      </a:endParaRPr>
                    </a:p>
                  </a:txBody>
                  <a:tcPr/>
                </a:tc>
                <a:tc>
                  <a:txBody>
                    <a:bodyPr/>
                    <a:lstStyle/>
                    <a:p>
                      <a:pPr latinLnBrk="1"/>
                      <a:r>
                        <a:rPr lang="en-US" altLang="ko-KR" sz="1800" b="1" kern="1200" baseline="0" dirty="0" smtClean="0">
                          <a:solidFill>
                            <a:schemeClr val="accent5">
                              <a:lumMod val="75000"/>
                            </a:schemeClr>
                          </a:solidFill>
                          <a:latin typeface="+mj-ea"/>
                          <a:ea typeface="+mj-ea"/>
                          <a:cs typeface="+mj-cs"/>
                        </a:rPr>
                        <a:t>6.27</a:t>
                      </a:r>
                      <a:endParaRPr lang="ko-KR" altLang="en-US" sz="1800" b="1" kern="1200" baseline="0" dirty="0">
                        <a:solidFill>
                          <a:schemeClr val="accent5">
                            <a:lumMod val="75000"/>
                          </a:schemeClr>
                        </a:solidFill>
                        <a:latin typeface="+mj-ea"/>
                        <a:ea typeface="+mj-ea"/>
                        <a:cs typeface="+mj-cs"/>
                      </a:endParaRPr>
                    </a:p>
                  </a:txBody>
                  <a:tcPr/>
                </a:tc>
                <a:extLst>
                  <a:ext uri="{0D108BD9-81ED-4DB2-BD59-A6C34878D82A}">
                    <a16:rowId xmlns:a16="http://schemas.microsoft.com/office/drawing/2014/main" val="10003"/>
                  </a:ext>
                </a:extLst>
              </a:tr>
              <a:tr h="455935">
                <a:tc>
                  <a:txBody>
                    <a:bodyPr/>
                    <a:lstStyle/>
                    <a:p>
                      <a:pPr latinLnBrk="1"/>
                      <a:r>
                        <a:rPr lang="en-US" altLang="ko-KR" sz="1800" b="1" kern="1200" baseline="0" dirty="0" smtClean="0">
                          <a:solidFill>
                            <a:schemeClr val="accent5">
                              <a:lumMod val="75000"/>
                            </a:schemeClr>
                          </a:solidFill>
                          <a:latin typeface="+mj-ea"/>
                          <a:ea typeface="+mj-ea"/>
                          <a:cs typeface="+mj-cs"/>
                        </a:rPr>
                        <a:t>Work Item / Release</a:t>
                      </a:r>
                      <a:endParaRPr lang="ko-KR" altLang="en-US" sz="1800" b="1" kern="1200" baseline="0" dirty="0">
                        <a:solidFill>
                          <a:schemeClr val="accent5">
                            <a:lumMod val="75000"/>
                          </a:schemeClr>
                        </a:solidFill>
                        <a:latin typeface="+mj-ea"/>
                        <a:ea typeface="+mj-ea"/>
                        <a:cs typeface="+mj-cs"/>
                      </a:endParaRPr>
                    </a:p>
                  </a:txBody>
                  <a:tcPr/>
                </a:tc>
                <a:tc>
                  <a:txBody>
                    <a:bodyPr/>
                    <a:lstStyle/>
                    <a:p>
                      <a:pPr latinLnBrk="1"/>
                      <a:r>
                        <a:rPr lang="en-US" altLang="ko-KR" sz="1800" b="1" kern="1200" baseline="0" dirty="0" err="1" smtClean="0">
                          <a:solidFill>
                            <a:schemeClr val="accent5">
                              <a:lumMod val="75000"/>
                            </a:schemeClr>
                          </a:solidFill>
                          <a:latin typeface="+mj-ea"/>
                          <a:ea typeface="+mj-ea"/>
                          <a:cs typeface="+mj-cs"/>
                        </a:rPr>
                        <a:t>xBDT</a:t>
                      </a:r>
                      <a:r>
                        <a:rPr lang="en-US" altLang="ko-KR" sz="1800" b="1" kern="1200" baseline="0" dirty="0" smtClean="0">
                          <a:solidFill>
                            <a:schemeClr val="accent5">
                              <a:lumMod val="75000"/>
                            </a:schemeClr>
                          </a:solidFill>
                          <a:latin typeface="+mj-ea"/>
                          <a:ea typeface="+mj-ea"/>
                          <a:cs typeface="+mj-cs"/>
                        </a:rPr>
                        <a:t> / Rel-16</a:t>
                      </a:r>
                      <a:endParaRPr lang="ko-KR" altLang="en-US" sz="1800" b="1" kern="1200" baseline="0" dirty="0">
                        <a:solidFill>
                          <a:schemeClr val="accent5">
                            <a:lumMod val="75000"/>
                          </a:schemeClr>
                        </a:solidFill>
                        <a:latin typeface="+mj-ea"/>
                        <a:ea typeface="+mj-ea"/>
                        <a:cs typeface="+mj-cs"/>
                      </a:endParaRPr>
                    </a:p>
                  </a:txBody>
                  <a:tcPr/>
                </a:tc>
                <a:extLst>
                  <a:ext uri="{0D108BD9-81ED-4DB2-BD59-A6C34878D82A}">
                    <a16:rowId xmlns:a16="http://schemas.microsoft.com/office/drawing/2014/main" val="10004"/>
                  </a:ext>
                </a:extLst>
              </a:tr>
            </a:tbl>
          </a:graphicData>
        </a:graphic>
      </p:graphicFrame>
      <p:sp>
        <p:nvSpPr>
          <p:cNvPr id="9" name="TextBox 8"/>
          <p:cNvSpPr txBox="1"/>
          <p:nvPr/>
        </p:nvSpPr>
        <p:spPr>
          <a:xfrm>
            <a:off x="314796" y="4566783"/>
            <a:ext cx="11308244" cy="584775"/>
          </a:xfrm>
          <a:prstGeom prst="rect">
            <a:avLst/>
          </a:prstGeom>
          <a:noFill/>
        </p:spPr>
        <p:txBody>
          <a:bodyPr wrap="square" rtlCol="0">
            <a:spAutoFit/>
          </a:bodyPr>
          <a:lstStyle/>
          <a:p>
            <a:r>
              <a:rPr lang="en-US" altLang="ko-KR" sz="1600" b="1" kern="1200" baseline="0" dirty="0" smtClean="0">
                <a:solidFill>
                  <a:schemeClr val="accent5">
                    <a:lumMod val="75000"/>
                  </a:schemeClr>
                </a:solidFill>
                <a:latin typeface="+mj-ea"/>
                <a:ea typeface="+mj-ea"/>
                <a:cs typeface="+mj-cs"/>
              </a:rPr>
              <a:t>Abstract of the contribution: </a:t>
            </a:r>
            <a:r>
              <a:rPr lang="en-US" altLang="ko-KR" sz="1600" i="1" kern="1200" baseline="0" dirty="0" smtClean="0">
                <a:solidFill>
                  <a:schemeClr val="accent5">
                    <a:lumMod val="75000"/>
                  </a:schemeClr>
                </a:solidFill>
                <a:latin typeface="+mj-ea"/>
                <a:ea typeface="+mj-ea"/>
                <a:cs typeface="+mj-cs"/>
              </a:rPr>
              <a:t>This document</a:t>
            </a:r>
            <a:r>
              <a:rPr lang="en-US" altLang="ko-KR" sz="1600" i="1" kern="1200" dirty="0" smtClean="0">
                <a:solidFill>
                  <a:schemeClr val="accent5">
                    <a:lumMod val="75000"/>
                  </a:schemeClr>
                </a:solidFill>
                <a:latin typeface="+mj-ea"/>
                <a:ea typeface="+mj-ea"/>
                <a:cs typeface="+mj-cs"/>
              </a:rPr>
              <a:t> </a:t>
            </a:r>
            <a:r>
              <a:rPr lang="en-US" altLang="ko-KR" sz="1600" i="1" dirty="0" smtClean="0">
                <a:solidFill>
                  <a:schemeClr val="accent5">
                    <a:lumMod val="75000"/>
                  </a:schemeClr>
                </a:solidFill>
                <a:latin typeface="+mj-ea"/>
                <a:ea typeface="+mj-ea"/>
                <a:cs typeface="+mj-cs"/>
              </a:rPr>
              <a:t>proposed to clarify the UE operation with the location/time validity condition in URSP.</a:t>
            </a:r>
            <a:endParaRPr lang="ko-KR" altLang="en-US" sz="1800" kern="1200" baseline="0" dirty="0">
              <a:solidFill>
                <a:schemeClr val="accent5">
                  <a:lumMod val="75000"/>
                </a:schemeClr>
              </a:solidFill>
              <a:latin typeface="+mj-ea"/>
              <a:ea typeface="+mj-ea"/>
              <a:cs typeface="+mj-cs"/>
            </a:endParaRPr>
          </a:p>
        </p:txBody>
      </p:sp>
      <p:sp>
        <p:nvSpPr>
          <p:cNvPr id="10" name="제목 1"/>
          <p:cNvSpPr txBox="1">
            <a:spLocks/>
          </p:cNvSpPr>
          <p:nvPr/>
        </p:nvSpPr>
        <p:spPr>
          <a:xfrm>
            <a:off x="10424160" y="175863"/>
            <a:ext cx="1438472" cy="271177"/>
          </a:xfrm>
          <a:prstGeom prst="rect">
            <a:avLst/>
          </a:prstGeom>
        </p:spPr>
        <p:txBody>
          <a:bodyPr vert="horz" lIns="91440" tIns="45720" rIns="91440" bIns="45720" rtlCol="0" anchor="t">
            <a:noAutofit/>
          </a:bodyPr>
          <a:lstStyle>
            <a:lvl1pPr algn="l" defTabSz="914400" rtl="0" eaLnBrk="1" latinLnBrk="1" hangingPunct="1">
              <a:lnSpc>
                <a:spcPct val="90000"/>
              </a:lnSpc>
              <a:spcBef>
                <a:spcPct val="0"/>
              </a:spcBef>
              <a:buNone/>
              <a:defRPr sz="4400" kern="1200" baseline="0">
                <a:solidFill>
                  <a:schemeClr val="accent5">
                    <a:lumMod val="75000"/>
                  </a:schemeClr>
                </a:solidFill>
                <a:latin typeface="+mj-ea"/>
                <a:ea typeface="+mj-ea"/>
                <a:cs typeface="+mj-cs"/>
              </a:defRPr>
            </a:lvl1pPr>
          </a:lstStyle>
          <a:p>
            <a:pPr algn="r"/>
            <a:r>
              <a:rPr lang="en-US" altLang="ko-KR" sz="1600" b="1" dirty="0" smtClean="0"/>
              <a:t>S2-1905396</a:t>
            </a:r>
            <a:endParaRPr lang="ko-KR" altLang="en-US" sz="1600" b="1" dirty="0"/>
          </a:p>
        </p:txBody>
      </p:sp>
    </p:spTree>
    <p:extLst>
      <p:ext uri="{BB962C8B-B14F-4D97-AF65-F5344CB8AC3E}">
        <p14:creationId xmlns:p14="http://schemas.microsoft.com/office/powerpoint/2010/main" val="38530766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ltLang="ko-KR" dirty="0" smtClean="0"/>
              <a:t>Introduction</a:t>
            </a:r>
            <a:endParaRPr lang="ko-KR" altLang="en-US" dirty="0"/>
          </a:p>
        </p:txBody>
      </p:sp>
      <p:sp>
        <p:nvSpPr>
          <p:cNvPr id="8" name="Content Placeholder 7"/>
          <p:cNvSpPr>
            <a:spLocks noGrp="1"/>
          </p:cNvSpPr>
          <p:nvPr>
            <p:ph idx="1"/>
          </p:nvPr>
        </p:nvSpPr>
        <p:spPr/>
        <p:txBody>
          <a:bodyPr>
            <a:normAutofit/>
          </a:bodyPr>
          <a:lstStyle/>
          <a:p>
            <a:r>
              <a:rPr lang="en-US" altLang="ko-KR" sz="2000" dirty="0" smtClean="0"/>
              <a:t>Title: “</a:t>
            </a:r>
            <a:r>
              <a:rPr lang="en-GB" altLang="ko-KR" sz="2000" dirty="0"/>
              <a:t>Adding Support for Delivering Background Data Transfer Polices to the </a:t>
            </a:r>
            <a:r>
              <a:rPr lang="en-GB" altLang="ko-KR" sz="2000" dirty="0" smtClean="0"/>
              <a:t>UE”</a:t>
            </a:r>
            <a:endParaRPr lang="en-US" altLang="ko-KR" sz="2000" dirty="0" smtClean="0"/>
          </a:p>
          <a:p>
            <a:pPr lvl="1"/>
            <a:r>
              <a:rPr lang="en-US" altLang="ko-KR" sz="1600" dirty="0" smtClean="0"/>
              <a:t>Revision of CR0242 (S2-1904376)</a:t>
            </a:r>
          </a:p>
          <a:p>
            <a:pPr marL="457200" lvl="1" indent="0">
              <a:buNone/>
            </a:pPr>
            <a:endParaRPr lang="en-US" altLang="ko-KR" sz="1600" dirty="0" smtClean="0"/>
          </a:p>
          <a:p>
            <a:r>
              <a:rPr lang="en-US" altLang="ko-KR" sz="2000" dirty="0" smtClean="0"/>
              <a:t>Reason for Change</a:t>
            </a:r>
          </a:p>
          <a:p>
            <a:pPr lvl="1"/>
            <a:r>
              <a:rPr lang="en-US" altLang="ko-KR" sz="1600" dirty="0" smtClean="0"/>
              <a:t>During SA2#132 meeting, Route Selection Validation Criteria containing Time Window and Location Criteria has been agreed [S2-1904376]. In the CR, the following NOTE2 is ambiguous w.r.t. the UE operation</a:t>
            </a:r>
          </a:p>
          <a:p>
            <a:pPr lvl="2"/>
            <a:r>
              <a:rPr lang="en-GB" altLang="ko-KR" sz="1600" u="sng" dirty="0" smtClean="0"/>
              <a:t>NOTE </a:t>
            </a:r>
            <a:r>
              <a:rPr lang="en-GB" altLang="ko-KR" sz="1600" u="sng" dirty="0"/>
              <a:t>2:	Once it is determined that the Location Criteria has been met, the location does not need to be checked again while the UE is in the Time Window</a:t>
            </a:r>
            <a:r>
              <a:rPr lang="en-GB" altLang="ko-KR" sz="1600" u="sng" dirty="0" smtClean="0"/>
              <a:t>.</a:t>
            </a:r>
          </a:p>
          <a:p>
            <a:pPr lvl="1"/>
            <a:r>
              <a:rPr lang="en-US" altLang="ko-KR" sz="1600" dirty="0" smtClean="0"/>
              <a:t>The intention is understood as follows:</a:t>
            </a:r>
          </a:p>
          <a:p>
            <a:pPr lvl="2"/>
            <a:r>
              <a:rPr lang="en-US" altLang="ko-KR" sz="1400" dirty="0" smtClean="0"/>
              <a:t>The URSP rule is evaluated and once the route selection (i.e., association of the traffic to the PDU session) is made, the change of UE location does not require the re-evaluation of the route selection.</a:t>
            </a:r>
          </a:p>
          <a:p>
            <a:pPr lvl="2"/>
            <a:r>
              <a:rPr lang="en-US" altLang="ko-KR" sz="1400" dirty="0" smtClean="0"/>
              <a:t>This condition does not preclude that the time window can be re-evaluated. It should be a new condition for the re-evaluation</a:t>
            </a:r>
            <a:endParaRPr lang="en-US" altLang="ko-KR" sz="2800" dirty="0" smtClean="0"/>
          </a:p>
        </p:txBody>
      </p:sp>
      <p:sp>
        <p:nvSpPr>
          <p:cNvPr id="4" name="Date Placeholder 3"/>
          <p:cNvSpPr>
            <a:spLocks noGrp="1"/>
          </p:cNvSpPr>
          <p:nvPr>
            <p:ph type="dt" sz="half" idx="4294967295"/>
          </p:nvPr>
        </p:nvSpPr>
        <p:spPr>
          <a:xfrm>
            <a:off x="0" y="6356350"/>
            <a:ext cx="2743200" cy="365125"/>
          </a:xfrm>
        </p:spPr>
        <p:txBody>
          <a:bodyPr/>
          <a:lstStyle/>
          <a:p>
            <a:fld id="{36A09656-B8A7-4E76-B746-3BB483CECA3B}" type="datetime1">
              <a:rPr lang="en-US" altLang="ko-KR" smtClean="0"/>
              <a:t>5/7/2019</a:t>
            </a:fld>
            <a:endParaRPr lang="ko-KR" altLang="en-US" dirty="0"/>
          </a:p>
        </p:txBody>
      </p:sp>
      <p:sp>
        <p:nvSpPr>
          <p:cNvPr id="5" name="Footer Placeholder 4"/>
          <p:cNvSpPr>
            <a:spLocks noGrp="1"/>
          </p:cNvSpPr>
          <p:nvPr>
            <p:ph type="ftr" sz="quarter" idx="4294967295"/>
          </p:nvPr>
        </p:nvSpPr>
        <p:spPr>
          <a:xfrm>
            <a:off x="0" y="6356350"/>
            <a:ext cx="4114800" cy="365125"/>
          </a:xfrm>
        </p:spPr>
        <p:txBody>
          <a:bodyPr/>
          <a:lstStyle/>
          <a:p>
            <a:r>
              <a:rPr lang="en-US" altLang="ko-KR" smtClean="0"/>
              <a:t>© Samsung Electronics</a:t>
            </a:r>
            <a:endParaRPr lang="ko-KR" altLang="en-US"/>
          </a:p>
        </p:txBody>
      </p:sp>
      <p:sp>
        <p:nvSpPr>
          <p:cNvPr id="6" name="Slide Number Placeholder 5"/>
          <p:cNvSpPr>
            <a:spLocks noGrp="1"/>
          </p:cNvSpPr>
          <p:nvPr>
            <p:ph type="sldNum" sz="quarter" idx="4294967295"/>
          </p:nvPr>
        </p:nvSpPr>
        <p:spPr>
          <a:xfrm>
            <a:off x="9448800" y="6356350"/>
            <a:ext cx="2743200" cy="365125"/>
          </a:xfrm>
        </p:spPr>
        <p:txBody>
          <a:bodyPr/>
          <a:lstStyle/>
          <a:p>
            <a:fld id="{25F5DF48-2534-4513-BD43-E3E90888DDC1}" type="slidenum">
              <a:rPr lang="ko-KR" altLang="en-US" smtClean="0"/>
              <a:pPr/>
              <a:t>2</a:t>
            </a:fld>
            <a:endParaRPr lang="ko-KR" altLang="en-US"/>
          </a:p>
        </p:txBody>
      </p:sp>
    </p:spTree>
    <p:extLst>
      <p:ext uri="{BB962C8B-B14F-4D97-AF65-F5344CB8AC3E}">
        <p14:creationId xmlns:p14="http://schemas.microsoft.com/office/powerpoint/2010/main" val="812759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Proposed Text</a:t>
            </a:r>
            <a:endParaRPr lang="ko-KR" altLang="en-US" dirty="0"/>
          </a:p>
        </p:txBody>
      </p:sp>
      <p:sp>
        <p:nvSpPr>
          <p:cNvPr id="3" name="Content Placeholder 2"/>
          <p:cNvSpPr>
            <a:spLocks noGrp="1"/>
          </p:cNvSpPr>
          <p:nvPr>
            <p:ph idx="1"/>
          </p:nvPr>
        </p:nvSpPr>
        <p:spPr/>
        <p:txBody>
          <a:bodyPr>
            <a:normAutofit lnSpcReduction="10000"/>
          </a:bodyPr>
          <a:lstStyle/>
          <a:p>
            <a:r>
              <a:rPr lang="en-US" altLang="ko-KR" dirty="0" smtClean="0"/>
              <a:t>Rephrase and relocate NOTE 2</a:t>
            </a:r>
          </a:p>
          <a:p>
            <a:pPr lvl="1"/>
            <a:r>
              <a:rPr lang="en-US" altLang="ko-KR" dirty="0" smtClean="0"/>
              <a:t>[FROM]</a:t>
            </a:r>
          </a:p>
          <a:p>
            <a:pPr lvl="2"/>
            <a:r>
              <a:rPr lang="en-GB" altLang="ko-KR" u="sng" dirty="0"/>
              <a:t>NOTE 2:	Once it is determined that the Location Criteria has been met, the location does not need to be checked again while the UE is in the Time Window.</a:t>
            </a:r>
          </a:p>
          <a:p>
            <a:pPr lvl="1"/>
            <a:r>
              <a:rPr lang="en-US" altLang="ko-KR" dirty="0" smtClean="0"/>
              <a:t>[TO]</a:t>
            </a:r>
          </a:p>
          <a:p>
            <a:pPr lvl="2"/>
            <a:r>
              <a:rPr lang="en-GB" altLang="ko-KR" u="sng" dirty="0"/>
              <a:t>NOTE 2:	Once the </a:t>
            </a:r>
            <a:r>
              <a:rPr lang="en-GB" altLang="ko-KR" u="sng" dirty="0" smtClean="0"/>
              <a:t>association of the application to the PDU Session is </a:t>
            </a:r>
            <a:r>
              <a:rPr lang="en-GB" altLang="ko-KR" u="sng" dirty="0"/>
              <a:t>made, the change of UE location does not require the re-evaluation of the association</a:t>
            </a:r>
            <a:r>
              <a:rPr lang="en-GB" altLang="ko-KR" u="sng" dirty="0" smtClean="0"/>
              <a:t>.</a:t>
            </a:r>
          </a:p>
          <a:p>
            <a:pPr lvl="2"/>
            <a:endParaRPr lang="en-US" altLang="ko-KR" dirty="0"/>
          </a:p>
          <a:p>
            <a:r>
              <a:rPr lang="en-US" altLang="ko-KR" dirty="0" smtClean="0"/>
              <a:t>Add a new re-valuation condition as follows:</a:t>
            </a:r>
          </a:p>
          <a:p>
            <a:pPr lvl="1"/>
            <a:r>
              <a:rPr lang="en-GB" altLang="ko-KR" dirty="0"/>
              <a:t>The UE may also re-evaluate the application to PDU Session association due to the following reasons:</a:t>
            </a:r>
            <a:endParaRPr lang="ko-KR" altLang="ko-KR" dirty="0"/>
          </a:p>
          <a:p>
            <a:pPr lvl="2"/>
            <a:r>
              <a:rPr lang="en-GB" altLang="ko-KR" dirty="0" smtClean="0"/>
              <a:t>periodic </a:t>
            </a:r>
            <a:r>
              <a:rPr lang="en-GB" altLang="ko-KR" dirty="0"/>
              <a:t>re-evaluation based on UE implementation;</a:t>
            </a:r>
            <a:endParaRPr lang="ko-KR" altLang="ko-KR" dirty="0"/>
          </a:p>
          <a:p>
            <a:pPr lvl="2"/>
            <a:r>
              <a:rPr lang="en-GB" altLang="ko-KR" dirty="0" smtClean="0"/>
              <a:t>an </a:t>
            </a:r>
            <a:r>
              <a:rPr lang="en-GB" altLang="ko-KR" dirty="0"/>
              <a:t>existing PDU Session that is used for routing traffic of an application based on a URSP rule is released.</a:t>
            </a:r>
            <a:endParaRPr lang="ko-KR" altLang="ko-KR" dirty="0"/>
          </a:p>
          <a:p>
            <a:pPr lvl="2"/>
            <a:r>
              <a:rPr lang="en-GB" altLang="ko-KR" u="sng" dirty="0" smtClean="0"/>
              <a:t>The </a:t>
            </a:r>
            <a:r>
              <a:rPr lang="en-GB" altLang="ko-KR" u="sng" dirty="0"/>
              <a:t>expiration of Time Window in Route Selection Validation Criteria.</a:t>
            </a:r>
            <a:endParaRPr lang="ko-KR" altLang="ko-KR" u="sng" dirty="0"/>
          </a:p>
          <a:p>
            <a:pPr lvl="1"/>
            <a:endParaRPr lang="en-US" altLang="ko-KR" dirty="0" smtClean="0"/>
          </a:p>
          <a:p>
            <a:endParaRPr lang="en-US" altLang="ko-KR" dirty="0" smtClean="0"/>
          </a:p>
          <a:p>
            <a:endParaRPr lang="en-US" altLang="ko-KR" dirty="0" smtClean="0"/>
          </a:p>
          <a:p>
            <a:pPr lvl="1"/>
            <a:endParaRPr lang="ko-KR" altLang="en-US" dirty="0"/>
          </a:p>
        </p:txBody>
      </p:sp>
    </p:spTree>
    <p:extLst>
      <p:ext uri="{BB962C8B-B14F-4D97-AF65-F5344CB8AC3E}">
        <p14:creationId xmlns:p14="http://schemas.microsoft.com/office/powerpoint/2010/main" val="3012354893"/>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8583</TotalTime>
  <Words>142</Words>
  <Application>Microsoft Office PowerPoint</Application>
  <PresentationFormat>와이드스크린</PresentationFormat>
  <Paragraphs>42</Paragraphs>
  <Slides>3</Slides>
  <Notes>1</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3</vt:i4>
      </vt:variant>
    </vt:vector>
  </HeadingPairs>
  <TitlesOfParts>
    <vt:vector size="8" baseType="lpstr">
      <vt:lpstr>맑은 고딕</vt:lpstr>
      <vt:lpstr>Arial</vt:lpstr>
      <vt:lpstr>Calibri</vt:lpstr>
      <vt:lpstr>Wingdings</vt:lpstr>
      <vt:lpstr>Office 테마</vt:lpstr>
      <vt:lpstr>PowerPoint 프레젠테이션</vt:lpstr>
      <vt:lpstr>Introduction</vt:lpstr>
      <vt:lpstr>Proposed Text</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이지철/선행Protocol Lab.(IM)/E6(수석)/삼성전자</dc:creator>
  <cp:lastModifiedBy>Samsung</cp:lastModifiedBy>
  <cp:revision>722</cp:revision>
  <cp:lastPrinted>2019-04-01T01:13:34Z</cp:lastPrinted>
  <dcterms:created xsi:type="dcterms:W3CDTF">2016-10-31T05:44:52Z</dcterms:created>
  <dcterms:modified xsi:type="dcterms:W3CDTF">2019-05-07T06:04:21Z</dcterms:modified>
</cp:coreProperties>
</file>

<file path=docProps/custom.xml><?xml version="1.0" encoding="utf-8"?>
<Properties xmlns="http://schemas.openxmlformats.org/officeDocument/2006/custom-properties" xmlns:vt="http://schemas.openxmlformats.org/officeDocument/2006/docPropsVTypes">
  <property fmtid="{5C58129F-E5B8-477A-9B38-B3E54BFA04C8}" pid="2">
    <vt:lpwstr>1D64B9D1A7686908A4413F926BCED79C9612FEAD475ACD5CD08D4D19C3AAC13B</vt:lpwstr>
  </property>
  <property fmtid="{D5CDD505-2E9C-101B-9397-08002B2CF9AE}" pid="2" name="NSCPROP">
    <vt:lpwstr>NSCCustomProperty</vt:lpwstr>
  </property>
  <property fmtid="{D5CDD505-2E9C-101B-9397-08002B2CF9AE}" pid="3" name="NSCPROP_SA">
    <vt:lpwstr>D:\Documents\My Work\21. Project - 5G Network Design (2016.05 ~ )\5G System Architecture.pptx</vt:lpwstr>
  </property>
</Properties>
</file>