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en-US"/>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en-US"/>
          </a:p>
        </p:txBody>
      </p:sp>
      <p:sp>
        <p:nvSpPr>
          <p:cNvPr id="4" name="Datumsplatzhalter 3"/>
          <p:cNvSpPr>
            <a:spLocks noGrp="1"/>
          </p:cNvSpPr>
          <p:nvPr>
            <p:ph type="dt" sz="half" idx="10"/>
          </p:nvPr>
        </p:nvSpPr>
        <p:spPr/>
        <p:txBody>
          <a:bodyPr/>
          <a:lstStyle/>
          <a:p>
            <a:fld id="{FC7A9072-BB92-4257-8357-7DB61A354044}" type="datetimeFigureOut">
              <a:rPr lang="en-US" smtClean="0"/>
              <a:t>3/1/2019</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420623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FC7A9072-BB92-4257-8357-7DB61A354044}" type="datetimeFigureOut">
              <a:rPr lang="en-US" smtClean="0"/>
              <a:t>3/1/2019</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3175441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en-US"/>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FC7A9072-BB92-4257-8357-7DB61A354044}" type="datetimeFigureOut">
              <a:rPr lang="en-US" smtClean="0"/>
              <a:t>3/1/2019</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254399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10"/>
          </p:nvPr>
        </p:nvSpPr>
        <p:spPr/>
        <p:txBody>
          <a:bodyPr/>
          <a:lstStyle/>
          <a:p>
            <a:fld id="{FC7A9072-BB92-4257-8357-7DB61A354044}" type="datetimeFigureOut">
              <a:rPr lang="en-US" smtClean="0"/>
              <a:t>3/1/2019</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1864560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en-US"/>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FC7A9072-BB92-4257-8357-7DB61A354044}" type="datetimeFigureOut">
              <a:rPr lang="en-US" smtClean="0"/>
              <a:t>3/1/2019</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118919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Datumsplatzhalter 4"/>
          <p:cNvSpPr>
            <a:spLocks noGrp="1"/>
          </p:cNvSpPr>
          <p:nvPr>
            <p:ph type="dt" sz="half" idx="10"/>
          </p:nvPr>
        </p:nvSpPr>
        <p:spPr/>
        <p:txBody>
          <a:bodyPr/>
          <a:lstStyle/>
          <a:p>
            <a:fld id="{FC7A9072-BB92-4257-8357-7DB61A354044}" type="datetimeFigureOut">
              <a:rPr lang="en-US" smtClean="0"/>
              <a:t>3/1/2019</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911168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en-US"/>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Datumsplatzhalter 6"/>
          <p:cNvSpPr>
            <a:spLocks noGrp="1"/>
          </p:cNvSpPr>
          <p:nvPr>
            <p:ph type="dt" sz="half" idx="10"/>
          </p:nvPr>
        </p:nvSpPr>
        <p:spPr/>
        <p:txBody>
          <a:bodyPr/>
          <a:lstStyle/>
          <a:p>
            <a:fld id="{FC7A9072-BB92-4257-8357-7DB61A354044}" type="datetimeFigureOut">
              <a:rPr lang="en-US" smtClean="0"/>
              <a:t>3/1/2019</a:t>
            </a:fld>
            <a:endParaRPr lang="en-US"/>
          </a:p>
        </p:txBody>
      </p:sp>
      <p:sp>
        <p:nvSpPr>
          <p:cNvPr id="8" name="Fußzeilenplatzhalter 7"/>
          <p:cNvSpPr>
            <a:spLocks noGrp="1"/>
          </p:cNvSpPr>
          <p:nvPr>
            <p:ph type="ftr" sz="quarter" idx="11"/>
          </p:nvPr>
        </p:nvSpPr>
        <p:spPr/>
        <p:txBody>
          <a:bodyPr/>
          <a:lstStyle/>
          <a:p>
            <a:endParaRPr lang="en-US"/>
          </a:p>
        </p:txBody>
      </p:sp>
      <p:sp>
        <p:nvSpPr>
          <p:cNvPr id="9" name="Foliennummernplatzhalter 8"/>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2035826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Datumsplatzhalter 2"/>
          <p:cNvSpPr>
            <a:spLocks noGrp="1"/>
          </p:cNvSpPr>
          <p:nvPr>
            <p:ph type="dt" sz="half" idx="10"/>
          </p:nvPr>
        </p:nvSpPr>
        <p:spPr/>
        <p:txBody>
          <a:bodyPr/>
          <a:lstStyle/>
          <a:p>
            <a:fld id="{FC7A9072-BB92-4257-8357-7DB61A354044}" type="datetimeFigureOut">
              <a:rPr lang="en-US" smtClean="0"/>
              <a:t>3/1/2019</a:t>
            </a:fld>
            <a:endParaRPr lang="en-US"/>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64558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FC7A9072-BB92-4257-8357-7DB61A354044}" type="datetimeFigureOut">
              <a:rPr lang="en-US" smtClean="0"/>
              <a:t>3/1/2019</a:t>
            </a:fld>
            <a:endParaRPr lang="en-US"/>
          </a:p>
        </p:txBody>
      </p:sp>
      <p:sp>
        <p:nvSpPr>
          <p:cNvPr id="3" name="Fußzeilenplatzhalter 2"/>
          <p:cNvSpPr>
            <a:spLocks noGrp="1"/>
          </p:cNvSpPr>
          <p:nvPr>
            <p:ph type="ftr" sz="quarter" idx="11"/>
          </p:nvPr>
        </p:nvSpPr>
        <p:spPr/>
        <p:txBody>
          <a:bodyPr/>
          <a:lstStyle/>
          <a:p>
            <a:endParaRPr lang="en-US"/>
          </a:p>
        </p:txBody>
      </p:sp>
      <p:sp>
        <p:nvSpPr>
          <p:cNvPr id="4" name="Foliennummernplatzhalter 3"/>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3143806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US"/>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C7A9072-BB92-4257-8357-7DB61A354044}" type="datetimeFigureOut">
              <a:rPr lang="en-US" smtClean="0"/>
              <a:t>3/1/2019</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3821939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en-US"/>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FC7A9072-BB92-4257-8357-7DB61A354044}" type="datetimeFigureOut">
              <a:rPr lang="en-US" smtClean="0"/>
              <a:t>3/1/2019</a:t>
            </a:fld>
            <a:endParaRPr lang="en-US"/>
          </a:p>
        </p:txBody>
      </p:sp>
      <p:sp>
        <p:nvSpPr>
          <p:cNvPr id="6" name="Fußzeilenplatzhalter 5"/>
          <p:cNvSpPr>
            <a:spLocks noGrp="1"/>
          </p:cNvSpPr>
          <p:nvPr>
            <p:ph type="ftr" sz="quarter" idx="11"/>
          </p:nvPr>
        </p:nvSpPr>
        <p:spPr/>
        <p:txBody>
          <a:bodyPr/>
          <a:lstStyle/>
          <a:p>
            <a:endParaRPr lang="en-US"/>
          </a:p>
        </p:txBody>
      </p:sp>
      <p:sp>
        <p:nvSpPr>
          <p:cNvPr id="7" name="Foliennummernplatzhalter 6"/>
          <p:cNvSpPr>
            <a:spLocks noGrp="1"/>
          </p:cNvSpPr>
          <p:nvPr>
            <p:ph type="sldNum" sz="quarter" idx="12"/>
          </p:nvPr>
        </p:nvSpPr>
        <p:spPr/>
        <p:txBody>
          <a:bodyPr/>
          <a:lstStyle/>
          <a:p>
            <a:fld id="{7AADD445-C8EB-4286-90B5-380524FBC913}" type="slidenum">
              <a:rPr lang="en-US" smtClean="0"/>
              <a:t>‹Nr.›</a:t>
            </a:fld>
            <a:endParaRPr lang="en-US"/>
          </a:p>
        </p:txBody>
      </p:sp>
    </p:spTree>
    <p:extLst>
      <p:ext uri="{BB962C8B-B14F-4D97-AF65-F5344CB8AC3E}">
        <p14:creationId xmlns:p14="http://schemas.microsoft.com/office/powerpoint/2010/main" val="2145469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en-US"/>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7A9072-BB92-4257-8357-7DB61A354044}" type="datetimeFigureOut">
              <a:rPr lang="en-US" smtClean="0"/>
              <a:t>3/1/2019</a:t>
            </a:fld>
            <a:endParaRPr lang="en-US"/>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ADD445-C8EB-4286-90B5-380524FBC913}" type="slidenum">
              <a:rPr lang="en-US" smtClean="0"/>
              <a:t>‹Nr.›</a:t>
            </a:fld>
            <a:endParaRPr lang="en-US"/>
          </a:p>
        </p:txBody>
      </p:sp>
    </p:spTree>
    <p:extLst>
      <p:ext uri="{BB962C8B-B14F-4D97-AF65-F5344CB8AC3E}">
        <p14:creationId xmlns:p14="http://schemas.microsoft.com/office/powerpoint/2010/main" val="640320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US" dirty="0" smtClean="0"/>
              <a:t>Questions for show of hands (to see if we can agree something and go forward)	</a:t>
            </a:r>
            <a:endParaRPr lang="en-US" dirty="0"/>
          </a:p>
        </p:txBody>
      </p:sp>
      <p:sp>
        <p:nvSpPr>
          <p:cNvPr id="5" name="Inhaltsplatzhalter 4"/>
          <p:cNvSpPr>
            <a:spLocks noGrp="1"/>
          </p:cNvSpPr>
          <p:nvPr>
            <p:ph idx="1"/>
          </p:nvPr>
        </p:nvSpPr>
        <p:spPr/>
        <p:txBody>
          <a:bodyPr>
            <a:normAutofit fontScale="77500" lnSpcReduction="20000"/>
          </a:bodyPr>
          <a:lstStyle/>
          <a:p>
            <a:r>
              <a:rPr lang="en-US" dirty="0" smtClean="0"/>
              <a:t>Q1: Do we agree to go forward with both NF set and NF service set, NF Service set is limited within a NF instance?</a:t>
            </a:r>
          </a:p>
          <a:p>
            <a:pPr lvl="1"/>
            <a:r>
              <a:rPr lang="en-US" dirty="0" smtClean="0"/>
              <a:t>Location is limited to NF instance</a:t>
            </a:r>
          </a:p>
          <a:p>
            <a:pPr lvl="1"/>
            <a:r>
              <a:rPr lang="en-US" dirty="0" smtClean="0"/>
              <a:t>Way forward: Baseline CR S2-1902820 without the ED</a:t>
            </a:r>
          </a:p>
          <a:p>
            <a:r>
              <a:rPr lang="en-US" dirty="0" smtClean="0"/>
              <a:t>Q2: Do we agree to go forward with both NF set and NF service set, NF instance such that its locality information indicated ONLY in its service level. The service instances under such NF instance will have the following new attributes: 1. Locality 2. SET ID</a:t>
            </a:r>
          </a:p>
          <a:p>
            <a:pPr lvl="1"/>
            <a:r>
              <a:rPr lang="en-US" dirty="0" smtClean="0"/>
              <a:t>Locality is defined in the service instances of each of the services belonging to that NF instance</a:t>
            </a:r>
          </a:p>
          <a:p>
            <a:pPr lvl="1"/>
            <a:r>
              <a:rPr lang="en-US" dirty="0" smtClean="0"/>
              <a:t>Way forward: Baseline CR S2-1901516 with addition of the definition copy from S2-1902820 on NF service set</a:t>
            </a:r>
          </a:p>
          <a:p>
            <a:r>
              <a:rPr lang="en-US" dirty="0" smtClean="0"/>
              <a:t>Q3: Same question as Q2 but without NF sets</a:t>
            </a:r>
          </a:p>
          <a:p>
            <a:pPr lvl="1"/>
            <a:r>
              <a:rPr lang="en-US" dirty="0" smtClean="0"/>
              <a:t>Way forward: Remove NF set from CR S2-1901516</a:t>
            </a:r>
          </a:p>
          <a:p>
            <a:pPr lvl="1"/>
            <a:endParaRPr lang="en-US" dirty="0" smtClean="0"/>
          </a:p>
          <a:p>
            <a:r>
              <a:rPr lang="en-US" dirty="0" smtClean="0"/>
              <a:t>Note</a:t>
            </a:r>
            <a:r>
              <a:rPr lang="en-US" smtClean="0"/>
              <a:t>: </a:t>
            </a:r>
            <a:r>
              <a:rPr lang="en-US" smtClean="0"/>
              <a:t>In Q1</a:t>
            </a:r>
            <a:r>
              <a:rPr lang="en-US" dirty="0" smtClean="0"/>
              <a:t>, Q2 and </a:t>
            </a:r>
            <a:r>
              <a:rPr lang="en-US" dirty="0" smtClean="0"/>
              <a:t>in </a:t>
            </a:r>
            <a:r>
              <a:rPr lang="en-US" dirty="0" smtClean="0"/>
              <a:t>Q3 </a:t>
            </a:r>
            <a:r>
              <a:rPr lang="en-US" dirty="0" smtClean="0"/>
              <a:t>we do not specify the internal interactions within an NF</a:t>
            </a:r>
            <a:endParaRPr lang="en-US" dirty="0"/>
          </a:p>
        </p:txBody>
      </p:sp>
    </p:spTree>
    <p:extLst>
      <p:ext uri="{BB962C8B-B14F-4D97-AF65-F5344CB8AC3E}">
        <p14:creationId xmlns:p14="http://schemas.microsoft.com/office/powerpoint/2010/main" val="33256368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Words>
  <Application>Microsoft Office PowerPoint</Application>
  <PresentationFormat>Breitbild</PresentationFormat>
  <Paragraphs>11</Paragraphs>
  <Slides>1</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vt:i4>
      </vt:variant>
    </vt:vector>
  </HeadingPairs>
  <TitlesOfParts>
    <vt:vector size="5" baseType="lpstr">
      <vt:lpstr>Arial</vt:lpstr>
      <vt:lpstr>Calibri</vt:lpstr>
      <vt:lpstr>Calibri Light</vt:lpstr>
      <vt:lpstr>Office Theme</vt:lpstr>
      <vt:lpstr>Questions for show of hands (to see if we can agree something and go forward) </vt:lpstr>
    </vt:vector>
  </TitlesOfParts>
  <Company>T-Systems Austria GesmbH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Colom Ikuno, Josep</dc:creator>
  <cp:lastModifiedBy>Colom Ikuno, Josep</cp:lastModifiedBy>
  <cp:revision>23</cp:revision>
  <dcterms:created xsi:type="dcterms:W3CDTF">2019-03-01T13:10:35Z</dcterms:created>
  <dcterms:modified xsi:type="dcterms:W3CDTF">2019-03-01T14:03:33Z</dcterms:modified>
</cp:coreProperties>
</file>