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38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B425B-24EA-42AE-B619-4C108642CA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2EE169-1013-4E02-BE30-26403FECA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C732D-3702-4F0F-BFFB-A1C785079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81402E-37F8-4353-9192-6D23F8E2B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5C857-B71E-4ADA-A203-77E6D72CE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61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1C8FD-8CB9-4011-B0C2-C6B86C8CE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AD04F9-D160-4212-A9A7-3B5F6E3CC5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4F4BD-6BC3-4381-922F-700537624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A9002-00EB-4909-B2BA-16CAEACEE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F5A86-A96C-4A7F-A301-1320946E6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4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AC9E3D-BF04-4F05-8842-A873D6E59F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1EB1BB-DBF7-4DC8-BE35-D562A08F0A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F2870F-9794-466B-961A-2090E2F9C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9CEC7-A853-4D61-99BC-D2B4B1D9A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F715F-51AF-4C52-8BFE-57DC12473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62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C4DA4-E1E5-49DC-B538-B49E7EC8A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9B321-A8EE-4DA5-A26B-9418BF690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67DDB-3AC5-4539-B819-29CB1967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92F6C-A674-4ABA-9BBE-E75870851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C64BE-02E6-4CF4-B88D-58676F578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29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D81CA-B8B3-42D2-8B1F-489E2B24D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93A02-0F9F-46BC-ABCA-0450069DF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E7457-204A-495E-B71C-48180EBF0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7B8EA5-EF15-44A5-9509-DDE5F669F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3A403-D282-48F4-A662-F96D6D6AE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71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96018-485B-4EE9-99B1-1B8CA3797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ADED2-485B-41E0-B636-55CB4A8735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E38B70-B361-4206-A38E-3149DEA75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AD13B-3980-40E8-90E2-62F912986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9E6714-4C8A-4F4B-A0B9-34726F0C1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283C66-CC80-4699-972E-E84D38255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47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9D49F-CDA7-43F5-8ACC-27D26EBE3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861868-7803-43F0-B7F3-A354E0290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B5FE2-6727-4D90-963A-75FFB32784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C4F0A4-3BE3-4F9E-8EAE-A678535B16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9318BC-0ACF-44C2-BFF4-B0EFC9C191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E2E7B2-391B-4259-AE58-E7BFB8012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2421CE-8F03-49EF-93BA-7326D8BFA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8487CA-F255-4D72-B70E-646D0D840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603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71223-E86D-4BD8-97F4-8F35D2119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7C0E76-B3FC-4204-838E-68A4830DC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FC096-0A5C-4176-A465-C57FAD2C9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78702C-C151-4CFC-B325-EB35ACAEC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403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D3FE6E-4FE5-4120-A049-690178E2D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B2BF22-6562-4092-95CE-D349418F6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0CDE7-AC71-4B16-83DC-FF2FD55C2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3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20B43-0922-429B-B681-59083D14E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A5C38-C938-48AA-8479-9015863DB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1C8441-AA36-4392-98D3-0B75EABFF6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AE4E31-AF8D-4F5A-A0B2-70495F2D5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2E9E3D-341C-4FA1-B953-84286B40E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A6EEC5-92B5-49FF-BAD4-29CF520AB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2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63B2C-D16F-4864-8567-1DA740568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01794A-2628-4A89-AF17-2D62E23E6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6F9A7D-F64B-44CD-B826-A144BE29EB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CA1441-2D5B-46D3-94CB-750B38C53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27373-5E49-4705-B235-14D41F32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7C7F2-F674-4533-980B-28364400D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59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429633-2F17-4D49-89E8-E360D48A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DF866E-BA45-43A7-BE1F-1675BF08F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4A253C-592D-4E45-9063-D52FD9EE80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7EDBF-CD53-473C-A760-6A45361529F4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E937CF-7F04-4110-9B37-80C12C4030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9E518-0CF6-425F-AD7B-7AEC83C89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5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Docs/S2-1901916.zip" TargetMode="External"/><Relationship Id="rId2" Type="http://schemas.openxmlformats.org/officeDocument/2006/relationships/hyperlink" Target="Docs/S2-190191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Docs/S2-1901917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D41A5-F268-40DB-AAF0-4405ECEF68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5G_CIoT drafting</a:t>
            </a:r>
            <a:br>
              <a:rPr lang="en-US" dirty="0"/>
            </a:br>
            <a:br>
              <a:rPr lang="en-US" dirty="0"/>
            </a:br>
            <a:r>
              <a:rPr lang="en-US" sz="3600" dirty="0"/>
              <a:t>Buffered data forwarding for </a:t>
            </a:r>
            <a:br>
              <a:rPr lang="en-US" sz="3600" dirty="0"/>
            </a:br>
            <a:r>
              <a:rPr lang="en-US" sz="3600" dirty="0"/>
              <a:t>Idle mode mobility between EPS and 5GS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B25B5C-5B3D-4B18-AC86-64AF610E0F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56641"/>
            <a:ext cx="9144000" cy="1655762"/>
          </a:xfrm>
        </p:spPr>
        <p:txBody>
          <a:bodyPr/>
          <a:lstStyle/>
          <a:p>
            <a:r>
              <a:rPr lang="en-US" dirty="0"/>
              <a:t>February 26, 2019</a:t>
            </a:r>
          </a:p>
          <a:p>
            <a:r>
              <a:rPr lang="en-US" dirty="0"/>
              <a:t>Rapporteur (Qualcomm)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00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8129B-B6B9-4822-832C-67378CE63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46E0163-433B-4C2D-A7EE-658C3FD7A0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7606964"/>
              </p:ext>
            </p:extLst>
          </p:nvPr>
        </p:nvGraphicFramePr>
        <p:xfrm>
          <a:off x="612559" y="1935331"/>
          <a:ext cx="10440139" cy="22287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4658">
                  <a:extLst>
                    <a:ext uri="{9D8B030D-6E8A-4147-A177-3AD203B41FA5}">
                      <a16:colId xmlns:a16="http://schemas.microsoft.com/office/drawing/2014/main" val="3393416234"/>
                    </a:ext>
                  </a:extLst>
                </a:gridCol>
                <a:gridCol w="1193580">
                  <a:extLst>
                    <a:ext uri="{9D8B030D-6E8A-4147-A177-3AD203B41FA5}">
                      <a16:colId xmlns:a16="http://schemas.microsoft.com/office/drawing/2014/main" val="1404177947"/>
                    </a:ext>
                  </a:extLst>
                </a:gridCol>
                <a:gridCol w="1193580">
                  <a:extLst>
                    <a:ext uri="{9D8B030D-6E8A-4147-A177-3AD203B41FA5}">
                      <a16:colId xmlns:a16="http://schemas.microsoft.com/office/drawing/2014/main" val="986902372"/>
                    </a:ext>
                  </a:extLst>
                </a:gridCol>
                <a:gridCol w="1193580">
                  <a:extLst>
                    <a:ext uri="{9D8B030D-6E8A-4147-A177-3AD203B41FA5}">
                      <a16:colId xmlns:a16="http://schemas.microsoft.com/office/drawing/2014/main" val="4115254559"/>
                    </a:ext>
                  </a:extLst>
                </a:gridCol>
                <a:gridCol w="4175423">
                  <a:extLst>
                    <a:ext uri="{9D8B030D-6E8A-4147-A177-3AD203B41FA5}">
                      <a16:colId xmlns:a16="http://schemas.microsoft.com/office/drawing/2014/main" val="988878599"/>
                    </a:ext>
                  </a:extLst>
                </a:gridCol>
                <a:gridCol w="1789318">
                  <a:extLst>
                    <a:ext uri="{9D8B030D-6E8A-4147-A177-3AD203B41FA5}">
                      <a16:colId xmlns:a16="http://schemas.microsoft.com/office/drawing/2014/main" val="2298320915"/>
                    </a:ext>
                  </a:extLst>
                </a:gridCol>
              </a:tblGrid>
              <a:tr h="763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6.9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sng">
                          <a:effectLst/>
                          <a:hlinkClick r:id="rId2" action="ppaction://hlinkfile"/>
                        </a:rPr>
                        <a:t>S2-1901915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DISCUSSION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Agreement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Discussion on buffered data forwarding for interworking case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CATT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66869547"/>
                  </a:ext>
                </a:extLst>
              </a:tr>
              <a:tr h="7326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6.9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sng">
                          <a:effectLst/>
                          <a:hlinkClick r:id="rId3" action="ppaction://hlinkfile"/>
                        </a:rPr>
                        <a:t>S2-1901916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CR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Approval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23.502 CR1082: Buffered data forwarding for 5GS to EPS Idle mode mobility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CATT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644218372"/>
                  </a:ext>
                </a:extLst>
              </a:tr>
              <a:tr h="7326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6.9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sng">
                          <a:effectLst/>
                          <a:hlinkClick r:id="rId4" action="ppaction://hlinkfile"/>
                        </a:rPr>
                        <a:t>S2-1901917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CR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Approval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23.502 CR1083: Buffered data forwarding for EPS to 5GS Idle mode mobility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CATT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79809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1384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84399-4FCA-460B-970C-350593754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CE41-C794-4897-AF77-DA2CD87A1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Need for Rel-15 CR?</a:t>
            </a:r>
          </a:p>
          <a:p>
            <a:pPr lvl="1"/>
            <a:r>
              <a:rPr lang="en-US" dirty="0"/>
              <a:t>5GS to EPS mobility</a:t>
            </a:r>
          </a:p>
          <a:p>
            <a:pPr lvl="2"/>
            <a:r>
              <a:rPr lang="en-US" dirty="0"/>
              <a:t>Rel-15 supports buffering in SMF or UPF</a:t>
            </a:r>
          </a:p>
          <a:p>
            <a:pPr lvl="2"/>
            <a:r>
              <a:rPr lang="en-US" dirty="0"/>
              <a:t>Delivery of data buffered in SMF or UPF when UE moves to EPS is not described yet</a:t>
            </a:r>
          </a:p>
          <a:p>
            <a:pPr lvl="2"/>
            <a:r>
              <a:rPr lang="en-US" dirty="0"/>
              <a:t>Note: SMF becomes PGW-C; UPF becomes PGW-U upon mobility to EPC in non-roaming scenarios; PGW does however not support buffering</a:t>
            </a:r>
          </a:p>
          <a:p>
            <a:pPr lvl="1"/>
            <a:r>
              <a:rPr lang="en-US" dirty="0"/>
              <a:t>EPS to 5GS mobility</a:t>
            </a:r>
          </a:p>
          <a:p>
            <a:pPr lvl="2"/>
            <a:r>
              <a:rPr lang="en-US" dirty="0"/>
              <a:t>Delivery of data buffered in SGW-C or SGW-U when UE moves to 5GS is not described yet</a:t>
            </a:r>
          </a:p>
          <a:p>
            <a:pPr lvl="2"/>
            <a:r>
              <a:rPr lang="en-US" dirty="0"/>
              <a:t>Note: SGW is “removed” upon mobility to 5GS in non-roaming scenarios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569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0AAC1-A777-4358-9493-20DD503B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CE55E-315A-4BCB-8332-F5C18B0742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Postpone topic to SA#132</a:t>
            </a:r>
          </a:p>
          <a:p>
            <a:pPr lvl="1"/>
            <a:r>
              <a:rPr lang="en-US" dirty="0"/>
              <a:t>Rel-15: Clarify handling of buffered data for mobility between EPS and 5GS</a:t>
            </a:r>
          </a:p>
          <a:p>
            <a:pPr lvl="1"/>
            <a:r>
              <a:rPr lang="en-US" dirty="0"/>
              <a:t>Rel-16: Delivery of buffered data (extended buffering) for mobility between EPS and 5GS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585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</TotalTime>
  <Words>192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5G_CIoT drafting  Buffered data forwarding for  Idle mode mobility between EPS and 5GS</vt:lpstr>
      <vt:lpstr>Documents</vt:lpstr>
      <vt:lpstr>Discussion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CIoT drafting</dc:title>
  <dc:creator>QC_1</dc:creator>
  <cp:lastModifiedBy>QC_6</cp:lastModifiedBy>
  <cp:revision>13</cp:revision>
  <dcterms:created xsi:type="dcterms:W3CDTF">2018-10-15T02:46:16Z</dcterms:created>
  <dcterms:modified xsi:type="dcterms:W3CDTF">2019-02-27T12:06:10Z</dcterms:modified>
</cp:coreProperties>
</file>