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47" r:id="rId1"/>
    <p:sldMasterId id="2147484185" r:id="rId2"/>
    <p:sldMasterId id="2147484194" r:id="rId3"/>
  </p:sldMasterIdLst>
  <p:notesMasterIdLst>
    <p:notesMasterId r:id="rId10"/>
  </p:notesMasterIdLst>
  <p:handoutMasterIdLst>
    <p:handoutMasterId r:id="rId11"/>
  </p:handoutMasterIdLst>
  <p:sldIdLst>
    <p:sldId id="880" r:id="rId4"/>
    <p:sldId id="941" r:id="rId5"/>
    <p:sldId id="930" r:id="rId6"/>
    <p:sldId id="933" r:id="rId7"/>
    <p:sldId id="934" r:id="rId8"/>
    <p:sldId id="885" r:id="rId9"/>
  </p:sldIdLst>
  <p:sldSz cx="12190413" cy="6859588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500" kern="1200">
        <a:solidFill>
          <a:schemeClr val="tx1"/>
        </a:solidFill>
        <a:latin typeface="FrutigerNext LT BlackCn" pitchFamily="34" charset="0"/>
        <a:ea typeface="MS PGothic" panose="020B0600070205080204" pitchFamily="34" charset="-128"/>
        <a:cs typeface="+mn-cs"/>
      </a:defRPr>
    </a:lvl1pPr>
    <a:lvl2pPr marL="460363" indent="142871" algn="l" rtl="0" eaLnBrk="0" fontAlgn="base" hangingPunct="0">
      <a:spcBef>
        <a:spcPct val="0"/>
      </a:spcBef>
      <a:spcAft>
        <a:spcPct val="0"/>
      </a:spcAft>
      <a:defRPr sz="2500" kern="1200">
        <a:solidFill>
          <a:schemeClr val="tx1"/>
        </a:solidFill>
        <a:latin typeface="FrutigerNext LT BlackCn" pitchFamily="34" charset="0"/>
        <a:ea typeface="MS PGothic" panose="020B0600070205080204" pitchFamily="34" charset="-128"/>
        <a:cs typeface="+mn-cs"/>
      </a:defRPr>
    </a:lvl2pPr>
    <a:lvl3pPr marL="925490" indent="287331" algn="l" rtl="0" eaLnBrk="0" fontAlgn="base" hangingPunct="0">
      <a:spcBef>
        <a:spcPct val="0"/>
      </a:spcBef>
      <a:spcAft>
        <a:spcPct val="0"/>
      </a:spcAft>
      <a:defRPr sz="2500" kern="1200">
        <a:solidFill>
          <a:schemeClr val="tx1"/>
        </a:solidFill>
        <a:latin typeface="FrutigerNext LT BlackCn" pitchFamily="34" charset="0"/>
        <a:ea typeface="MS PGothic" panose="020B0600070205080204" pitchFamily="34" charset="-128"/>
        <a:cs typeface="+mn-cs"/>
      </a:defRPr>
    </a:lvl3pPr>
    <a:lvl4pPr marL="1393790" indent="428615" algn="l" rtl="0" eaLnBrk="0" fontAlgn="base" hangingPunct="0">
      <a:spcBef>
        <a:spcPct val="0"/>
      </a:spcBef>
      <a:spcAft>
        <a:spcPct val="0"/>
      </a:spcAft>
      <a:defRPr sz="2500" kern="1200">
        <a:solidFill>
          <a:schemeClr val="tx1"/>
        </a:solidFill>
        <a:latin typeface="FrutigerNext LT BlackCn" pitchFamily="34" charset="0"/>
        <a:ea typeface="MS PGothic" panose="020B0600070205080204" pitchFamily="34" charset="-128"/>
        <a:cs typeface="+mn-cs"/>
      </a:defRPr>
    </a:lvl4pPr>
    <a:lvl5pPr marL="1858916" indent="573074" algn="l" rtl="0" eaLnBrk="0" fontAlgn="base" hangingPunct="0">
      <a:spcBef>
        <a:spcPct val="0"/>
      </a:spcBef>
      <a:spcAft>
        <a:spcPct val="0"/>
      </a:spcAft>
      <a:defRPr sz="2500" kern="1200">
        <a:solidFill>
          <a:schemeClr val="tx1"/>
        </a:solidFill>
        <a:latin typeface="FrutigerNext LT BlackCn" pitchFamily="34" charset="0"/>
        <a:ea typeface="MS PGothic" panose="020B0600070205080204" pitchFamily="34" charset="-128"/>
        <a:cs typeface="+mn-cs"/>
      </a:defRPr>
    </a:lvl5pPr>
    <a:lvl6pPr marL="2285943" algn="l" defTabSz="914377" rtl="0" eaLnBrk="1" latinLnBrk="0" hangingPunct="1">
      <a:defRPr sz="2500" kern="1200">
        <a:solidFill>
          <a:schemeClr val="tx1"/>
        </a:solidFill>
        <a:latin typeface="FrutigerNext LT BlackCn" pitchFamily="34" charset="0"/>
        <a:ea typeface="MS PGothic" panose="020B0600070205080204" pitchFamily="34" charset="-128"/>
        <a:cs typeface="+mn-cs"/>
      </a:defRPr>
    </a:lvl6pPr>
    <a:lvl7pPr marL="2743131" algn="l" defTabSz="914377" rtl="0" eaLnBrk="1" latinLnBrk="0" hangingPunct="1">
      <a:defRPr sz="2500" kern="1200">
        <a:solidFill>
          <a:schemeClr val="tx1"/>
        </a:solidFill>
        <a:latin typeface="FrutigerNext LT BlackCn" pitchFamily="34" charset="0"/>
        <a:ea typeface="MS PGothic" panose="020B0600070205080204" pitchFamily="34" charset="-128"/>
        <a:cs typeface="+mn-cs"/>
      </a:defRPr>
    </a:lvl7pPr>
    <a:lvl8pPr marL="3200320" algn="l" defTabSz="914377" rtl="0" eaLnBrk="1" latinLnBrk="0" hangingPunct="1">
      <a:defRPr sz="2500" kern="1200">
        <a:solidFill>
          <a:schemeClr val="tx1"/>
        </a:solidFill>
        <a:latin typeface="FrutigerNext LT BlackCn" pitchFamily="34" charset="0"/>
        <a:ea typeface="MS PGothic" panose="020B0600070205080204" pitchFamily="34" charset="-128"/>
        <a:cs typeface="+mn-cs"/>
      </a:defRPr>
    </a:lvl8pPr>
    <a:lvl9pPr marL="3657509" algn="l" defTabSz="914377" rtl="0" eaLnBrk="1" latinLnBrk="0" hangingPunct="1">
      <a:defRPr sz="2500" kern="1200">
        <a:solidFill>
          <a:schemeClr val="tx1"/>
        </a:solidFill>
        <a:latin typeface="FrutigerNext LT BlackCn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4">
          <p15:clr>
            <a:srgbClr val="A4A3A4"/>
          </p15:clr>
        </p15:guide>
        <p15:guide id="2" pos="60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" lastIdx="6" clrIdx="0"/>
  <p:cmAuthor id="2" name="LiuLiangLiang" initials="LLL" lastIdx="3" clrIdx="1"/>
  <p:cmAuthor id="3" name="Houjianxing (Johnson)" initials="H(" lastIdx="9" clrIdx="2">
    <p:extLst>
      <p:ext uri="{19B8F6BF-5375-455C-9EA6-DF929625EA0E}">
        <p15:presenceInfo xmlns:p15="http://schemas.microsoft.com/office/powerpoint/2012/main" userId="S-1-5-21-147214757-305610072-1517763936-1312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0000"/>
    <a:srgbClr val="0000FF"/>
    <a:srgbClr val="B7ECFF"/>
    <a:srgbClr val="FFFF00"/>
    <a:srgbClr val="FFCC99"/>
    <a:srgbClr val="C00000"/>
    <a:srgbClr val="FFB8B8"/>
    <a:srgbClr val="FF9900"/>
    <a:srgbClr val="E4BF62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90" autoAdjust="0"/>
    <p:restoredTop sz="91408" autoAdjust="0"/>
  </p:normalViewPr>
  <p:slideViewPr>
    <p:cSldViewPr snapToObjects="1">
      <p:cViewPr varScale="1">
        <p:scale>
          <a:sx n="72" d="100"/>
          <a:sy n="72" d="100"/>
        </p:scale>
        <p:origin x="51" y="522"/>
      </p:cViewPr>
      <p:guideLst>
        <p:guide orient="horz" pos="644"/>
        <p:guide pos="60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80" d="100"/>
          <a:sy n="80" d="100"/>
        </p:scale>
        <p:origin x="-3222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59EC6F5E-001C-4433-A83C-F2246392ACF8}" type="datetimeFigureOut">
              <a:rPr lang="zh-CN" altLang="en-US"/>
              <a:pPr>
                <a:defRPr/>
              </a:pPr>
              <a:t>2019/2/19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338E65D-E4AB-4189-B4AF-B50108113C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8518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2588" y="685800"/>
            <a:ext cx="6092825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274444A-7CEF-40F5-BDA3-DB820894B43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896716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6036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2549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9379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5891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330728" algn="l" defTabSz="93229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96875" algn="l" defTabSz="93229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63021" algn="l" defTabSz="93229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29167" algn="l" defTabSz="93229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328058-29F7-46C6-8D38-03A129804023}" type="slidenum">
              <a:rPr lang="en-US" altLang="zh-CN" smtClean="0">
                <a:solidFill>
                  <a:prstClr val="black"/>
                </a:solidFill>
              </a:rPr>
              <a:pPr/>
              <a:t>1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9502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274444A-7CEF-40F5-BDA3-DB820894B435}" type="slidenum">
              <a:rPr lang="zh-CN" altLang="en-US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29585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274444A-7CEF-40F5-BDA3-DB820894B435}" type="slidenum">
              <a:rPr lang="zh-CN" altLang="en-US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988750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274444A-7CEF-40F5-BDA3-DB820894B435}" type="slidenum">
              <a:rPr lang="zh-CN" altLang="en-US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416580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274444A-7CEF-40F5-BDA3-DB820894B435}" type="slidenum">
              <a:rPr lang="zh-CN" altLang="en-US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86348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B2B1E94-8CCF-4F06-8024-8712CFA24031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97213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10539" y="5580825"/>
            <a:ext cx="884651" cy="821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3" descr="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17" y="783348"/>
            <a:ext cx="12188296" cy="3810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869841" y="326047"/>
            <a:ext cx="3680857" cy="386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3048" tIns="46523" rIns="93048" bIns="46523">
            <a:spAutoFit/>
          </a:bodyPr>
          <a:lstStyle/>
          <a:p>
            <a:pPr>
              <a:defRPr/>
            </a:pPr>
            <a:r>
              <a:rPr lang="en-US" altLang="zh-CN" sz="1900" dirty="0" smtClean="0">
                <a:solidFill>
                  <a:srgbClr val="000000"/>
                </a:solidFill>
                <a:latin typeface="Cambria Math" pitchFamily="18" charset="0"/>
                <a:ea typeface="Cambria Math" pitchFamily="18" charset="0"/>
              </a:rPr>
              <a:t>NFV</a:t>
            </a:r>
            <a:r>
              <a:rPr lang="zh-CN" altLang="en-US" sz="1900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研究部</a:t>
            </a:r>
            <a:r>
              <a:rPr lang="en-US" altLang="zh-CN" sz="1900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-</a:t>
            </a:r>
            <a:r>
              <a:rPr lang="zh-CN" altLang="en-US" sz="1900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激发活力、成就你我</a:t>
            </a:r>
            <a:endParaRPr lang="en-US" altLang="zh-CN" sz="1900" dirty="0" smtClean="0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 userDrawn="1"/>
        </p:nvSpPr>
        <p:spPr bwMode="auto">
          <a:xfrm>
            <a:off x="869842" y="6207511"/>
            <a:ext cx="2123123" cy="32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3048" tIns="46523" rIns="93048" bIns="46523">
            <a:spAutoFit/>
          </a:bodyPr>
          <a:lstStyle/>
          <a:p>
            <a:pPr>
              <a:defRPr/>
            </a:pPr>
            <a:r>
              <a:rPr lang="en-US" altLang="zh-CN" sz="1500" dirty="0">
                <a:solidFill>
                  <a:srgbClr val="000000"/>
                </a:solidFill>
                <a:latin typeface="FrutigerNext LT Bold" charset="0"/>
              </a:rPr>
              <a:t>HUAWEI </a:t>
            </a:r>
            <a:r>
              <a:rPr lang="en-US" altLang="zh-CN" sz="1500" dirty="0" smtClean="0">
                <a:solidFill>
                  <a:srgbClr val="000000"/>
                </a:solidFill>
                <a:latin typeface="FrutigerNext LT Bold" charset="0"/>
              </a:rPr>
              <a:t>Confidential </a:t>
            </a:r>
            <a:endParaRPr lang="en-US" altLang="zh-CN" sz="25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Text Box 20"/>
          <p:cNvSpPr txBox="1">
            <a:spLocks noChangeArrowheads="1"/>
          </p:cNvSpPr>
          <p:nvPr userDrawn="1"/>
        </p:nvSpPr>
        <p:spPr bwMode="auto">
          <a:xfrm>
            <a:off x="9661326" y="3984491"/>
            <a:ext cx="2004222" cy="32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8612" tIns="54304" rIns="108612" bIns="54304"/>
          <a:lstStyle/>
          <a:p>
            <a:pPr algn="ctr" eaLnBrk="1" hangingPunct="1">
              <a:lnSpc>
                <a:spcPct val="140000"/>
              </a:lnSpc>
              <a:defRPr/>
            </a:pPr>
            <a:r>
              <a:rPr lang="en-US" altLang="zh-CN" sz="1100" b="1" dirty="0">
                <a:solidFill>
                  <a:srgbClr val="FFFFFF"/>
                </a:solidFill>
                <a:latin typeface="FrutigerNext LT Medium" pitchFamily="34" charset="0"/>
                <a:ea typeface="黑体" pitchFamily="2" charset="-122"/>
              </a:rPr>
              <a:t>www.huawei.com</a:t>
            </a:r>
          </a:p>
        </p:txBody>
      </p:sp>
    </p:spTree>
    <p:extLst>
      <p:ext uri="{BB962C8B-B14F-4D97-AF65-F5344CB8AC3E}">
        <p14:creationId xmlns:p14="http://schemas.microsoft.com/office/powerpoint/2010/main" val="4449732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7907424" y="6403875"/>
            <a:ext cx="1409150" cy="45571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eaLnBrk="1" hangingPunct="1">
              <a:defRPr/>
            </a:pPr>
            <a:endParaRPr lang="de-DE" altLang="zh-CN" sz="1799">
              <a:solidFill>
                <a:srgbClr val="000000"/>
              </a:solidFill>
              <a:latin typeface="Calibri" pitchFamily="34" charset="0"/>
              <a:ea typeface="宋体" charset="-122"/>
            </a:endParaRPr>
          </a:p>
          <a:p>
            <a:pPr eaLnBrk="1" hangingPunct="1">
              <a:defRPr/>
            </a:pPr>
            <a:r>
              <a:rPr lang="de-DE" altLang="zh-CN" sz="1799">
                <a:solidFill>
                  <a:srgbClr val="000000"/>
                </a:solidFill>
                <a:latin typeface="Calibri" pitchFamily="34" charset="0"/>
                <a:ea typeface="宋体" charset="-122"/>
              </a:rPr>
              <a:t>Page </a:t>
            </a:r>
            <a:fld id="{447591E1-FED9-4F62-B460-2C4F9E0AC0D2}" type="slidenum">
              <a:rPr lang="de-DE" altLang="zh-CN" sz="1799">
                <a:solidFill>
                  <a:srgbClr val="000000"/>
                </a:solidFill>
                <a:latin typeface="Calibri" pitchFamily="34" charset="0"/>
                <a:ea typeface="宋体" charset="-122"/>
              </a:rPr>
              <a:pPr eaLnBrk="1" hangingPunct="1">
                <a:defRPr/>
              </a:pPr>
              <a:t>‹#›</a:t>
            </a:fld>
            <a:endParaRPr lang="en-GB" altLang="zh-CN" sz="1799">
              <a:solidFill>
                <a:srgbClr val="000000"/>
              </a:solidFill>
              <a:latin typeface="Calibri" pitchFamily="34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47035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517388" y="165140"/>
            <a:ext cx="11155642" cy="888393"/>
          </a:xfrm>
        </p:spPr>
        <p:txBody>
          <a:bodyPr>
            <a:noAutofit/>
          </a:bodyPr>
          <a:lstStyle>
            <a:lvl1pPr marL="0" marR="0" indent="0" algn="l" defTabSz="914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01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dirty="0" smtClean="0"/>
              <a:t>Headline in Arial Regular 36 point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517388" y="1269561"/>
            <a:ext cx="11155642" cy="5032758"/>
          </a:xfrm>
        </p:spPr>
        <p:txBody>
          <a:bodyPr>
            <a:normAutofit/>
          </a:bodyPr>
          <a:lstStyle>
            <a:lvl1pPr marL="0" marR="0" indent="0" algn="l" defTabSz="91452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dirty="0" smtClean="0"/>
              <a:t>Copy text in Arial Regular 20 - 32 point </a:t>
            </a:r>
          </a:p>
        </p:txBody>
      </p:sp>
    </p:spTree>
    <p:extLst>
      <p:ext uri="{BB962C8B-B14F-4D97-AF65-F5344CB8AC3E}">
        <p14:creationId xmlns:p14="http://schemas.microsoft.com/office/powerpoint/2010/main" val="4441857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>
              <a:solidFill>
                <a:prstClr val="black"/>
              </a:solidFill>
            </a:endParaRPr>
          </a:p>
          <a:p>
            <a:pPr>
              <a:defRPr/>
            </a:pPr>
            <a:r>
              <a:rPr lang="de-DE" altLang="zh-CN">
                <a:solidFill>
                  <a:prstClr val="black"/>
                </a:solidFill>
              </a:rPr>
              <a:t>Page </a:t>
            </a:r>
            <a:fld id="{64889968-D8A0-4A1D-B155-303EB92D5F31}" type="slidenum">
              <a:rPr lang="de-DE" altLang="zh-CN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4234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0054" y="319166"/>
            <a:ext cx="11328633" cy="639911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890105"/>
      </p:ext>
    </p:extLst>
  </p:cSld>
  <p:clrMapOvr>
    <a:masterClrMapping/>
  </p:clrMapOvr>
  <p:transition advClick="0" advTm="8000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0054" y="319166"/>
            <a:ext cx="11328633" cy="639911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6336984"/>
      </p:ext>
    </p:extLst>
  </p:cSld>
  <p:clrMapOvr>
    <a:masterClrMapping/>
  </p:clrMapOvr>
  <p:transition advClick="0" advTm="8000">
    <p:fade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9DCA95D7-E7E8-4BF3-B49C-AA950EAD89CC}" type="slidenum">
              <a:rPr lang="de-DE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6522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0897" y="336891"/>
            <a:ext cx="10453536" cy="75984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07" tIns="45703" rIns="91407" bIns="45703" numCol="1" anchor="ctr" anchorCtr="0" compatLnSpc="1">
            <a:prstTxWarp prst="textNoShape">
              <a:avLst/>
            </a:prstTxWarp>
          </a:bodyPr>
          <a:lstStyle>
            <a:lvl1pPr marL="0" indent="0">
              <a:buFont typeface="Arial" pitchFamily="34" charset="0"/>
              <a:buNone/>
              <a:defRPr lang="zh-CN" altLang="en-US" sz="3998" b="0" dirty="0">
                <a:solidFill>
                  <a:schemeClr val="tx2"/>
                </a:solidFill>
                <a:latin typeface="FrutigerNext LT Light" pitchFamily="34" charset="0"/>
                <a:ea typeface="黑体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4276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0749" y="274702"/>
            <a:ext cx="10971689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253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0777" y="142927"/>
            <a:ext cx="10984384" cy="82492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624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6"/>
          <p:cNvSpPr>
            <a:spLocks noChangeArrowheads="1"/>
          </p:cNvSpPr>
          <p:nvPr userDrawn="1"/>
        </p:nvSpPr>
        <p:spPr bwMode="auto">
          <a:xfrm>
            <a:off x="11504881" y="6379943"/>
            <a:ext cx="685532" cy="462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defTabSz="783911">
              <a:lnSpc>
                <a:spcPct val="85000"/>
              </a:lnSpc>
            </a:pPr>
            <a:endParaRPr lang="de-DE" sz="1000" b="1" dirty="0">
              <a:solidFill>
                <a:srgbClr val="000000"/>
              </a:solidFill>
              <a:latin typeface="FrutigerNext LT Light" pitchFamily="34" charset="0"/>
            </a:endParaRPr>
          </a:p>
          <a:p>
            <a:pPr defTabSz="783911">
              <a:lnSpc>
                <a:spcPct val="85000"/>
              </a:lnSpc>
            </a:pPr>
            <a:r>
              <a:rPr lang="de-DE" sz="1000" b="1" dirty="0">
                <a:solidFill>
                  <a:srgbClr val="000000"/>
                </a:solidFill>
                <a:latin typeface="FrutigerNext LT Light" pitchFamily="34" charset="0"/>
              </a:rPr>
              <a:t>Page </a:t>
            </a:r>
            <a:fld id="{E68EC476-442B-4BB7-9603-F1440C241F3D}" type="slidenum">
              <a:rPr lang="de-DE" sz="1000" b="1">
                <a:solidFill>
                  <a:srgbClr val="000000"/>
                </a:solidFill>
                <a:latin typeface="FrutigerNext LT Light" pitchFamily="34" charset="0"/>
              </a:rPr>
              <a:pPr defTabSz="783911">
                <a:lnSpc>
                  <a:spcPct val="85000"/>
                </a:lnSpc>
              </a:pPr>
              <a:t>‹#›</a:t>
            </a:fld>
            <a:endParaRPr lang="en-GB" sz="1000" b="1" dirty="0">
              <a:solidFill>
                <a:srgbClr val="000000"/>
              </a:solidFill>
              <a:latin typeface="FrutigerNext LT Light" pitchFamily="34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 userDrawn="1"/>
        </p:nvSpPr>
        <p:spPr bwMode="auto">
          <a:xfrm>
            <a:off x="856164" y="6470465"/>
            <a:ext cx="3169695" cy="215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en-US" altLang="zh-CN" sz="1399" b="1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FrutigerNext LT Light" pitchFamily="34" charset="0"/>
                <a:ea typeface="MS PGothic" pitchFamily="34" charset="-128"/>
              </a:rPr>
              <a:t>HUAWEI TECHNOLOGIES CO.</a:t>
            </a:r>
            <a:r>
              <a:rPr lang="zh-CN" altLang="en-US" sz="1399" b="1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FrutigerNext LT Light" pitchFamily="34" charset="0"/>
                <a:ea typeface="MS PGothic" pitchFamily="34" charset="-128"/>
              </a:rPr>
              <a:t>，</a:t>
            </a:r>
            <a:r>
              <a:rPr lang="en-US" altLang="zh-CN" sz="1399" b="1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FrutigerNext LT Light" pitchFamily="34" charset="0"/>
                <a:ea typeface="MS PGothic" pitchFamily="34" charset="-128"/>
              </a:rPr>
              <a:t>LTD.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3593" y="279097"/>
            <a:ext cx="10843151" cy="554126"/>
          </a:xfrm>
          <a:prstGeom prst="rect">
            <a:avLst/>
          </a:prstGeom>
        </p:spPr>
        <p:txBody>
          <a:bodyPr tIns="0" rIns="0" bIns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599" b="1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91259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9625" y="1317073"/>
            <a:ext cx="10751267" cy="480998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7904730" y="6402282"/>
            <a:ext cx="1409517" cy="388663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3BAE95-1A6C-457B-8128-8A4E478577BE}" type="datetime1">
              <a:rPr lang="zh-CN" altLang="en-US" smtClean="0">
                <a:solidFill>
                  <a:srgbClr val="000000"/>
                </a:solidFill>
              </a:rPr>
              <a:pPr>
                <a:defRPr/>
              </a:pPr>
              <a:t>2019/2/19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7909836" y="6362379"/>
            <a:ext cx="945808" cy="323149"/>
          </a:xfrm>
          <a:prstGeom prst="rect">
            <a:avLst/>
          </a:prstGeom>
        </p:spPr>
        <p:txBody>
          <a:bodyPr wrap="none" lIns="91426" tIns="45712" rIns="91426" bIns="45712">
            <a:spAutoFit/>
          </a:bodyPr>
          <a:lstStyle/>
          <a:p>
            <a:r>
              <a:rPr lang="en-US" altLang="zh-CN" sz="15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Page</a:t>
            </a:r>
            <a:r>
              <a:rPr lang="en-US" altLang="zh-CN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735507DB-D848-4353-B6E8-221F2BF21F5B}" type="slidenum">
              <a:rPr lang="zh-CN" altLang="en-US" sz="15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‹#›</a:t>
            </a:fld>
            <a:endParaRPr lang="zh-CN" altLang="en-US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5980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403" y="326043"/>
            <a:ext cx="10175609" cy="872270"/>
          </a:xfrm>
          <a:prstGeom prst="rect">
            <a:avLst/>
          </a:prstGeom>
        </p:spPr>
        <p:txBody>
          <a:bodyPr lIns="91428" tIns="45714" rIns="91428" bIns="4571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362" y="1600578"/>
            <a:ext cx="5409675" cy="4527011"/>
          </a:xfrm>
          <a:prstGeom prst="rect">
            <a:avLst/>
          </a:prstGeom>
        </p:spPr>
        <p:txBody>
          <a:bodyPr lIns="91428" tIns="45714" rIns="91428" bIns="45714"/>
          <a:lstStyle>
            <a:lvl1pPr>
              <a:defRPr sz="2742"/>
            </a:lvl1pPr>
            <a:lvl2pPr>
              <a:defRPr sz="2314"/>
            </a:lvl2pPr>
            <a:lvl3pPr>
              <a:defRPr sz="1971"/>
            </a:lvl3pPr>
            <a:lvl4pPr>
              <a:defRPr sz="1629"/>
            </a:lvl4pPr>
            <a:lvl5pPr>
              <a:defRPr sz="1629"/>
            </a:lvl5pPr>
            <a:lvl6pPr>
              <a:defRPr sz="1629"/>
            </a:lvl6pPr>
            <a:lvl7pPr>
              <a:defRPr sz="1629"/>
            </a:lvl7pPr>
            <a:lvl8pPr>
              <a:defRPr sz="1629"/>
            </a:lvl8pPr>
            <a:lvl9pPr>
              <a:defRPr sz="1629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1384" y="1600578"/>
            <a:ext cx="5409675" cy="4527011"/>
          </a:xfrm>
          <a:prstGeom prst="rect">
            <a:avLst/>
          </a:prstGeom>
        </p:spPr>
        <p:txBody>
          <a:bodyPr lIns="91428" tIns="45714" rIns="91428" bIns="45714"/>
          <a:lstStyle>
            <a:lvl1pPr>
              <a:defRPr sz="2742"/>
            </a:lvl1pPr>
            <a:lvl2pPr>
              <a:defRPr sz="2314"/>
            </a:lvl2pPr>
            <a:lvl3pPr>
              <a:defRPr sz="1971"/>
            </a:lvl3pPr>
            <a:lvl4pPr>
              <a:defRPr sz="1629"/>
            </a:lvl4pPr>
            <a:lvl5pPr>
              <a:defRPr sz="1629"/>
            </a:lvl5pPr>
            <a:lvl6pPr>
              <a:defRPr sz="1629"/>
            </a:lvl6pPr>
            <a:lvl7pPr>
              <a:defRPr sz="1629"/>
            </a:lvl7pPr>
            <a:lvl8pPr>
              <a:defRPr sz="1629"/>
            </a:lvl8pPr>
            <a:lvl9pPr>
              <a:defRPr sz="1629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80382" y="6491204"/>
            <a:ext cx="2795752" cy="200102"/>
          </a:xfrm>
          <a:prstGeom prst="rect">
            <a:avLst/>
          </a:prstGeom>
        </p:spPr>
        <p:txBody>
          <a:bodyPr lIns="91428" tIns="45714" rIns="91428" bIns="45714"/>
          <a:lstStyle>
            <a:lvl1pPr>
              <a:defRPr/>
            </a:lvl1pPr>
          </a:lstStyle>
          <a:p>
            <a:pPr eaLnBrk="1" hangingPunct="1"/>
            <a:endParaRPr lang="de-DE" sz="1799" b="1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  <a:p>
            <a:pPr eaLnBrk="1" hangingPunct="1"/>
            <a:r>
              <a:rPr lang="de-DE" sz="1799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Page </a:t>
            </a:r>
            <a:fld id="{F762FCBC-5645-4638-87ED-016E56572AA2}" type="slidenum">
              <a:rPr lang="de-DE" sz="1799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pPr eaLnBrk="1" hangingPunct="1"/>
              <a:t>‹#›</a:t>
            </a:fld>
            <a:endParaRPr lang="en-GB" sz="1799" b="1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9777128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0746" y="274724"/>
            <a:ext cx="10971688" cy="822833"/>
          </a:xfrm>
          <a:prstGeom prst="rect">
            <a:avLst/>
          </a:prstGeom>
        </p:spPr>
        <p:txBody>
          <a:bodyPr lIns="91409" tIns="45704" rIns="91409" bIns="45704" anchor="ctr"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55072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9625" y="1317073"/>
            <a:ext cx="10751267" cy="480998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829625" y="97389"/>
            <a:ext cx="10751267" cy="73888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650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6231" y="432315"/>
            <a:ext cx="11450324" cy="838394"/>
          </a:xfrm>
          <a:prstGeom prst="rect">
            <a:avLst/>
          </a:prstGeom>
        </p:spPr>
        <p:txBody>
          <a:bodyPr/>
          <a:lstStyle>
            <a:lvl1pPr algn="l" defTabSz="121907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4800" b="0" kern="1200" spc="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19576" y="1344479"/>
            <a:ext cx="11436978" cy="4966342"/>
          </a:xfrm>
          <a:prstGeom prst="rect">
            <a:avLst/>
          </a:prstGeom>
        </p:spPr>
        <p:txBody>
          <a:bodyPr/>
          <a:lstStyle>
            <a:lvl1pPr>
              <a:lnSpc>
                <a:spcPct val="95000"/>
              </a:lnSpc>
              <a:spcBef>
                <a:spcPts val="1973"/>
              </a:spcBef>
              <a:defRPr sz="2933">
                <a:solidFill>
                  <a:srgbClr val="435153"/>
                </a:solidFill>
                <a:latin typeface="+mj-lt"/>
              </a:defRPr>
            </a:lvl1pPr>
            <a:lvl2pPr>
              <a:lnSpc>
                <a:spcPct val="95000"/>
              </a:lnSpc>
              <a:spcBef>
                <a:spcPts val="800"/>
              </a:spcBef>
              <a:defRPr>
                <a:solidFill>
                  <a:srgbClr val="435153"/>
                </a:solidFill>
                <a:latin typeface="+mj-lt"/>
              </a:defRPr>
            </a:lvl2pPr>
            <a:lvl3pPr>
              <a:defRPr>
                <a:solidFill>
                  <a:srgbClr val="435153"/>
                </a:solidFill>
                <a:latin typeface="+mj-lt"/>
              </a:defRPr>
            </a:lvl3pPr>
            <a:lvl4pPr>
              <a:defRPr>
                <a:solidFill>
                  <a:srgbClr val="435153"/>
                </a:solidFill>
                <a:latin typeface="+mj-lt"/>
              </a:defRPr>
            </a:lvl4pPr>
            <a:lvl5pPr>
              <a:defRPr>
                <a:solidFill>
                  <a:srgbClr val="435153"/>
                </a:solidFill>
                <a:latin typeface="+mj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8454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76" y="4408377"/>
            <a:ext cx="10362395" cy="1362391"/>
          </a:xfrm>
        </p:spPr>
        <p:txBody>
          <a:bodyPr anchor="t"/>
          <a:lstStyle>
            <a:lvl1pPr algn="l">
              <a:defRPr sz="41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76" y="2907160"/>
            <a:ext cx="10362395" cy="1501216"/>
          </a:xfrm>
        </p:spPr>
        <p:txBody>
          <a:bodyPr anchor="b"/>
          <a:lstStyle>
            <a:lvl1pPr marL="0" indent="0">
              <a:buNone/>
              <a:defRPr sz="2000"/>
            </a:lvl1pPr>
            <a:lvl2pPr marL="465595" indent="0">
              <a:buNone/>
              <a:defRPr sz="1900"/>
            </a:lvl2pPr>
            <a:lvl3pPr marL="931191" indent="0">
              <a:buNone/>
              <a:defRPr sz="1600"/>
            </a:lvl3pPr>
            <a:lvl4pPr marL="1396784" indent="0">
              <a:buNone/>
              <a:defRPr sz="1500"/>
            </a:lvl4pPr>
            <a:lvl5pPr marL="1862380" indent="0">
              <a:buNone/>
              <a:defRPr sz="1500"/>
            </a:lvl5pPr>
            <a:lvl6pPr marL="2327975" indent="0">
              <a:buNone/>
              <a:defRPr sz="1500"/>
            </a:lvl6pPr>
            <a:lvl7pPr marL="2793569" indent="0">
              <a:buNone/>
              <a:defRPr sz="1500"/>
            </a:lvl7pPr>
            <a:lvl8pPr marL="3259164" indent="0">
              <a:buNone/>
              <a:defRPr sz="1500"/>
            </a:lvl8pPr>
            <a:lvl9pPr marL="3724758" indent="0">
              <a:buNone/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矩形 5"/>
          <p:cNvSpPr/>
          <p:nvPr userDrawn="1"/>
        </p:nvSpPr>
        <p:spPr>
          <a:xfrm>
            <a:off x="7909836" y="6362379"/>
            <a:ext cx="945808" cy="323149"/>
          </a:xfrm>
          <a:prstGeom prst="rect">
            <a:avLst/>
          </a:prstGeom>
        </p:spPr>
        <p:txBody>
          <a:bodyPr wrap="none" lIns="91426" tIns="45712" rIns="91426" bIns="45712">
            <a:spAutoFit/>
          </a:bodyPr>
          <a:lstStyle/>
          <a:p>
            <a:r>
              <a:rPr lang="en-US" altLang="zh-CN" sz="15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Page</a:t>
            </a:r>
            <a:r>
              <a:rPr lang="en-US" altLang="zh-CN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735507DB-D848-4353-B6E8-221F2BF21F5B}" type="slidenum">
              <a:rPr lang="zh-CN" altLang="en-US" sz="15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‹#›</a:t>
            </a:fld>
            <a:endParaRPr lang="zh-CN" altLang="en-US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31700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828776" y="1600571"/>
            <a:ext cx="10752299" cy="4526784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7904730" y="6402282"/>
            <a:ext cx="1409517" cy="388663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7B381E-AEBD-4857-BC7B-FD1975BACE3E}" type="datetime1">
              <a:rPr lang="zh-CN" altLang="en-US" smtClean="0">
                <a:solidFill>
                  <a:srgbClr val="000000"/>
                </a:solidFill>
              </a:rPr>
              <a:pPr>
                <a:defRPr/>
              </a:pPr>
              <a:t>2019/2/19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7909836" y="6362379"/>
            <a:ext cx="945808" cy="323149"/>
          </a:xfrm>
          <a:prstGeom prst="rect">
            <a:avLst/>
          </a:prstGeom>
        </p:spPr>
        <p:txBody>
          <a:bodyPr wrap="none" lIns="91426" tIns="45712" rIns="91426" bIns="45712">
            <a:spAutoFit/>
          </a:bodyPr>
          <a:lstStyle/>
          <a:p>
            <a:r>
              <a:rPr lang="en-US" altLang="zh-CN" sz="15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Page</a:t>
            </a:r>
            <a:r>
              <a:rPr lang="en-US" altLang="zh-CN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735507DB-D848-4353-B6E8-221F2BF21F5B}" type="slidenum">
              <a:rPr lang="zh-CN" altLang="en-US" sz="15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‹#›</a:t>
            </a:fld>
            <a:endParaRPr lang="zh-CN" altLang="en-US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2235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9625" y="97389"/>
            <a:ext cx="10751267" cy="73888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7909836" y="6362379"/>
            <a:ext cx="945808" cy="323149"/>
          </a:xfrm>
          <a:prstGeom prst="rect">
            <a:avLst/>
          </a:prstGeom>
        </p:spPr>
        <p:txBody>
          <a:bodyPr wrap="none" lIns="91426" tIns="45712" rIns="91426" bIns="45712">
            <a:spAutoFit/>
          </a:bodyPr>
          <a:lstStyle/>
          <a:p>
            <a:r>
              <a:rPr lang="en-US" altLang="zh-CN" sz="15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Page</a:t>
            </a:r>
            <a:r>
              <a:rPr lang="en-US" altLang="zh-CN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735507DB-D848-4353-B6E8-221F2BF21F5B}" type="slidenum">
              <a:rPr lang="zh-CN" altLang="en-US" sz="15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‹#›</a:t>
            </a:fld>
            <a:endParaRPr lang="zh-CN" altLang="en-US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23359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1" y="76219"/>
            <a:ext cx="10971372" cy="614505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8480391" y="6491212"/>
            <a:ext cx="2795752" cy="45571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62216D-1EC0-4643-A39E-52EA1E105F4B}" type="datetimeFigureOut">
              <a:rPr lang="en-US"/>
              <a:pPr>
                <a:defRPr/>
              </a:pPr>
              <a:t>2/19/2019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058" y="6357824"/>
            <a:ext cx="3860297" cy="366268"/>
          </a:xfrm>
          <a:prstGeom prst="rect">
            <a:avLst/>
          </a:prstGeom>
        </p:spPr>
        <p:txBody>
          <a:bodyPr lIns="145151" tIns="72576" rIns="145151" bIns="72576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6463" y="6357824"/>
            <a:ext cx="2844430" cy="366268"/>
          </a:xfrm>
          <a:prstGeom prst="rect">
            <a:avLst/>
          </a:prstGeom>
        </p:spPr>
        <p:txBody>
          <a:bodyPr lIns="145151" tIns="72576" rIns="145151" bIns="72576"/>
          <a:lstStyle>
            <a:lvl1pPr>
              <a:defRPr/>
            </a:lvl1pPr>
          </a:lstStyle>
          <a:p>
            <a:pPr>
              <a:defRPr/>
            </a:pPr>
            <a:fld id="{0CFD60E8-EE00-4E49-896F-B351733710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357" y="325516"/>
            <a:ext cx="10635027" cy="871739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357" y="1629155"/>
            <a:ext cx="10635027" cy="4195146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5253380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6"/>
          <p:cNvSpPr>
            <a:spLocks noChangeArrowheads="1"/>
          </p:cNvSpPr>
          <p:nvPr userDrawn="1"/>
        </p:nvSpPr>
        <p:spPr bwMode="auto">
          <a:xfrm>
            <a:off x="11504881" y="6379943"/>
            <a:ext cx="685532" cy="462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defTabSz="783911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endParaRPr lang="de-DE" sz="1000" dirty="0">
              <a:solidFill>
                <a:srgbClr val="000000"/>
              </a:solidFill>
              <a:latin typeface="FrutigerNext LT Light" pitchFamily="34" charset="0"/>
              <a:ea typeface="MS PGothic" pitchFamily="34" charset="-128"/>
            </a:endParaRPr>
          </a:p>
          <a:p>
            <a:pPr defTabSz="783911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de-DE" sz="1000" dirty="0">
                <a:solidFill>
                  <a:srgbClr val="000000"/>
                </a:solidFill>
                <a:latin typeface="FrutigerNext LT Light" pitchFamily="34" charset="0"/>
                <a:ea typeface="MS PGothic" pitchFamily="34" charset="-128"/>
              </a:rPr>
              <a:t>Page </a:t>
            </a:r>
            <a:fld id="{E68EC476-442B-4BB7-9603-F1440C241F3D}" type="slidenum">
              <a:rPr lang="de-DE" sz="1000">
                <a:solidFill>
                  <a:srgbClr val="000000"/>
                </a:solidFill>
                <a:latin typeface="FrutigerNext LT Light" pitchFamily="34" charset="0"/>
                <a:ea typeface="MS PGothic" pitchFamily="34" charset="-128"/>
              </a:rPr>
              <a:pPr defTabSz="783911" eaLnBrk="0" fontAlgn="base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GB" sz="1000" dirty="0">
              <a:solidFill>
                <a:srgbClr val="000000"/>
              </a:solidFill>
              <a:latin typeface="FrutigerNext LT Light" pitchFamily="34" charset="0"/>
              <a:ea typeface="MS PGothic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 userDrawn="1"/>
        </p:nvSpPr>
        <p:spPr bwMode="auto">
          <a:xfrm>
            <a:off x="856164" y="6470465"/>
            <a:ext cx="3139185" cy="215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9140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399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FrutigerNext LT Light" pitchFamily="34" charset="0"/>
                <a:ea typeface="MS PGothic" pitchFamily="34" charset="-128"/>
              </a:rPr>
              <a:t>HUAWEI TECHNOLOGIES CO.</a:t>
            </a:r>
            <a:r>
              <a:rPr lang="zh-CN" altLang="en-US" sz="1399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FrutigerNext LT Light" pitchFamily="34" charset="0"/>
                <a:ea typeface="MS PGothic" pitchFamily="34" charset="-128"/>
              </a:rPr>
              <a:t>，</a:t>
            </a:r>
            <a:r>
              <a:rPr lang="en-US" altLang="zh-CN" sz="1399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FrutigerNext LT Light" pitchFamily="34" charset="0"/>
                <a:ea typeface="MS PGothic" pitchFamily="34" charset="-128"/>
              </a:rPr>
              <a:t>LTD.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3593" y="279097"/>
            <a:ext cx="10843151" cy="554126"/>
          </a:xfrm>
          <a:prstGeom prst="rect">
            <a:avLst/>
          </a:prstGeom>
        </p:spPr>
        <p:txBody>
          <a:bodyPr tIns="0" rIns="0" bIns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599" b="1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681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ctrTitle" hasCustomPrompt="1"/>
          </p:nvPr>
        </p:nvSpPr>
        <p:spPr>
          <a:xfrm>
            <a:off x="552755" y="188914"/>
            <a:ext cx="11012922" cy="720725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12189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99" b="0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altLang="zh-CN" dirty="0" smtClean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4151474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image" Target="../media/image7.png"/><Relationship Id="rId5" Type="http://schemas.openxmlformats.org/officeDocument/2006/relationships/slideLayout" Target="../slideLayouts/slideLayout20.xml"/><Relationship Id="rId10" Type="http://schemas.openxmlformats.org/officeDocument/2006/relationships/image" Target="../media/image6.png"/><Relationship Id="rId4" Type="http://schemas.openxmlformats.org/officeDocument/2006/relationships/slideLayout" Target="../slideLayouts/slideLayout19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29625" y="97389"/>
            <a:ext cx="10751267" cy="73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9796" tIns="34896" rIns="69796" bIns="3489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29625" y="1600578"/>
            <a:ext cx="10751267" cy="4526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9796" tIns="34896" rIns="69796" bIns="3489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pic>
        <p:nvPicPr>
          <p:cNvPr id="3076" name="Picture 7" descr="7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" y="6222329"/>
            <a:ext cx="12188297" cy="637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1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904730" y="6402282"/>
            <a:ext cx="1409517" cy="1103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85000"/>
              </a:lnSpc>
              <a:defRPr sz="1200">
                <a:latin typeface="FrutigerNext LT Medium" pitchFamily="34" charset="0"/>
              </a:defRPr>
            </a:lvl1pPr>
          </a:lstStyle>
          <a:p>
            <a:pPr>
              <a:defRPr/>
            </a:pPr>
            <a:fld id="{C2BA34BC-7F66-412E-805B-F2AE09BBA29B}" type="datetime1">
              <a:rPr lang="zh-CN" altLang="en-US" smtClean="0">
                <a:solidFill>
                  <a:srgbClr val="000000"/>
                </a:solidFill>
              </a:rPr>
              <a:pPr>
                <a:defRPr/>
              </a:pPr>
              <a:t>2019/2/19</a:t>
            </a:fld>
            <a:endParaRPr lang="en-GB">
              <a:solidFill>
                <a:srgbClr val="000000"/>
              </a:solidFill>
            </a:endParaRPr>
          </a:p>
        </p:txBody>
      </p:sp>
      <p:pic>
        <p:nvPicPr>
          <p:cNvPr id="3079" name="Picture 10" descr="8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0010533" y="6402289"/>
            <a:ext cx="1460310" cy="311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3" name="Rectangle 11"/>
          <p:cNvSpPr>
            <a:spLocks noChangeArrowheads="1"/>
          </p:cNvSpPr>
          <p:nvPr userDrawn="1"/>
        </p:nvSpPr>
        <p:spPr bwMode="auto">
          <a:xfrm>
            <a:off x="1115302" y="6402289"/>
            <a:ext cx="2123123" cy="3247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3048" tIns="46523" rIns="93048" bIns="46523">
            <a:spAutoFit/>
          </a:bodyPr>
          <a:lstStyle/>
          <a:p>
            <a:pPr>
              <a:defRPr/>
            </a:pPr>
            <a:r>
              <a:rPr lang="en-US" altLang="zh-CN" sz="1500" dirty="0">
                <a:solidFill>
                  <a:srgbClr val="000000"/>
                </a:solidFill>
                <a:latin typeface="FrutigerNext LT Bold" charset="0"/>
              </a:rPr>
              <a:t>HUAWEI Confidential </a:t>
            </a:r>
          </a:p>
        </p:txBody>
      </p:sp>
      <p:sp>
        <p:nvSpPr>
          <p:cNvPr id="9" name="Rectangle 22"/>
          <p:cNvSpPr>
            <a:spLocks noChangeArrowheads="1"/>
          </p:cNvSpPr>
          <p:nvPr userDrawn="1"/>
        </p:nvSpPr>
        <p:spPr bwMode="auto">
          <a:xfrm>
            <a:off x="4160701" y="6367389"/>
            <a:ext cx="2943476" cy="3247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3048" tIns="46523" rIns="93048" bIns="46523">
            <a:spAutoFit/>
          </a:bodyPr>
          <a:lstStyle/>
          <a:p>
            <a:pPr>
              <a:defRPr/>
            </a:pPr>
            <a:r>
              <a:rPr lang="en-US" altLang="zh-CN" sz="1500" dirty="0" smtClean="0">
                <a:solidFill>
                  <a:srgbClr val="000000"/>
                </a:solidFill>
                <a:latin typeface="Cambria Math" pitchFamily="18" charset="0"/>
                <a:ea typeface="Cambria Math" pitchFamily="18" charset="0"/>
              </a:rPr>
              <a:t>NFV</a:t>
            </a:r>
            <a:r>
              <a:rPr lang="zh-CN" altLang="en-US" sz="1500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研究部</a:t>
            </a:r>
            <a:r>
              <a:rPr lang="en-US" altLang="zh-CN" sz="1500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-</a:t>
            </a:r>
            <a:r>
              <a:rPr lang="zh-CN" altLang="en-US" sz="1500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激发活力、成就你我</a:t>
            </a:r>
            <a:endParaRPr lang="en-US" altLang="zh-CN" sz="1500" dirty="0">
              <a:solidFill>
                <a:srgbClr val="000000"/>
              </a:solidFill>
              <a:latin typeface="FrutigerNext LT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4556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8" r:id="rId1"/>
    <p:sldLayoutId id="2147484149" r:id="rId2"/>
    <p:sldLayoutId id="2147484150" r:id="rId3"/>
    <p:sldLayoutId id="2147484151" r:id="rId4"/>
    <p:sldLayoutId id="2147484154" r:id="rId5"/>
    <p:sldLayoutId id="2147484192" r:id="rId6"/>
    <p:sldLayoutId id="2147484203" r:id="rId7"/>
    <p:sldLayoutId id="2147484204" r:id="rId8"/>
    <p:sldLayoutId id="2147484205" r:id="rId9"/>
    <p:sldLayoutId id="2147484206" r:id="rId10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99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990000"/>
          </a:solidFill>
          <a:latin typeface="Arial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990000"/>
          </a:solidFill>
          <a:latin typeface="Arial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990000"/>
          </a:solidFill>
          <a:latin typeface="Arial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990000"/>
          </a:solidFill>
          <a:latin typeface="Arial" charset="0"/>
          <a:ea typeface="黑体" pitchFamily="2" charset="-122"/>
        </a:defRPr>
      </a:lvl5pPr>
      <a:lvl6pPr marL="465595" algn="l" rtl="0" fontAlgn="base">
        <a:spcBef>
          <a:spcPct val="0"/>
        </a:spcBef>
        <a:spcAft>
          <a:spcPct val="0"/>
        </a:spcAft>
        <a:defRPr sz="3600" b="1">
          <a:solidFill>
            <a:srgbClr val="990000"/>
          </a:solidFill>
          <a:latin typeface="Arial" charset="0"/>
          <a:ea typeface="黑体" pitchFamily="2" charset="-122"/>
        </a:defRPr>
      </a:lvl6pPr>
      <a:lvl7pPr marL="931191" algn="l" rtl="0" fontAlgn="base">
        <a:spcBef>
          <a:spcPct val="0"/>
        </a:spcBef>
        <a:spcAft>
          <a:spcPct val="0"/>
        </a:spcAft>
        <a:defRPr sz="3600" b="1">
          <a:solidFill>
            <a:srgbClr val="990000"/>
          </a:solidFill>
          <a:latin typeface="Arial" charset="0"/>
          <a:ea typeface="黑体" pitchFamily="2" charset="-122"/>
        </a:defRPr>
      </a:lvl7pPr>
      <a:lvl8pPr marL="1396784" algn="l" rtl="0" fontAlgn="base">
        <a:spcBef>
          <a:spcPct val="0"/>
        </a:spcBef>
        <a:spcAft>
          <a:spcPct val="0"/>
        </a:spcAft>
        <a:defRPr sz="3600" b="1">
          <a:solidFill>
            <a:srgbClr val="990000"/>
          </a:solidFill>
          <a:latin typeface="Arial" charset="0"/>
          <a:ea typeface="黑体" pitchFamily="2" charset="-122"/>
        </a:defRPr>
      </a:lvl8pPr>
      <a:lvl9pPr marL="1862380" algn="l" rtl="0" fontAlgn="base">
        <a:spcBef>
          <a:spcPct val="0"/>
        </a:spcBef>
        <a:spcAft>
          <a:spcPct val="0"/>
        </a:spcAft>
        <a:defRPr sz="3600" b="1">
          <a:solidFill>
            <a:srgbClr val="990000"/>
          </a:solidFill>
          <a:latin typeface="Arial" charset="0"/>
          <a:ea typeface="黑体" pitchFamily="2" charset="-122"/>
        </a:defRPr>
      </a:lvl9pPr>
    </p:titleStyle>
    <p:bodyStyle>
      <a:lvl1pPr marL="344827" indent="-344827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defRPr sz="2300" b="1">
          <a:solidFill>
            <a:schemeClr val="tx1"/>
          </a:solidFill>
          <a:latin typeface="+mn-lt"/>
          <a:ea typeface="+mn-ea"/>
          <a:cs typeface="+mn-cs"/>
        </a:defRPr>
      </a:lvl1pPr>
      <a:lvl2pPr marL="753120" indent="-285594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+mn-lt"/>
          <a:ea typeface="华文细黑" pitchFamily="2" charset="-122"/>
        </a:defRPr>
      </a:lvl2pPr>
      <a:lvl3pPr marL="1161414" indent="-228476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+mn-lt"/>
          <a:ea typeface="华文细黑" pitchFamily="2" charset="-122"/>
        </a:defRPr>
      </a:lvl3pPr>
      <a:lvl4pPr marL="1626822" indent="-23059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+mn-lt"/>
          <a:ea typeface="华文细黑" pitchFamily="2" charset="-122"/>
        </a:defRPr>
      </a:lvl4pPr>
      <a:lvl5pPr marL="2092234" indent="-226360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+mn-lt"/>
          <a:ea typeface="华文细黑" pitchFamily="2" charset="-122"/>
        </a:defRPr>
      </a:lvl5pPr>
      <a:lvl6pPr marL="2559157" indent="-231186" algn="l" rtl="0" fontAlgn="base">
        <a:lnSpc>
          <a:spcPct val="140000"/>
        </a:lnSpc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+mn-lt"/>
          <a:ea typeface="华文细黑" pitchFamily="2" charset="-122"/>
        </a:defRPr>
      </a:lvl6pPr>
      <a:lvl7pPr marL="3024751" indent="-231186" algn="l" rtl="0" fontAlgn="base">
        <a:lnSpc>
          <a:spcPct val="140000"/>
        </a:lnSpc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+mn-lt"/>
          <a:ea typeface="华文细黑" pitchFamily="2" charset="-122"/>
        </a:defRPr>
      </a:lvl7pPr>
      <a:lvl8pPr marL="3490345" indent="-231186" algn="l" rtl="0" fontAlgn="base">
        <a:lnSpc>
          <a:spcPct val="140000"/>
        </a:lnSpc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+mn-lt"/>
          <a:ea typeface="华文细黑" pitchFamily="2" charset="-122"/>
        </a:defRPr>
      </a:lvl8pPr>
      <a:lvl9pPr marL="3955937" indent="-231186" algn="l" rtl="0" fontAlgn="base">
        <a:lnSpc>
          <a:spcPct val="140000"/>
        </a:lnSpc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3119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65595" algn="l" defTabSz="93119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31191" algn="l" defTabSz="93119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96784" algn="l" defTabSz="93119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62380" algn="l" defTabSz="93119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27975" algn="l" defTabSz="93119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93569" algn="l" defTabSz="93119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59164" algn="l" defTabSz="93119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724758" algn="l" defTabSz="93119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" y="795"/>
            <a:ext cx="12187239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5231"/>
            <a:ext cx="10971372" cy="1143265"/>
          </a:xfrm>
          <a:prstGeom prst="rect">
            <a:avLst/>
          </a:prstGeom>
        </p:spPr>
        <p:txBody>
          <a:bodyPr vert="horz" lIns="91434" tIns="45717" rIns="91434" bIns="4571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86"/>
            <a:ext cx="10971372" cy="4526481"/>
          </a:xfrm>
          <a:prstGeom prst="rect">
            <a:avLst/>
          </a:prstGeom>
        </p:spPr>
        <p:txBody>
          <a:bodyPr vert="horz" lIns="91434" tIns="45717" rIns="91434" bIns="45717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2" y="6357842"/>
            <a:ext cx="2844430" cy="366268"/>
          </a:xfrm>
          <a:prstGeom prst="rect">
            <a:avLst/>
          </a:prstGeom>
        </p:spPr>
        <p:txBody>
          <a:bodyPr vert="horz" lIns="91434" tIns="45717" rIns="91434" bIns="45717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pPr defTabSz="914393" eaLnBrk="1" fontAlgn="auto" hangingPunct="1">
              <a:spcBef>
                <a:spcPts val="0"/>
              </a:spcBef>
              <a:spcAft>
                <a:spcPts val="0"/>
              </a:spcAft>
            </a:pPr>
            <a:fld id="{1A5B2B23-E5F0-44D7-A9FF-4B8E82156B39}" type="datetimeFigureOut">
              <a:rPr lang="zh-CN" altLang="en-US" smtClean="0">
                <a:solidFill>
                  <a:prstClr val="black"/>
                </a:solidFill>
                <a:latin typeface="Arial"/>
                <a:ea typeface="微软雅黑"/>
              </a:rPr>
              <a:pPr defTabSz="914393" eaLnBrk="1" fontAlgn="auto" hangingPunct="1">
                <a:spcBef>
                  <a:spcPts val="0"/>
                </a:spcBef>
                <a:spcAft>
                  <a:spcPts val="0"/>
                </a:spcAft>
              </a:pPr>
              <a:t>2019/2/19</a:t>
            </a:fld>
            <a:endParaRPr lang="zh-CN" altLang="en-US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42"/>
            <a:ext cx="3860297" cy="366268"/>
          </a:xfrm>
          <a:prstGeom prst="rect">
            <a:avLst/>
          </a:prstGeom>
        </p:spPr>
        <p:txBody>
          <a:bodyPr vert="horz" lIns="91434" tIns="45717" rIns="91434" bIns="45717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pPr defTabSz="914393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4" y="6357842"/>
            <a:ext cx="2844430" cy="366268"/>
          </a:xfrm>
          <a:prstGeom prst="rect">
            <a:avLst/>
          </a:prstGeom>
        </p:spPr>
        <p:txBody>
          <a:bodyPr vert="horz" lIns="91434" tIns="45717" rIns="91434" bIns="45717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defTabSz="914393" eaLnBrk="1" fontAlgn="auto" hangingPunct="1">
              <a:spcBef>
                <a:spcPts val="0"/>
              </a:spcBef>
              <a:spcAft>
                <a:spcPts val="0"/>
              </a:spcAft>
            </a:pPr>
            <a:fld id="{B2563A90-55EF-4D2C-B954-EDF55F24A661}" type="slidenum">
              <a:rPr lang="zh-CN" altLang="en-US" smtClean="0">
                <a:solidFill>
                  <a:prstClr val="black"/>
                </a:solidFill>
                <a:latin typeface="Arial"/>
                <a:ea typeface="微软雅黑"/>
              </a:rPr>
              <a:pPr defTabSz="914393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10" name="Rectangle 86"/>
          <p:cNvSpPr>
            <a:spLocks noChangeArrowheads="1"/>
          </p:cNvSpPr>
          <p:nvPr userDrawn="1"/>
        </p:nvSpPr>
        <p:spPr bwMode="auto">
          <a:xfrm>
            <a:off x="11837669" y="6350438"/>
            <a:ext cx="328151" cy="42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defTabSz="741034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</a:pPr>
            <a:endParaRPr lang="de-DE" sz="1000" dirty="0">
              <a:solidFill>
                <a:prstClr val="black"/>
              </a:solidFill>
              <a:latin typeface="FrutigerNext LT Light" pitchFamily="34" charset="0"/>
            </a:endParaRPr>
          </a:p>
          <a:p>
            <a:pPr defTabSz="741034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</a:pPr>
            <a:fld id="{E68EC476-442B-4BB7-9603-F1440C241F3D}" type="slidenum">
              <a:rPr lang="de-DE" sz="700">
                <a:solidFill>
                  <a:prstClr val="white">
                    <a:lumMod val="50000"/>
                  </a:prstClr>
                </a:solidFill>
                <a:latin typeface="Arial"/>
                <a:cs typeface="Arial" panose="020B0604020202020204" pitchFamily="34" charset="0"/>
              </a:rPr>
              <a:pPr defTabSz="741034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GB" sz="700" dirty="0">
              <a:solidFill>
                <a:prstClr val="white">
                  <a:lumMod val="50000"/>
                </a:prstClr>
              </a:solidFill>
              <a:latin typeface="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0385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6" r:id="rId1"/>
    <p:sldLayoutId id="2147484187" r:id="rId2"/>
    <p:sldLayoutId id="2147484189" r:id="rId3"/>
    <p:sldLayoutId id="2147484190" r:id="rId4"/>
    <p:sldLayoutId id="2147484191" r:id="rId5"/>
  </p:sldLayoutIdLst>
  <p:timing>
    <p:tnLst>
      <p:par>
        <p:cTn id="1" dur="indefinite" restart="never" nodeType="tmRoot"/>
      </p:par>
    </p:tnLst>
  </p:timing>
  <p:txStyles>
    <p:titleStyle>
      <a:lvl1pPr algn="ctr" defTabSz="914522" rtl="0" eaLnBrk="1" latinLnBrk="0" hangingPunct="1">
        <a:spcBef>
          <a:spcPct val="0"/>
        </a:spcBef>
        <a:buNone/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46" indent="-342946" algn="l" defTabSz="914522" rtl="0" eaLnBrk="1" latinLnBrk="0" hangingPunct="1">
        <a:spcBef>
          <a:spcPct val="20000"/>
        </a:spcBef>
        <a:buFont typeface="Arial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1pPr>
      <a:lvl2pPr marL="743049" indent="-285788" algn="l" defTabSz="914522" rtl="0" eaLnBrk="1" latinLnBrk="0" hangingPunct="1">
        <a:spcBef>
          <a:spcPct val="20000"/>
        </a:spcBef>
        <a:buFont typeface="Arial" pitchFamily="34" charset="0"/>
        <a:buChar char="–"/>
        <a:defRPr sz="2801" kern="1200">
          <a:solidFill>
            <a:schemeClr val="tx1"/>
          </a:solidFill>
          <a:latin typeface="+mn-lt"/>
          <a:ea typeface="+mn-ea"/>
          <a:cs typeface="+mn-cs"/>
        </a:defRPr>
      </a:lvl2pPr>
      <a:lvl3pPr marL="1143153" indent="-228631" algn="l" defTabSz="91452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413" indent="-228631" algn="l" defTabSz="914522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674" indent="-228631" algn="l" defTabSz="914522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936" indent="-228631" algn="l" defTabSz="9145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195" indent="-228631" algn="l" defTabSz="9145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457" indent="-228631" algn="l" defTabSz="9145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717" indent="-228631" algn="l" defTabSz="9145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5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61" algn="l" defTabSz="9145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522" algn="l" defTabSz="9145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83" algn="l" defTabSz="9145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9044" algn="l" defTabSz="9145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305" algn="l" defTabSz="9145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566" algn="l" defTabSz="9145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826" algn="l" defTabSz="9145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087" algn="l" defTabSz="9145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1597" y="6356"/>
            <a:ext cx="12188828" cy="6853237"/>
          </a:xfrm>
          <a:prstGeom prst="rect">
            <a:avLst/>
          </a:prstGeom>
          <a:blipFill dpi="0" rotWithShape="1">
            <a:blip r:embed="rId10" cstate="email">
              <a:duotone>
                <a:prstClr val="black"/>
                <a:schemeClr val="accent4">
                  <a:tint val="45000"/>
                  <a:satMod val="400000"/>
                </a:schemeClr>
              </a:duotone>
              <a:extLst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1" tIns="45685" rIns="91371" bIns="45685" anchor="ctr"/>
          <a:lstStyle/>
          <a:p>
            <a:pPr algn="ctr" eaLnBrk="1" hangingPunct="1"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sz="1799" b="1">
              <a:solidFill>
                <a:prstClr val="white"/>
              </a:solidFill>
            </a:endParaRPr>
          </a:p>
        </p:txBody>
      </p:sp>
      <p:sp>
        <p:nvSpPr>
          <p:cNvPr id="1470550" name="Rectangle 86"/>
          <p:cNvSpPr>
            <a:spLocks noChangeArrowheads="1"/>
          </p:cNvSpPr>
          <p:nvPr userDrawn="1"/>
        </p:nvSpPr>
        <p:spPr bwMode="auto">
          <a:xfrm>
            <a:off x="366570" y="6397626"/>
            <a:ext cx="1409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defTabSz="783613">
              <a:lnSpc>
                <a:spcPct val="85000"/>
              </a:lnSpc>
              <a:defRPr/>
            </a:pPr>
            <a:endParaRPr lang="de-DE" sz="1100" dirty="0">
              <a:solidFill>
                <a:srgbClr val="000000"/>
              </a:solidFill>
              <a:latin typeface="FrutigerNext LT Light" pitchFamily="34" charset="0"/>
            </a:endParaRPr>
          </a:p>
          <a:p>
            <a:pPr defTabSz="783613">
              <a:lnSpc>
                <a:spcPct val="85000"/>
              </a:lnSpc>
              <a:defRPr/>
            </a:pPr>
            <a:r>
              <a:rPr lang="de-DE" sz="1100" dirty="0">
                <a:solidFill>
                  <a:srgbClr val="000000"/>
                </a:solidFill>
                <a:latin typeface="FrutigerNext LT Light" pitchFamily="34" charset="0"/>
              </a:rPr>
              <a:t>Page </a:t>
            </a:r>
            <a:fld id="{281BD859-280B-4B7E-9736-43C3B56C00D6}" type="slidenum">
              <a:rPr lang="de-DE" sz="1100">
                <a:solidFill>
                  <a:srgbClr val="000000"/>
                </a:solidFill>
                <a:latin typeface="FrutigerNext LT Light" pitchFamily="34" charset="0"/>
              </a:rPr>
              <a:pPr defTabSz="783613">
                <a:lnSpc>
                  <a:spcPct val="85000"/>
                </a:lnSpc>
                <a:defRPr/>
              </a:pPr>
              <a:t>‹#›</a:t>
            </a:fld>
            <a:endParaRPr lang="en-GB" sz="1100" dirty="0">
              <a:solidFill>
                <a:srgbClr val="000000"/>
              </a:solidFill>
              <a:latin typeface="FrutigerNext LT Light" pitchFamily="34" charset="0"/>
            </a:endParaRPr>
          </a:p>
        </p:txBody>
      </p:sp>
      <p:pic>
        <p:nvPicPr>
          <p:cNvPr id="35846" name="Picture 87" descr="图片3副本"/>
          <p:cNvPicPr>
            <a:picLocks noChangeAspect="1" noChangeArrowheads="1"/>
          </p:cNvPicPr>
          <p:nvPr userDrawn="1"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10178249" y="6388102"/>
            <a:ext cx="1294894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8396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5" r:id="rId1"/>
    <p:sldLayoutId id="2147484196" r:id="rId2"/>
    <p:sldLayoutId id="2147484197" r:id="rId3"/>
    <p:sldLayoutId id="2147484198" r:id="rId4"/>
    <p:sldLayoutId id="2147484199" r:id="rId5"/>
    <p:sldLayoutId id="2147484200" r:id="rId6"/>
    <p:sldLayoutId id="2147484218" r:id="rId7"/>
    <p:sldLayoutId id="2147484219" r:id="rId8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sldNum="0" hdr="0" ftr="0"/>
  <p:txStyles>
    <p:titleStyle>
      <a:lvl1pPr algn="l" rtl="0" fontAlgn="base">
        <a:spcBef>
          <a:spcPct val="0"/>
        </a:spcBef>
        <a:spcAft>
          <a:spcPct val="0"/>
        </a:spcAft>
        <a:defRPr sz="3199" b="1">
          <a:solidFill>
            <a:srgbClr val="99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199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199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199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199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5pPr>
      <a:lvl6pPr marL="456845" algn="l" rtl="0" eaLnBrk="1" fontAlgn="base" hangingPunct="1">
        <a:spcBef>
          <a:spcPct val="0"/>
        </a:spcBef>
        <a:spcAft>
          <a:spcPct val="0"/>
        </a:spcAft>
        <a:defRPr sz="3199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6pPr>
      <a:lvl7pPr marL="913688" algn="l" rtl="0" eaLnBrk="1" fontAlgn="base" hangingPunct="1">
        <a:spcBef>
          <a:spcPct val="0"/>
        </a:spcBef>
        <a:spcAft>
          <a:spcPct val="0"/>
        </a:spcAft>
        <a:defRPr sz="3199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7pPr>
      <a:lvl8pPr marL="1370534" algn="l" rtl="0" eaLnBrk="1" fontAlgn="base" hangingPunct="1">
        <a:spcBef>
          <a:spcPct val="0"/>
        </a:spcBef>
        <a:spcAft>
          <a:spcPct val="0"/>
        </a:spcAft>
        <a:defRPr sz="3199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8pPr>
      <a:lvl9pPr marL="1827378" algn="l" rtl="0" eaLnBrk="1" fontAlgn="base" hangingPunct="1">
        <a:spcBef>
          <a:spcPct val="0"/>
        </a:spcBef>
        <a:spcAft>
          <a:spcPct val="0"/>
        </a:spcAft>
        <a:defRPr sz="3199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9pPr>
    </p:titleStyle>
    <p:bodyStyle>
      <a:lvl1pPr marL="341176" indent="-341176" algn="l" rtl="0" fontAlgn="base">
        <a:spcBef>
          <a:spcPct val="20000"/>
        </a:spcBef>
        <a:spcAft>
          <a:spcPct val="0"/>
        </a:spcAft>
        <a:buClr>
          <a:srgbClr val="990000"/>
        </a:buClr>
        <a:buChar char="•"/>
        <a:defRPr sz="2399" b="1">
          <a:solidFill>
            <a:schemeClr val="tx1"/>
          </a:solidFill>
          <a:latin typeface="+mn-lt"/>
          <a:ea typeface="+mn-ea"/>
          <a:cs typeface="+mn-cs"/>
        </a:defRPr>
      </a:lvl1pPr>
      <a:lvl2pPr marL="741066" indent="-284049" algn="l" rtl="0" fontAlgn="base">
        <a:spcBef>
          <a:spcPct val="20000"/>
        </a:spcBef>
        <a:spcAft>
          <a:spcPct val="0"/>
        </a:spcAft>
        <a:buFont typeface="Arial" pitchFamily="34" charset="0"/>
        <a:buChar char="›"/>
        <a:defRPr sz="1999">
          <a:solidFill>
            <a:schemeClr val="tx1"/>
          </a:solidFill>
          <a:latin typeface="+mn-lt"/>
          <a:ea typeface="+mn-ea"/>
          <a:cs typeface="+mn-cs"/>
        </a:defRPr>
      </a:lvl2pPr>
      <a:lvl3pPr marL="1140956" indent="-226922" algn="l" rtl="0" fontAlgn="base">
        <a:spcBef>
          <a:spcPct val="20000"/>
        </a:spcBef>
        <a:spcAft>
          <a:spcPct val="0"/>
        </a:spcAft>
        <a:buFont typeface="FrutigerNext LT Medium" pitchFamily="34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597974" indent="-226922" algn="l" rtl="0" fontAlgn="base">
        <a:spcBef>
          <a:spcPct val="20000"/>
        </a:spcBef>
        <a:spcAft>
          <a:spcPct val="0"/>
        </a:spcAft>
        <a:buChar char="–"/>
        <a:defRPr sz="1599">
          <a:solidFill>
            <a:schemeClr val="tx1"/>
          </a:solidFill>
          <a:latin typeface="+mn-lt"/>
          <a:ea typeface="+mn-ea"/>
          <a:cs typeface="+mn-cs"/>
        </a:defRPr>
      </a:lvl4pPr>
      <a:lvl5pPr marL="2054991" indent="-226922" algn="l" rtl="0" fontAlgn="base">
        <a:spcBef>
          <a:spcPct val="20000"/>
        </a:spcBef>
        <a:spcAft>
          <a:spcPct val="0"/>
        </a:spcAft>
        <a:buFont typeface="Arial" pitchFamily="34" charset="0"/>
        <a:buChar char="~"/>
        <a:defRPr sz="1599">
          <a:solidFill>
            <a:schemeClr val="tx1"/>
          </a:solidFill>
          <a:latin typeface="+mn-lt"/>
          <a:ea typeface="+mn-ea"/>
          <a:cs typeface="+mn-cs"/>
        </a:defRPr>
      </a:lvl5pPr>
      <a:lvl6pPr marL="2512643" indent="-22842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599">
          <a:solidFill>
            <a:schemeClr val="tx1"/>
          </a:solidFill>
          <a:latin typeface="+mn-lt"/>
          <a:ea typeface="+mn-ea"/>
          <a:cs typeface="+mn-cs"/>
        </a:defRPr>
      </a:lvl6pPr>
      <a:lvl7pPr marL="2969489" indent="-22842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599">
          <a:solidFill>
            <a:schemeClr val="tx1"/>
          </a:solidFill>
          <a:latin typeface="+mn-lt"/>
          <a:ea typeface="+mn-ea"/>
          <a:cs typeface="+mn-cs"/>
        </a:defRPr>
      </a:lvl7pPr>
      <a:lvl8pPr marL="3426333" indent="-22842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599">
          <a:solidFill>
            <a:schemeClr val="tx1"/>
          </a:solidFill>
          <a:latin typeface="+mn-lt"/>
          <a:ea typeface="+mn-ea"/>
          <a:cs typeface="+mn-cs"/>
        </a:defRPr>
      </a:lvl8pPr>
      <a:lvl9pPr marL="3883176" indent="-22842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599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688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845" algn="l" defTabSz="913688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688" algn="l" defTabSz="913688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534" algn="l" defTabSz="913688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378" algn="l" defTabSz="913688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221" algn="l" defTabSz="913688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066" algn="l" defTabSz="913688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7911" algn="l" defTabSz="913688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4753" algn="l" defTabSz="913688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标题 2"/>
          <p:cNvSpPr>
            <a:spLocks noGrp="1"/>
          </p:cNvSpPr>
          <p:nvPr>
            <p:ph type="title"/>
          </p:nvPr>
        </p:nvSpPr>
        <p:spPr>
          <a:xfrm>
            <a:off x="118542" y="2286189"/>
            <a:ext cx="11377264" cy="3077766"/>
          </a:xfrm>
        </p:spPr>
        <p:txBody>
          <a:bodyPr wrap="square" lIns="0" tIns="0" rIns="0" bIns="0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altLang="zh-CN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Discussion on TSN protocols related to Key Issue#3</a:t>
            </a:r>
            <a:br>
              <a:rPr lang="en-US" altLang="zh-CN" sz="4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CN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zh-CN" sz="4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CN" sz="4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zh-CN" sz="4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CN" sz="2400" b="0" dirty="0" smtClean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+mn-cs"/>
              </a:rPr>
              <a:t>Huawei</a:t>
            </a:r>
            <a:endParaRPr lang="en-US" altLang="zh-CN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0242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 bwMode="auto">
          <a:xfrm>
            <a:off x="335316" y="1241"/>
            <a:ext cx="10463800" cy="925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0048" rIns="80098" bIns="40048" numCol="1" anchor="ctr" anchorCtr="0" compatLnSpc="1">
            <a:prstTxWarp prst="textNoShape">
              <a:avLst/>
            </a:prstTxWarp>
          </a:bodyPr>
          <a:lstStyle/>
          <a:p>
            <a:pPr defTabSz="1219078" eaLnBrk="1" hangingPunct="1">
              <a:lnSpc>
                <a:spcPct val="80000"/>
              </a:lnSpc>
              <a:defRPr/>
            </a:pPr>
            <a:r>
              <a:rPr lang="en-US" altLang="zh-CN" sz="3733" b="1" dirty="0">
                <a:solidFill>
                  <a:schemeClr val="tx2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IEEE 802.1 TSN Standards/Projects </a:t>
            </a:r>
          </a:p>
        </p:txBody>
      </p:sp>
      <p:sp>
        <p:nvSpPr>
          <p:cNvPr id="17" name="圆角矩形 113"/>
          <p:cNvSpPr/>
          <p:nvPr/>
        </p:nvSpPr>
        <p:spPr bwMode="auto">
          <a:xfrm>
            <a:off x="262558" y="2674288"/>
            <a:ext cx="4032448" cy="2086784"/>
          </a:xfrm>
          <a:prstGeom prst="roundRect">
            <a:avLst>
              <a:gd name="adj" fmla="val 7963"/>
            </a:avLst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  <a:defRPr b="1"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  <a:defRPr b="1"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  <a:defRPr b="1"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  <a:defRPr b="1"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  <a:defRPr b="1"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defTabSz="914034" eaLnBrk="1" hangingPunct="1">
              <a:defRPr/>
            </a:pPr>
            <a:endParaRPr lang="zh-CN" altLang="en-US" sz="1799" b="0" kern="0">
              <a:latin typeface="微软雅黑"/>
              <a:ea typeface="微软雅黑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62558" y="2406581"/>
            <a:ext cx="4248472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381" indent="-171381">
              <a:lnSpc>
                <a:spcPct val="150000"/>
              </a:lnSpc>
              <a:buClr>
                <a:schemeClr val="bg1"/>
              </a:buClr>
            </a:pP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381" indent="-171381">
              <a:lnSpc>
                <a:spcPct val="150000"/>
              </a:lnSpc>
              <a:buClr>
                <a:schemeClr val="bg1"/>
              </a:buClr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- 802.1Qav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 Credit Based Shaper </a:t>
            </a:r>
          </a:p>
          <a:p>
            <a:pPr marL="171381" indent="-171381">
              <a:lnSpc>
                <a:spcPct val="150000"/>
              </a:lnSpc>
              <a:buClr>
                <a:schemeClr val="bg1"/>
              </a:buClr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- 802.1Qbu: Frame preemption</a:t>
            </a:r>
          </a:p>
          <a:p>
            <a:pPr marL="171381" indent="-171381">
              <a:lnSpc>
                <a:spcPct val="150000"/>
              </a:lnSpc>
              <a:buClr>
                <a:schemeClr val="bg1"/>
              </a:buClr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- 802.1Qbv: Enhancements for Scheduled Traffic</a:t>
            </a:r>
          </a:p>
          <a:p>
            <a:pPr marL="171381" indent="-171381">
              <a:lnSpc>
                <a:spcPct val="150000"/>
              </a:lnSpc>
              <a:buClr>
                <a:schemeClr val="bg1"/>
              </a:buClr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- 802.1Qch: Cyclic Queuing and Forwarding</a:t>
            </a:r>
          </a:p>
          <a:p>
            <a:pPr marL="171381" indent="-171381">
              <a:lnSpc>
                <a:spcPct val="150000"/>
              </a:lnSpc>
              <a:buClr>
                <a:schemeClr val="bg1"/>
              </a:buClr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 </a:t>
            </a:r>
            <a:r>
              <a:rPr lang="en-US" altLang="zh-CN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P802.1Qcr: Asynchronous Traffic Shaping</a:t>
            </a:r>
          </a:p>
        </p:txBody>
      </p:sp>
      <p:sp>
        <p:nvSpPr>
          <p:cNvPr id="24" name="圆角矩形 113"/>
          <p:cNvSpPr/>
          <p:nvPr/>
        </p:nvSpPr>
        <p:spPr bwMode="auto">
          <a:xfrm>
            <a:off x="4511030" y="2674288"/>
            <a:ext cx="3888432" cy="2086784"/>
          </a:xfrm>
          <a:prstGeom prst="roundRect">
            <a:avLst>
              <a:gd name="adj" fmla="val 7963"/>
            </a:avLst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  <a:defRPr b="1"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  <a:defRPr b="1"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  <a:defRPr b="1"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  <a:defRPr b="1"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  <a:defRPr b="1"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  <a:buClr>
                <a:schemeClr val="bg1"/>
              </a:buClr>
              <a:buNone/>
            </a:pPr>
            <a:endParaRPr lang="en-US" altLang="zh-CN" sz="14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 113"/>
          <p:cNvSpPr/>
          <p:nvPr/>
        </p:nvSpPr>
        <p:spPr bwMode="auto">
          <a:xfrm>
            <a:off x="8580932" y="2674288"/>
            <a:ext cx="3418930" cy="2086784"/>
          </a:xfrm>
          <a:prstGeom prst="roundRect">
            <a:avLst>
              <a:gd name="adj" fmla="val 7963"/>
            </a:avLst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  <a:defRPr b="1"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  <a:defRPr b="1"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  <a:defRPr b="1"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  <a:defRPr b="1"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  <a:defRPr b="1"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  <a:buClr>
                <a:srgbClr val="990000"/>
              </a:buClr>
              <a:buNone/>
            </a:pPr>
            <a:endParaRPr lang="en-US" altLang="zh-CN" sz="14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Rectangle 3"/>
          <p:cNvSpPr/>
          <p:nvPr/>
        </p:nvSpPr>
        <p:spPr bwMode="auto">
          <a:xfrm>
            <a:off x="262558" y="1341562"/>
            <a:ext cx="11737304" cy="50405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  <a:noAutofit/>
          </a:bodyPr>
          <a:lstStyle/>
          <a:p>
            <a:pPr marL="269767" indent="-269767" algn="ctr" defTabSz="914034" eaLnBrk="1" hangingPunct="1">
              <a:buClr>
                <a:srgbClr val="5F5F5F"/>
              </a:buClr>
              <a:buSzPct val="80000"/>
            </a:pPr>
            <a:r>
              <a:rPr lang="en-US" sz="2400" b="1" dirty="0" smtClean="0">
                <a:latin typeface="Arial" charset="0"/>
                <a:ea typeface="宋体" pitchFamily="2" charset="-122"/>
              </a:rPr>
              <a:t>TSN Standards/Projects related to Key Issue#3</a:t>
            </a:r>
            <a:endParaRPr lang="en-US" sz="2400" b="1" dirty="0">
              <a:latin typeface="Arial" charset="0"/>
              <a:ea typeface="宋体" pitchFamily="2" charset="-122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262558" y="2108623"/>
            <a:ext cx="4032448" cy="457075"/>
          </a:xfrm>
          <a:prstGeom prst="roundRect">
            <a:avLst/>
          </a:prstGeom>
          <a:noFill/>
          <a:ln>
            <a:solidFill>
              <a:srgbClr val="C00000"/>
            </a:solidFill>
          </a:ln>
          <a:effectLst/>
          <a:extLst/>
        </p:spPr>
        <p:txBody>
          <a:bodyPr vert="horz" wrap="square" lIns="91404" tIns="45702" rIns="91404" bIns="45702" numCol="1" rtlCol="0" anchor="ctr" anchorCtr="0" compatLnSpc="1">
            <a:prstTxWarp prst="textNoShape">
              <a:avLst/>
            </a:prstTxWarp>
          </a:bodyPr>
          <a:lstStyle/>
          <a:p>
            <a:pPr marL="341176" indent="-341176">
              <a:spcBef>
                <a:spcPct val="20000"/>
              </a:spcBef>
              <a:buClr>
                <a:srgbClr val="990000"/>
              </a:buClr>
              <a:buFont typeface="Wingdings" panose="05000000000000000000" pitchFamily="2" charset="2"/>
              <a:buChar char="Ø"/>
            </a:pPr>
            <a:r>
              <a:rPr lang="en-US" altLang="zh-CN" sz="1800" b="1" kern="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Latency &amp; </a:t>
            </a:r>
            <a:r>
              <a:rPr lang="en-US" altLang="zh-CN" sz="1800" b="1" kern="0" dirty="0" smtClean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Scheduling</a:t>
            </a:r>
            <a:endParaRPr lang="en-US" sz="1800" kern="0" dirty="0"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0" name="Rounded Rectangle 8"/>
          <p:cNvSpPr/>
          <p:nvPr/>
        </p:nvSpPr>
        <p:spPr bwMode="auto">
          <a:xfrm>
            <a:off x="4511030" y="2108623"/>
            <a:ext cx="3888432" cy="457075"/>
          </a:xfrm>
          <a:prstGeom prst="roundRect">
            <a:avLst/>
          </a:prstGeom>
          <a:noFill/>
          <a:ln>
            <a:solidFill>
              <a:srgbClr val="C00000"/>
            </a:solidFill>
          </a:ln>
          <a:effectLst/>
          <a:ex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marL="341176" indent="-341176">
              <a:spcBef>
                <a:spcPct val="20000"/>
              </a:spcBef>
              <a:buClr>
                <a:srgbClr val="990000"/>
              </a:buClr>
              <a:buFont typeface="Wingdings" panose="05000000000000000000" pitchFamily="2" charset="2"/>
              <a:buChar char="Ø"/>
            </a:pPr>
            <a:r>
              <a:rPr lang="en-US" altLang="zh-CN" sz="1800" b="1" kern="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Resource </a:t>
            </a:r>
            <a:r>
              <a:rPr lang="en-US" altLang="zh-CN" sz="1800" b="1" kern="0" dirty="0" smtClean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Management</a:t>
            </a:r>
            <a:endParaRPr lang="en-US" sz="1800" b="1" kern="0" dirty="0"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11030" y="2493690"/>
            <a:ext cx="402670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bg1"/>
              </a:buClr>
              <a:buNone/>
            </a:pP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chemeClr val="bg1"/>
              </a:buClr>
              <a:buNone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- 802.1Qat: Stream Reservation Protocol</a:t>
            </a:r>
            <a:b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- 802.1Qcc: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TSN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configuration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(SRP Enhancements)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chemeClr val="bg1"/>
              </a:buClr>
              <a:buNone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 </a:t>
            </a:r>
            <a:r>
              <a:rPr lang="en-US" altLang="zh-CN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P802.1CS: Link-local Registration Protocol </a:t>
            </a:r>
          </a:p>
          <a:p>
            <a:pPr>
              <a:lnSpc>
                <a:spcPct val="150000"/>
              </a:lnSpc>
              <a:buClr>
                <a:schemeClr val="bg1"/>
              </a:buClr>
              <a:buNone/>
            </a:pPr>
            <a:r>
              <a:rPr lang="en-US" altLang="zh-CN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 P802.1Qdd: Resource Allocation Protocol</a:t>
            </a:r>
          </a:p>
        </p:txBody>
      </p:sp>
      <p:sp>
        <p:nvSpPr>
          <p:cNvPr id="13" name="Rounded Rectangle 8"/>
          <p:cNvSpPr/>
          <p:nvPr/>
        </p:nvSpPr>
        <p:spPr bwMode="auto">
          <a:xfrm>
            <a:off x="8615486" y="2108623"/>
            <a:ext cx="3384376" cy="457075"/>
          </a:xfrm>
          <a:prstGeom prst="roundRect">
            <a:avLst/>
          </a:prstGeom>
          <a:noFill/>
          <a:ln>
            <a:solidFill>
              <a:srgbClr val="C00000"/>
            </a:solidFill>
          </a:ln>
          <a:effectLst/>
          <a:ex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marL="341176" indent="-341176">
              <a:spcBef>
                <a:spcPct val="20000"/>
              </a:spcBef>
              <a:buClr>
                <a:srgbClr val="990000"/>
              </a:buClr>
              <a:buFont typeface="Wingdings" panose="05000000000000000000" pitchFamily="2" charset="2"/>
              <a:buChar char="Ø"/>
            </a:pPr>
            <a:r>
              <a:rPr lang="en-US" altLang="zh-CN" sz="1800" b="1" kern="0" dirty="0" smtClean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Time Synchronization</a:t>
            </a:r>
            <a:endParaRPr lang="en-US" sz="1800" b="1" kern="0" dirty="0"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580932" y="2493690"/>
            <a:ext cx="4026706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bg1"/>
              </a:buClr>
              <a:buNone/>
            </a:pP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chemeClr val="bg1"/>
              </a:buClr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- 802.1AS: Timing and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Synchronization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404309" y="5876032"/>
            <a:ext cx="459555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Note: Protocol in red color are under development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93103705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22316" y="909514"/>
            <a:ext cx="10751267" cy="4320480"/>
          </a:xfrm>
        </p:spPr>
        <p:txBody>
          <a:bodyPr/>
          <a:lstStyle/>
          <a:p>
            <a:pPr eaLnBrk="0" hangingPunct="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zh-CN" sz="20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802.1Qav: credit-based traffic shaping.   </a:t>
            </a:r>
          </a:p>
          <a:p>
            <a:pPr eaLnBrk="0" hangingPunct="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zh-CN" sz="20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802.1Qbv</a:t>
            </a:r>
            <a:r>
              <a:rPr lang="en-US" altLang="zh-CN" sz="2000" b="0" dirty="0">
                <a:latin typeface="Calibri" panose="020F0502020204030204" pitchFamily="34" charset="0"/>
                <a:cs typeface="Calibri" panose="020F0502020204030204" pitchFamily="34" charset="0"/>
              </a:rPr>
              <a:t>: provide performance </a:t>
            </a:r>
            <a:r>
              <a:rPr lang="en-US" altLang="zh-CN" sz="20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assurances latency and delivery variation by </a:t>
            </a:r>
            <a:r>
              <a:rPr lang="en-US" altLang="zh-CN" sz="2000" b="0" dirty="0">
                <a:latin typeface="Calibri" panose="020F0502020204030204" pitchFamily="34" charset="0"/>
                <a:cs typeface="Calibri" panose="020F0502020204030204" pitchFamily="34" charset="0"/>
              </a:rPr>
              <a:t>scheduling </a:t>
            </a:r>
            <a:r>
              <a:rPr lang="en-US" altLang="zh-CN" sz="20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TSN streams </a:t>
            </a:r>
            <a:r>
              <a:rPr lang="en-US" altLang="zh-CN" sz="2000" b="0" dirty="0">
                <a:latin typeface="Calibri" panose="020F0502020204030204" pitchFamily="34" charset="0"/>
                <a:cs typeface="Calibri" panose="020F0502020204030204" pitchFamily="34" charset="0"/>
              </a:rPr>
              <a:t>in </a:t>
            </a:r>
            <a:r>
              <a:rPr lang="en-US" altLang="zh-CN" sz="20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time-aware traffic windows</a:t>
            </a:r>
            <a:r>
              <a:rPr lang="en-US" altLang="zh-CN" sz="2000" b="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en-US" altLang="zh-CN" sz="2000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0" hangingPunct="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zh-CN" sz="20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802.1Qbu: addresses the low latency requirements by preempting the transmission of a non-time-critical frame and allowing for one or more time-critical frames to be transmitted</a:t>
            </a:r>
            <a:r>
              <a:rPr lang="en-US" altLang="zh-CN" sz="2000" b="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en-US" altLang="zh-CN" sz="2000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0" hangingPunct="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zh-CN" sz="2000" b="0" dirty="0">
                <a:latin typeface="Calibri" panose="020F0502020204030204" pitchFamily="34" charset="0"/>
                <a:cs typeface="Calibri" panose="020F0502020204030204" pitchFamily="34" charset="0"/>
              </a:rPr>
              <a:t>802.1Qch: specifies synchronized cyclic </a:t>
            </a:r>
            <a:r>
              <a:rPr lang="en-US" altLang="zh-CN" sz="2000" b="0" dirty="0" err="1">
                <a:latin typeface="Calibri" panose="020F0502020204030204" pitchFamily="34" charset="0"/>
                <a:cs typeface="Calibri" panose="020F0502020204030204" pitchFamily="34" charset="0"/>
              </a:rPr>
              <a:t>enqueuing</a:t>
            </a:r>
            <a:r>
              <a:rPr lang="en-US" altLang="zh-CN" sz="2000" b="0" dirty="0">
                <a:latin typeface="Calibri" panose="020F0502020204030204" pitchFamily="34" charset="0"/>
                <a:cs typeface="Calibri" panose="020F0502020204030204" pitchFamily="34" charset="0"/>
              </a:rPr>
              <a:t> and queue draining </a:t>
            </a:r>
            <a:r>
              <a:rPr lang="en-US" altLang="zh-CN" sz="20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procedures. Its </a:t>
            </a:r>
            <a:r>
              <a:rPr lang="en-US" altLang="zh-CN" sz="2000" b="0" dirty="0">
                <a:latin typeface="Calibri" panose="020F0502020204030204" pitchFamily="34" charset="0"/>
                <a:cs typeface="Calibri" panose="020F0502020204030204" pitchFamily="34" charset="0"/>
              </a:rPr>
              <a:t>conjunction with </a:t>
            </a:r>
            <a:r>
              <a:rPr lang="en-US" altLang="zh-CN" sz="20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802.1Qci and 802.1Qbv ensures </a:t>
            </a:r>
            <a:r>
              <a:rPr lang="en-US" altLang="zh-CN" sz="2000" b="0" dirty="0">
                <a:latin typeface="Calibri" panose="020F0502020204030204" pitchFamily="34" charset="0"/>
                <a:cs typeface="Calibri" panose="020F0502020204030204" pitchFamily="34" charset="0"/>
              </a:rPr>
              <a:t>that all </a:t>
            </a:r>
            <a:r>
              <a:rPr lang="en-US" altLang="zh-CN" sz="20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frames are guaranteed </a:t>
            </a:r>
            <a:r>
              <a:rPr lang="en-US" altLang="zh-CN" sz="2000" b="0" dirty="0">
                <a:latin typeface="Calibri" panose="020F0502020204030204" pitchFamily="34" charset="0"/>
                <a:cs typeface="Calibri" panose="020F0502020204030204" pitchFamily="34" charset="0"/>
              </a:rPr>
              <a:t>to </a:t>
            </a:r>
            <a:r>
              <a:rPr lang="en-US" altLang="zh-CN" sz="20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be transmitted </a:t>
            </a:r>
            <a:r>
              <a:rPr lang="en-US" altLang="zh-CN" sz="2000" b="0" dirty="0">
                <a:latin typeface="Calibri" panose="020F0502020204030204" pitchFamily="34" charset="0"/>
                <a:cs typeface="Calibri" panose="020F0502020204030204" pitchFamily="34" charset="0"/>
              </a:rPr>
              <a:t>within their allotted cycle time.</a:t>
            </a:r>
          </a:p>
          <a:p>
            <a:pPr eaLnBrk="0" hangingPunct="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zh-CN" sz="20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P802.1Qcr (ongoing project): guarantees an upper bound on latency by providing an </a:t>
            </a:r>
            <a:r>
              <a:rPr lang="en-US" altLang="zh-CN" sz="2000" b="0" dirty="0">
                <a:latin typeface="Calibri" panose="020F0502020204030204" pitchFamily="34" charset="0"/>
                <a:cs typeface="Calibri" panose="020F0502020204030204" pitchFamily="34" charset="0"/>
              </a:rPr>
              <a:t>additional layer of shaped egress queues to merge </a:t>
            </a:r>
            <a:r>
              <a:rPr lang="en-US" altLang="zh-CN" sz="20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flows </a:t>
            </a:r>
            <a:r>
              <a:rPr lang="en-US" altLang="zh-CN" sz="2000" b="0" dirty="0">
                <a:latin typeface="Calibri" panose="020F0502020204030204" pitchFamily="34" charset="0"/>
                <a:cs typeface="Calibri" panose="020F0502020204030204" pitchFamily="34" charset="0"/>
              </a:rPr>
              <a:t>into the existing queue </a:t>
            </a:r>
            <a:r>
              <a:rPr lang="en-US" altLang="zh-CN" sz="20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structure. It does not rely on </a:t>
            </a:r>
            <a:r>
              <a:rPr lang="en-US" altLang="zh-CN" sz="2000" b="0" dirty="0">
                <a:latin typeface="Calibri" panose="020F0502020204030204" pitchFamily="34" charset="0"/>
                <a:cs typeface="Calibri" panose="020F0502020204030204" pitchFamily="34" charset="0"/>
              </a:rPr>
              <a:t>time synchronization between bridges. </a:t>
            </a:r>
            <a:endParaRPr lang="en-US" altLang="zh-CN" sz="1800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97389"/>
            <a:ext cx="11927853" cy="738888"/>
          </a:xfrm>
        </p:spPr>
        <p:txBody>
          <a:bodyPr/>
          <a:lstStyle/>
          <a:p>
            <a:r>
              <a:rPr lang="en-US" altLang="zh-CN" sz="3200" kern="1200" dirty="0" smtClean="0">
                <a:solidFill>
                  <a:schemeClr val="tx2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Various packet scheduling mechanisms defined in TSN</a:t>
            </a:r>
            <a:endParaRPr lang="zh-CN" altLang="en-US" sz="3200" kern="1200" dirty="0">
              <a:solidFill>
                <a:schemeClr val="tx2"/>
              </a:solidFill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09958" y="5374010"/>
            <a:ext cx="10777626" cy="1224136"/>
          </a:xfrm>
          <a:prstGeom prst="rect">
            <a:avLst/>
          </a:prstGeom>
          <a:solidFill>
            <a:srgbClr val="B7ECFF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marL="182563">
              <a:lnSpc>
                <a:spcPct val="120000"/>
              </a:lnSpc>
              <a:buClr>
                <a:srgbClr val="C00000"/>
              </a:buClr>
              <a:buSzPct val="100000"/>
            </a:pPr>
            <a:r>
              <a:rPr lang="en-US" altLang="zh-CN" sz="1600" dirty="0" smtClean="0">
                <a:solidFill>
                  <a:srgbClr val="0000FF"/>
                </a:solidFill>
              </a:rPr>
              <a:t>TSN includes different scheduling mechanisms. Some of these </a:t>
            </a:r>
            <a:r>
              <a:rPr lang="en-US" altLang="zh-CN" sz="1600" dirty="0">
                <a:solidFill>
                  <a:srgbClr val="0000FF"/>
                </a:solidFill>
              </a:rPr>
              <a:t>protocols/projects (e.g. 802.1Qav, P802.1Qcr) can </a:t>
            </a:r>
            <a:r>
              <a:rPr lang="en-US" altLang="zh-CN" sz="1600" dirty="0" smtClean="0">
                <a:solidFill>
                  <a:srgbClr val="0000FF"/>
                </a:solidFill>
              </a:rPr>
              <a:t>be applied to the TSN Streams with latency requirement (but no strong jitter limitation), while others can be applied to the TSN Streams with both latency and jitter (</a:t>
            </a:r>
            <a:r>
              <a:rPr lang="en-US" altLang="zh-CN" sz="1600" dirty="0">
                <a:solidFill>
                  <a:srgbClr val="0000FF"/>
                </a:solidFill>
              </a:rPr>
              <a:t>e.g</a:t>
            </a:r>
            <a:r>
              <a:rPr lang="en-US" altLang="zh-CN" sz="1600" dirty="0" smtClean="0">
                <a:solidFill>
                  <a:srgbClr val="0000FF"/>
                </a:solidFill>
              </a:rPr>
              <a:t>. 802.1Qbv, 802.1Qch).</a:t>
            </a:r>
          </a:p>
        </p:txBody>
      </p:sp>
    </p:spTree>
    <p:extLst>
      <p:ext uri="{BB962C8B-B14F-4D97-AF65-F5344CB8AC3E}">
        <p14:creationId xmlns:p14="http://schemas.microsoft.com/office/powerpoint/2010/main" val="3585020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9017"/>
            <a:ext cx="12190413" cy="738888"/>
          </a:xfrm>
        </p:spPr>
        <p:txBody>
          <a:bodyPr/>
          <a:lstStyle/>
          <a:p>
            <a:r>
              <a:rPr lang="en-US" altLang="zh-CN" sz="2800" kern="1200" dirty="0">
                <a:solidFill>
                  <a:schemeClr val="tx2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TSN Standards/Projects for Resource Management/Configuration </a:t>
            </a:r>
            <a:endParaRPr lang="zh-CN" altLang="en-US" sz="2800" kern="1200" dirty="0">
              <a:solidFill>
                <a:schemeClr val="tx2"/>
              </a:solidFill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pic>
        <p:nvPicPr>
          <p:cNvPr id="6" name="图片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928" y="2916311"/>
            <a:ext cx="5306293" cy="1971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6832" y="2493690"/>
            <a:ext cx="4736507" cy="229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4774" y="837506"/>
            <a:ext cx="6641844" cy="138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406574" y="693490"/>
            <a:ext cx="11328603" cy="165618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marL="182563" indent="-182563" algn="ctr">
              <a:lnSpc>
                <a:spcPct val="120000"/>
              </a:lnSpc>
              <a:buClr>
                <a:srgbClr val="C00000"/>
              </a:buClr>
              <a:buSzPct val="60000"/>
            </a:pPr>
            <a:endParaRPr lang="zh-CN" altLang="en-US" sz="1600" b="0" dirty="0" smtClean="0"/>
          </a:p>
        </p:txBody>
      </p:sp>
      <p:sp>
        <p:nvSpPr>
          <p:cNvPr id="10" name="内容占位符 1"/>
          <p:cNvSpPr txBox="1">
            <a:spLocks/>
          </p:cNvSpPr>
          <p:nvPr/>
        </p:nvSpPr>
        <p:spPr>
          <a:xfrm>
            <a:off x="628976" y="713976"/>
            <a:ext cx="4674141" cy="1512168"/>
          </a:xfrm>
          <a:prstGeom prst="rect">
            <a:avLst/>
          </a:prstGeom>
        </p:spPr>
        <p:txBody>
          <a:bodyPr/>
          <a:lstStyle>
            <a:lvl1pPr marL="341176" indent="-341176" algn="l" rtl="0" fontAlgn="base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399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1066" indent="-284049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›"/>
              <a:defRPr sz="19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0956" indent="-226922" algn="l" rtl="0" fontAlgn="base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7974" indent="-226922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4991" indent="-226922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2643" indent="-22842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9489" indent="-22842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6333" indent="-22842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3176" indent="-22842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>
              <a:buFont typeface="Wingdings" panose="05000000000000000000" pitchFamily="2" charset="2"/>
              <a:buChar char="Ø"/>
            </a:pPr>
            <a:r>
              <a:rPr lang="en-US" altLang="zh-CN" sz="2000" b="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Fully distributed model</a:t>
            </a:r>
            <a:endParaRPr lang="en-US" altLang="zh-CN" sz="1800" b="0" kern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buFontTx/>
              <a:buChar char="-"/>
            </a:pPr>
            <a:r>
              <a:rPr lang="en-US" altLang="zh-CN" sz="16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802.1Qat (SRP)</a:t>
            </a:r>
          </a:p>
          <a:p>
            <a:pPr lvl="1">
              <a:buFontTx/>
              <a:buChar char="-"/>
            </a:pPr>
            <a:r>
              <a:rPr lang="en-US" altLang="zh-CN" sz="16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802.1Qcc (SRP Enhancements)</a:t>
            </a:r>
          </a:p>
          <a:p>
            <a:pPr lvl="1">
              <a:buFontTx/>
              <a:buChar char="-"/>
            </a:pPr>
            <a:r>
              <a:rPr lang="en-US" altLang="zh-CN" sz="16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P802.1CS (ongoing project)</a:t>
            </a:r>
          </a:p>
          <a:p>
            <a:pPr lvl="1">
              <a:buFontTx/>
              <a:buChar char="-"/>
            </a:pPr>
            <a:r>
              <a:rPr lang="en-US" altLang="zh-CN" sz="16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P802.1Qdd (ongoing project)</a:t>
            </a:r>
          </a:p>
          <a:p>
            <a:pPr marL="0" lvl="1" indent="0" eaLnBrk="0" hangingPunct="0">
              <a:buClr>
                <a:srgbClr val="990000"/>
              </a:buClr>
              <a:buFont typeface="Arial" pitchFamily="34" charset="0"/>
              <a:buNone/>
            </a:pPr>
            <a:endParaRPr lang="en-US" altLang="zh-CN" sz="1800" kern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017" lvl="1" indent="0" eaLnBrk="0" hangingPunct="0">
              <a:buClr>
                <a:srgbClr val="990000"/>
              </a:buClr>
              <a:buNone/>
            </a:pPr>
            <a:endParaRPr lang="en-US" altLang="zh-CN" sz="1600" kern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017" lvl="1" indent="0" eaLnBrk="0" hangingPunct="0">
              <a:buClr>
                <a:srgbClr val="990000"/>
              </a:buClr>
              <a:buNone/>
            </a:pPr>
            <a:endParaRPr lang="en-US" altLang="zh-CN" sz="1500" kern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6574" y="2440536"/>
            <a:ext cx="11328603" cy="266429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marL="182563" indent="-182563" algn="ctr">
              <a:lnSpc>
                <a:spcPct val="120000"/>
              </a:lnSpc>
              <a:buClr>
                <a:srgbClr val="C00000"/>
              </a:buClr>
              <a:buSzPct val="60000"/>
            </a:pPr>
            <a:endParaRPr lang="zh-CN" altLang="en-US" sz="1600" b="0" dirty="0" smtClean="0"/>
          </a:p>
        </p:txBody>
      </p:sp>
      <p:sp>
        <p:nvSpPr>
          <p:cNvPr id="13" name="矩形 12"/>
          <p:cNvSpPr/>
          <p:nvPr/>
        </p:nvSpPr>
        <p:spPr>
          <a:xfrm>
            <a:off x="406574" y="5211776"/>
            <a:ext cx="11328603" cy="954322"/>
          </a:xfrm>
          <a:prstGeom prst="rect">
            <a:avLst/>
          </a:prstGeom>
          <a:solidFill>
            <a:srgbClr val="B7ECFF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marL="182563">
              <a:lnSpc>
                <a:spcPct val="120000"/>
              </a:lnSpc>
              <a:buClr>
                <a:srgbClr val="C00000"/>
              </a:buClr>
              <a:buSzPct val="100000"/>
            </a:pPr>
            <a:r>
              <a:rPr lang="en-US" altLang="zh-CN" sz="1500" dirty="0" smtClean="0">
                <a:solidFill>
                  <a:srgbClr val="0000FF"/>
                </a:solidFill>
              </a:rPr>
              <a:t>The three deployment models are still under development in IEEE TSN. Each deployment model has its own </a:t>
            </a:r>
            <a:r>
              <a:rPr lang="en-US" altLang="zh-CN" sz="1500" dirty="0" err="1" smtClean="0">
                <a:solidFill>
                  <a:srgbClr val="0000FF"/>
                </a:solidFill>
              </a:rPr>
              <a:t>cros</a:t>
            </a:r>
            <a:r>
              <a:rPr lang="en-US" altLang="zh-CN" sz="1500" dirty="0" smtClean="0">
                <a:solidFill>
                  <a:srgbClr val="0000FF"/>
                </a:solidFill>
              </a:rPr>
              <a:t> and pros. In 3GPP, it’s not possible to exclude any deployment option for now. </a:t>
            </a:r>
          </a:p>
        </p:txBody>
      </p:sp>
      <p:sp>
        <p:nvSpPr>
          <p:cNvPr id="14" name="内容占位符 1"/>
          <p:cNvSpPr txBox="1">
            <a:spLocks/>
          </p:cNvSpPr>
          <p:nvPr/>
        </p:nvSpPr>
        <p:spPr>
          <a:xfrm>
            <a:off x="628977" y="2421682"/>
            <a:ext cx="9210645" cy="716293"/>
          </a:xfrm>
          <a:prstGeom prst="rect">
            <a:avLst/>
          </a:prstGeom>
        </p:spPr>
        <p:txBody>
          <a:bodyPr/>
          <a:lstStyle>
            <a:lvl1pPr marL="341176" indent="-341176" algn="l" rtl="0" fontAlgn="base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399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1066" indent="-284049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›"/>
              <a:defRPr sz="19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0956" indent="-226922" algn="l" rtl="0" fontAlgn="base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7974" indent="-226922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4991" indent="-226922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2643" indent="-22842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9489" indent="-22842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6333" indent="-22842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3176" indent="-22842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1176" lvl="1" indent="-341176">
              <a:buClr>
                <a:srgbClr val="990000"/>
              </a:buClr>
              <a:buFont typeface="Wingdings" panose="05000000000000000000" pitchFamily="2" charset="2"/>
              <a:buChar char="Ø"/>
            </a:pPr>
            <a:r>
              <a:rPr lang="en-US" altLang="zh-CN" sz="20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Centralized </a:t>
            </a:r>
            <a:r>
              <a:rPr lang="en-US" altLang="zh-CN" sz="2000" kern="0" dirty="0">
                <a:latin typeface="Calibri" panose="020F0502020204030204" pitchFamily="34" charset="0"/>
                <a:cs typeface="Calibri" panose="020F0502020204030204" pitchFamily="34" charset="0"/>
              </a:rPr>
              <a:t>network and distributed user model/Fully centralized model          </a:t>
            </a:r>
            <a:endParaRPr lang="en-US" altLang="zh-CN" sz="2000" kern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buClr>
                <a:srgbClr val="990000"/>
              </a:buClr>
              <a:buFontTx/>
              <a:buChar char="-"/>
            </a:pPr>
            <a:r>
              <a:rPr lang="en-US" altLang="zh-CN" sz="16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802.1Qcc</a:t>
            </a:r>
            <a:endParaRPr lang="en-US" altLang="zh-CN" sz="1600" kern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内容占位符 1"/>
          <p:cNvSpPr txBox="1">
            <a:spLocks/>
          </p:cNvSpPr>
          <p:nvPr/>
        </p:nvSpPr>
        <p:spPr>
          <a:xfrm>
            <a:off x="1702718" y="4779092"/>
            <a:ext cx="3888432" cy="360040"/>
          </a:xfrm>
          <a:prstGeom prst="rect">
            <a:avLst/>
          </a:prstGeom>
        </p:spPr>
        <p:txBody>
          <a:bodyPr/>
          <a:lstStyle>
            <a:lvl1pPr marL="341176" indent="-341176" algn="l" rtl="0" fontAlgn="base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399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1066" indent="-284049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›"/>
              <a:defRPr sz="19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0956" indent="-226922" algn="l" rtl="0" fontAlgn="base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7974" indent="-226922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4991" indent="-226922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2643" indent="-22842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9489" indent="-22842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6333" indent="-22842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3176" indent="-22842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Clr>
                <a:srgbClr val="990000"/>
              </a:buClr>
              <a:buNone/>
            </a:pPr>
            <a:r>
              <a:rPr lang="en-US" altLang="zh-CN" sz="1400" b="1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Centralized network and distributed user model           </a:t>
            </a:r>
          </a:p>
        </p:txBody>
      </p:sp>
      <p:sp>
        <p:nvSpPr>
          <p:cNvPr id="16" name="内容占位符 1"/>
          <p:cNvSpPr txBox="1">
            <a:spLocks/>
          </p:cNvSpPr>
          <p:nvPr/>
        </p:nvSpPr>
        <p:spPr>
          <a:xfrm>
            <a:off x="8394524" y="4799839"/>
            <a:ext cx="2545753" cy="286139"/>
          </a:xfrm>
          <a:prstGeom prst="rect">
            <a:avLst/>
          </a:prstGeom>
        </p:spPr>
        <p:txBody>
          <a:bodyPr/>
          <a:lstStyle>
            <a:lvl1pPr marL="341176" indent="-341176" algn="l" rtl="0" fontAlgn="base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399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1066" indent="-284049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›"/>
              <a:defRPr sz="19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0956" indent="-226922" algn="l" rtl="0" fontAlgn="base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7974" indent="-226922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4991" indent="-226922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2643" indent="-22842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9489" indent="-22842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6333" indent="-22842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3176" indent="-22842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Clr>
                <a:srgbClr val="990000"/>
              </a:buClr>
              <a:buNone/>
            </a:pPr>
            <a:r>
              <a:rPr lang="en-US" altLang="zh-CN" sz="1400" b="1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Fully </a:t>
            </a:r>
            <a:r>
              <a:rPr lang="en-US" altLang="zh-CN" sz="1400" b="1" kern="0" dirty="0">
                <a:latin typeface="Calibri" panose="020F0502020204030204" pitchFamily="34" charset="0"/>
                <a:cs typeface="Calibri" panose="020F0502020204030204" pitchFamily="34" charset="0"/>
              </a:rPr>
              <a:t>centralized </a:t>
            </a:r>
            <a:r>
              <a:rPr lang="en-US" altLang="zh-CN" sz="1400" b="1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model</a:t>
            </a:r>
          </a:p>
        </p:txBody>
      </p:sp>
    </p:spTree>
    <p:extLst>
      <p:ext uri="{BB962C8B-B14F-4D97-AF65-F5344CB8AC3E}">
        <p14:creationId xmlns:p14="http://schemas.microsoft.com/office/powerpoint/2010/main" val="80632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0" hangingPunct="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zh-CN" sz="24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Interworking with TSN with different scheduling mechanisms (802.1Qav/ 802.1Qbv/ 802.1Qbu) shall be considered in SA2.  </a:t>
            </a:r>
          </a:p>
          <a:p>
            <a:pPr eaLnBrk="0" hangingPunct="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zh-CN" sz="2400" b="0" dirty="0">
                <a:latin typeface="Calibri" panose="020F0502020204030204" pitchFamily="34" charset="0"/>
                <a:cs typeface="Calibri" panose="020F0502020204030204" pitchFamily="34" charset="0"/>
              </a:rPr>
              <a:t>Interworking with TSN </a:t>
            </a:r>
            <a:r>
              <a:rPr lang="en-US" altLang="zh-CN" sz="24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with 3 deployment models (centralized/fully distributed/hybrid) defined in 802.1Qcc </a:t>
            </a:r>
            <a:r>
              <a:rPr lang="en-US" altLang="zh-CN" sz="2400" b="0" dirty="0">
                <a:latin typeface="Calibri" panose="020F0502020204030204" pitchFamily="34" charset="0"/>
                <a:cs typeface="Calibri" panose="020F0502020204030204" pitchFamily="34" charset="0"/>
              </a:rPr>
              <a:t>shall be </a:t>
            </a:r>
            <a:r>
              <a:rPr lang="en-US" altLang="zh-CN" sz="24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considered in SA2.  </a:t>
            </a:r>
            <a:endParaRPr lang="en-US" altLang="zh-CN" sz="2400" b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kern="1200" dirty="0">
                <a:solidFill>
                  <a:schemeClr val="tx2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Proposals for Endorsement</a:t>
            </a:r>
            <a:endParaRPr lang="zh-CN" altLang="en-US" sz="2800" kern="1200" dirty="0">
              <a:solidFill>
                <a:schemeClr val="tx2"/>
              </a:solidFill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14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ext Box 16"/>
          <p:cNvSpPr txBox="1">
            <a:spLocks noChangeArrowheads="1"/>
          </p:cNvSpPr>
          <p:nvPr/>
        </p:nvSpPr>
        <p:spPr bwMode="auto">
          <a:xfrm>
            <a:off x="4430569" y="2853730"/>
            <a:ext cx="3529221" cy="1015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71" tIns="45685" rIns="91371" bIns="45685">
            <a:spAutoFit/>
          </a:bodyPr>
          <a:lstStyle/>
          <a:p>
            <a:pPr eaLnBrk="0" hangingPunct="0">
              <a:defRPr/>
            </a:pPr>
            <a:r>
              <a:rPr lang="en-US" altLang="zh-CN" sz="5998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880644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990000"/>
        </a:solidFill>
      </a:spPr>
      <a:bodyPr wrap="square" rtlCol="0">
        <a:spAutoFit/>
      </a:bodyPr>
      <a:lstStyle>
        <a:defPPr>
          <a:spcAft>
            <a:spcPts val="450"/>
          </a:spcAft>
          <a:defRPr sz="900" b="1" dirty="0">
            <a:solidFill>
              <a:schemeClr val="bg1"/>
            </a:solidFill>
            <a:latin typeface="微软雅黑" pitchFamily="34" charset="-122"/>
            <a:ea typeface="微软雅黑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Next LT BlackCn" pitchFamily="34" charset="0"/>
            <a:ea typeface="MS PGothic" pitchFamily="34" charset="-128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7_内容Copytext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2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0_华为VI主题16x9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华为VI字体">
      <a:majorFont>
        <a:latin typeface="FrutigerNext LT Medium"/>
        <a:ea typeface="华文细黑"/>
        <a:cs typeface=""/>
      </a:majorFont>
      <a:minorFont>
        <a:latin typeface="FrutigerNext LT Regular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solidFill>
            <a:schemeClr val="bg1">
              <a:lumMod val="50000"/>
            </a:schemeClr>
          </a:solidFill>
        </a:ln>
      </a:spPr>
      <a:bodyPr wrap="square" rtlCol="0" anchor="ctr">
        <a:noAutofit/>
      </a:bodyPr>
      <a:lstStyle>
        <a:defPPr marL="182563" indent="-182563" algn="ctr">
          <a:lnSpc>
            <a:spcPct val="120000"/>
          </a:lnSpc>
          <a:buClr>
            <a:srgbClr val="C00000"/>
          </a:buClr>
          <a:buSzPct val="60000"/>
          <a:defRPr sz="1600" b="0" dirty="0" smtClean="0"/>
        </a:defPPr>
      </a:lstStyle>
    </a:spDef>
    <a:lnDef>
      <a:spPr bwMode="auto">
        <a:noFill/>
        <a:ln w="19050" cap="flat" cmpd="sng" algn="ctr">
          <a:solidFill>
            <a:srgbClr val="C00000"/>
          </a:solidFill>
          <a:prstDash val="solid"/>
          <a:round/>
          <a:headEnd type="triangle" w="med" len="med"/>
          <a:tailEnd type="triangle" w="med" len="med"/>
        </a:ln>
        <a:effectLst/>
      </a:spPr>
      <a:bodyPr/>
      <a:lstStyle/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wrap="square" lIns="36000" tIns="36000" rIns="36000" bIns="36000" rtlCol="0" anchor="t" anchorCtr="0">
        <a:noAutofit/>
      </a:bodyPr>
      <a:lstStyle>
        <a:defPPr marL="0" marR="0" indent="0" defTabSz="914400" eaLnBrk="1" fontAlgn="auto" latinLnBrk="0" hangingPunct="1">
          <a:spcBef>
            <a:spcPts val="0"/>
          </a:spcBef>
          <a:spcAft>
            <a:spcPts val="600"/>
          </a:spcAft>
          <a:buClr>
            <a:schemeClr val="tx2"/>
          </a:buClr>
          <a:buSzPct val="75000"/>
          <a:buFont typeface="Wingdings" pitchFamily="2" charset="2"/>
          <a:buChar char="l"/>
          <a:tabLst/>
          <a:defRPr sz="2000" b="0" kern="0" dirty="0" smtClean="0">
            <a:latin typeface="Arial"/>
            <a:ea typeface="微软雅黑" pitchFamily="34" charset="-122"/>
          </a:defRPr>
        </a:defPPr>
      </a:lstStyle>
    </a:tx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132426</TotalTime>
  <Words>393</Words>
  <Application>Microsoft Office PowerPoint</Application>
  <PresentationFormat>Custom</PresentationFormat>
  <Paragraphs>48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27" baseType="lpstr">
      <vt:lpstr>Arial Unicode MS</vt:lpstr>
      <vt:lpstr>FrutigerNext LT BlackCn</vt:lpstr>
      <vt:lpstr>FrutigerNext LT Bold</vt:lpstr>
      <vt:lpstr>FrutigerNext LT Light</vt:lpstr>
      <vt:lpstr>FrutigerNext LT Medium</vt:lpstr>
      <vt:lpstr>FrutigerNext LT Regular</vt:lpstr>
      <vt:lpstr>MS PGothic</vt:lpstr>
      <vt:lpstr>黑体</vt:lpstr>
      <vt:lpstr>华文行楷</vt:lpstr>
      <vt:lpstr>华文细黑</vt:lpstr>
      <vt:lpstr>宋体</vt:lpstr>
      <vt:lpstr>宋体</vt:lpstr>
      <vt:lpstr>微软雅黑</vt:lpstr>
      <vt:lpstr>Arial</vt:lpstr>
      <vt:lpstr>Arial Narrow</vt:lpstr>
      <vt:lpstr>Calibri</vt:lpstr>
      <vt:lpstr>Cambria Math</vt:lpstr>
      <vt:lpstr>Wingdings</vt:lpstr>
      <vt:lpstr>1_自定义设计方案</vt:lpstr>
      <vt:lpstr>7_内容Copytext </vt:lpstr>
      <vt:lpstr>20_华为VI主题16x9</vt:lpstr>
      <vt:lpstr>Discussion on TSN protocols related to Key Issue#3   Huawei</vt:lpstr>
      <vt:lpstr>PowerPoint Presentation</vt:lpstr>
      <vt:lpstr>Various packet scheduling mechanisms defined in TSN</vt:lpstr>
      <vt:lpstr>TSN Standards/Projects for Resource Management/Configuration </vt:lpstr>
      <vt:lpstr>Proposals for Endorsement</vt:lpstr>
      <vt:lpstr>PowerPoint Presentation</vt:lpstr>
    </vt:vector>
  </TitlesOfParts>
  <Company>huawei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zhouyan 00339223</dc:creator>
  <cp:lastModifiedBy>Huawei(NH2)</cp:lastModifiedBy>
  <cp:revision>2455</cp:revision>
  <dcterms:created xsi:type="dcterms:W3CDTF">2006-04-06T04:02:18Z</dcterms:created>
  <dcterms:modified xsi:type="dcterms:W3CDTF">2019-02-19T09:00:08Z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(4)3g04Z05xWajs1Ow/l6WcLTU3l26ujVGQv7ZWg21rmkKG1t3D9zTJ/lQktqZ8bZHrzRnrWqe5_x000d_
LV96UlUOH9ANKr3YzxF/U8naXArbaW2kDDWTkC+Ggjk2d3eQbQdMh18T3VA+eI5GgEhta8EA_x000d_
ce8IeTZrA1ceXAlO7iKQiT+4cFgpPKXC94jIIekRBbWf90LSNuRz9RjNZQKKn8cGRuBCNrrT_x000d_
HkGmTiKLa3shu/aBmx</vt:lpwstr>
  </property>
  <property fmtid="{D5CDD505-2E9C-101B-9397-08002B2CF9AE}" pid="3" name="_ms_pID_7253431">
    <vt:lpwstr>6iTpHyAbpVBCcrwm2kx3wSeeOHsZs2Wpasw/K3mnPkfJiAsBwdBHyy_x000d_
8KVMaC5Qucyyhk+Vy+tRXu/rzDnYg+gGaruMu1nGokY1u7QKK8UcqloIMW8THQ1l3g1dyxRQ_x000d_
VoLrXyk414kRAJB6P88j7SH9/QTw8jaoJ/g71mbiJD25dwY+6bkawGMnT7O45imJEhc8szA/_x000d_
yBPrAp9O4gMfLOfsSAtxujk/tWXw/3DkowY9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qQe37sWpT3v40zFtEkpjGvLp8ATZgXfCkkya_x000d_
dbOhn0cueyvMFPT17Y6UkEhIN8Tb/ajqOJLa0BS/TBfx6GGtlv4RCCXLU8/0X7nvZS3QYbdt_x000d_
/Cxfp9XMTmaNdec/xOmNM8WHhuo64r6jKcbp7IxueOYRwvPXtZNNCpnkxqNqYTfIdAwlM0RE_x000d_
AUcej+BEwlFCvpNfjxwrWefk/i/cYpX+mM3QvAR/z71o6AtNPcl4t5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ZHUTjAxsCizvyGPbol_x000d_
ghX5pw==</vt:lpwstr>
  </property>
  <property fmtid="{D5CDD505-2E9C-101B-9397-08002B2CF9AE}" pid="9" name="_ms_pID_7253433_00">
    <vt:lpwstr>_ms_pID_7253433</vt:lpwstr>
  </property>
  <property fmtid="{D5CDD505-2E9C-101B-9397-08002B2CF9AE}" pid="10" name="_new_ms_pID_72543">
    <vt:lpwstr>(3)63dlnAvrrDT9u5+L72Z+bwxfCoOTJEaScMa3ZuvnyfYBaS0d3qBkN/u57I5mHvYLJ7CGjbzb_x000d_
rD3CFco2SU2lytUbbKSyG0CC/WsuLEcqb2uWThL6vKvHAPCazGl1pZo3QX9WDpJCXsbUZ+yh_x000d_
DfD1ikUxl9qy+D7m9RDkBz6Uq3j3WYsBkCO9i/cFVCPk8RA7lcDUxaKvnyCTbBTJWOJ5Ivw1_x000d_
ptnXwTI/Drqy5LS6BP</vt:lpwstr>
  </property>
  <property fmtid="{D5CDD505-2E9C-101B-9397-08002B2CF9AE}" pid="11" name="_new_ms_pID_72543_00">
    <vt:lpwstr>_new_ms_pID_72543</vt:lpwstr>
  </property>
  <property fmtid="{D5CDD505-2E9C-101B-9397-08002B2CF9AE}" pid="12" name="_new_ms_pID_725431">
    <vt:lpwstr>Wr/ARXJ5SnQnnXdEcOXAkDt+n97RFSYHLpX//wsSMuFsjdI6WqpjwM_x000d_
WQcuFXKA6g2ZIeILwmSJaxdT4w430M4vx2rHlmrXGMhRexij2LfMXByCpg4fiRU6rxSsKmQF_x000d_
A5FeSuAfPZqjAxTCyuXz5wY/PCuAvDTTypY9KK9uc3WA+wgEO7p1o+/SIEq9CYaGOpBIU5lt_x000d_
mAxbyMhEmc5787tFgjbGl0Tz1p01BqrZZ+xN</vt:lpwstr>
  </property>
  <property fmtid="{D5CDD505-2E9C-101B-9397-08002B2CF9AE}" pid="13" name="_new_ms_pID_725431_00">
    <vt:lpwstr>_new_ms_pID_725431</vt:lpwstr>
  </property>
  <property fmtid="{D5CDD505-2E9C-101B-9397-08002B2CF9AE}" pid="14" name="_new_ms_pID_725432">
    <vt:lpwstr>ToEYbp5YMSr9/YF5bmxZclhbm/RPjSW4EqLG_x000d_
XQV3G8bkGloX+2QSWaXMXnTvG8wMlQ==</vt:lpwstr>
  </property>
  <property fmtid="{D5CDD505-2E9C-101B-9397-08002B2CF9AE}" pid="15" name="_new_ms_pID_725432_00">
    <vt:lpwstr>_new_ms_pID_725432</vt:lpwstr>
  </property>
  <property fmtid="{D5CDD505-2E9C-101B-9397-08002B2CF9AE}" pid="16" name="_2015_ms_pID_725343">
    <vt:lpwstr>(3)/Cnq1R603yMmaeJFE/pBAe3RnkNT5eoYrEF9fNUoCNqV0rgaRz9lHAUpZ/GF993PcJnsTvxW
nUSCLbAUNidebd8xCMdbF+JPoPX0KEVXNNDE+9MYtKcClftNaz7dfwbsJxjXpflBHWBGWdnD
xhbyvGDWe1cZr5GhZ6SjP62rs2MxPSnH5wbXABI+aOYzQRA54o+Eb2uTsfC6LROmNCGRFgic
liYWEU929YzpK4ET/h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JPllniOPgoK0w68GMPW7z9lMyPbX9RGQddsh5APVxKNIrec+mSCJrb
iLbMbRCznyvtgxICTOzpkyzFjyqtURd1zGCTJ4IstUmAC/QSC1qepaq6w59y5T/4MbXXSJN/
rwYukspHZPa0gctf1Bw44QQy5fWqjG/LAS4bVFzUjVQPPR/OinmZViYtQATouwtBA9+0XGKM
BL7AdKN7Ov5YRaWtFTc+aC4OnjRSxTJF/ZcB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RlGFJa79j+hmhLVKpfluxHhC9DSTKVCe/glB
IKVv+EObyqpvh0xPyr4PStdHdUIdPgwCG6E1hg3kU+sLPQc2CWk=</vt:lpwstr>
  </property>
  <property fmtid="{D5CDD505-2E9C-101B-9397-08002B2CF9AE}" pid="21" name="_2015_ms_pID_7253432_00">
    <vt:lpwstr>_2015_ms_pID_7253432</vt:lpwstr>
  </property>
  <property fmtid="{D5CDD505-2E9C-101B-9397-08002B2CF9AE}" pid="22" name="_readonly">
    <vt:lpwstr/>
  </property>
  <property fmtid="{D5CDD505-2E9C-101B-9397-08002B2CF9AE}" pid="23" name="_change">
    <vt:lpwstr/>
  </property>
  <property fmtid="{D5CDD505-2E9C-101B-9397-08002B2CF9AE}" pid="24" name="_full-control">
    <vt:lpwstr/>
  </property>
  <property fmtid="{D5CDD505-2E9C-101B-9397-08002B2CF9AE}" pid="25" name="sflag">
    <vt:lpwstr>1550558569</vt:lpwstr>
  </property>
</Properties>
</file>