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5314" autoAdjust="0"/>
  </p:normalViewPr>
  <p:slideViewPr>
    <p:cSldViewPr snapToGrid="0">
      <p:cViewPr varScale="1">
        <p:scale>
          <a:sx n="76" d="100"/>
          <a:sy n="76" d="100"/>
        </p:scale>
        <p:origin x="94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6CA38-F572-45C8-8ED3-9958DFA126B5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561A4-F13A-479D-8C32-78126A9D0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380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561A4-F13A-479D-8C32-78126A9D099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840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68F1B7-5C2A-4C75-937F-94F95FD104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AC4529E-A500-4488-81D5-7680750D72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BDD0F25-F181-420B-A5D3-6FEB7FC45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EC61589-1357-4C28-A2FB-8547BCCC1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9A708E2-F813-49EA-9889-ED082297F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416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E01C3D-A1C8-4F0D-849E-1D0985733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FC76C34-6913-4485-9387-E0EC4375F1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1CBC93-C133-4466-BB9C-17A415F82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0CD4F81-7898-4FBC-A7CF-F670D67EA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96778B-DE14-4EE4-BF69-D55947B50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459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D1C344B-0989-4AD6-ABE9-DE61A8C4AF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EEE92FB-8D7C-4B94-BA90-111A1B0080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C1DE62-6732-40AC-ADC9-91870EBF4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DBCF46E-56B2-40C6-8DE2-3A7BC349E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048E336-E01A-41D1-9D83-DDFC9CD08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204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67878C-6C0E-4F1E-B1B8-CC9EAF409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2C9ED68-9F1F-4022-8CB6-E385EC379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78ABFDB-4F9E-406C-BB35-A6F1CD2D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7AC3EB6-79B8-4F42-AF3F-0DDDCA015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941A641-FF00-4255-990E-364AB1C3D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704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03F9FA8-4C34-4266-ABE9-830A9CB8D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9C39895-0B76-4BD3-8F06-D893DB581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90F6E4-88F0-4277-AF30-52A16E60D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DEEC7F-777B-4827-9806-654D0FB80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9C75BD5-4083-4818-AF3A-18B8AA927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5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FD7A0F-A534-4EF4-A1EB-D916FE161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892D237-9722-4FF8-84A5-F17B380F7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6F32057-4E61-4B0A-889D-8866F78EF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30272EF-D684-4498-A5ED-630F4476B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8F9F191-7674-4244-A2E9-75CA693EF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1A32261-C685-4716-BA4E-2E76FF347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930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1C22F1-61F3-4C11-8A00-49C6E4329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B664534-B5DD-46A1-810A-10DA53E4A0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2465459-E1F1-47A1-8661-995FEFD77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CA37D5-4599-4947-AD06-D662EAF56E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9C1D37D-E4D0-420F-85F1-6768487F0C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6E6BFE35-6EC5-49B5-AB59-170582FBE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4E171BD-E8A1-46B7-AFB8-39E97B415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8D21C3B-0406-48BE-9CF5-DDFFDFAEB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96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AD0F87F-7D53-4A91-A355-B8380EDC3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2955B69-0514-4A85-9340-62ED95DB3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A2C5C3C-C4CE-4BE6-8150-B73FA809F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B74C4C2-E283-4819-BE11-9D6D7F8D1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666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CEC687B-394A-4197-9951-172D3EE89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3D1AB47-E7DE-4452-9B01-8CB1D5A92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FFD1989-42F1-43AE-B57C-C7AB91C90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77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DA01A1-9F78-4A08-B338-CDEB57F16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9B21DE-7FB6-4E09-BB9C-C9F3D5A9FA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32663EC-E84E-4A1F-A24E-9FE6108DE8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D3CDC81-D2BA-4788-B64E-791D6B869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00573C8-5787-44E0-AEA6-F48505224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A5E1E54-863F-4D7A-9272-5881E333C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868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845B19-70D1-4B61-A898-9FF516CA1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6DB7E5F-3BD8-4E9F-810A-D23099B1C4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508C33A-4AD6-450F-80A6-74F9891C70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EEB0BA4-E5A5-41AD-8C72-BC53D7D7D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1EF1075-02FC-449F-A6F8-FF70F2F8E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9672A51-5850-406B-8ED5-BF1A6FC46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343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0668A8E-B931-40A4-80C7-987B48CD2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AA157A4-1676-433D-9AC9-5C2D607E71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69674F2-7875-4CD3-B85C-0DCD926D14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6266C-5444-4DDF-ABC3-9AF7701C9946}" type="datetimeFigureOut">
              <a:rPr lang="en-US" smtClean="0"/>
              <a:t>10/16/2018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A6B876F-AAFF-4D84-9860-829FA54AC9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6CD3CC-E5EF-4F47-8ED8-BAEAD1966D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7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3E9F25-5CBC-489B-A8C4-355A3DC9D8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Summary </a:t>
            </a:r>
            <a:r>
              <a:rPr lang="en-US" sz="4000" dirty="0"/>
              <a:t>of </a:t>
            </a:r>
            <a:r>
              <a:rPr lang="en-US" sz="4000" dirty="0" smtClean="0"/>
              <a:t>options for S-NSSAI in Access Stratum </a:t>
            </a:r>
            <a:r>
              <a:rPr lang="en-US" sz="4000" dirty="0" err="1" smtClean="0"/>
              <a:t>signalling</a:t>
            </a:r>
            <a:endParaRPr lang="en-US" sz="4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94B17D5-DFD0-46BF-BC41-57DEC6BB8F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57964"/>
            <a:ext cx="9144000" cy="999836"/>
          </a:xfrm>
        </p:spPr>
        <p:txBody>
          <a:bodyPr/>
          <a:lstStyle/>
          <a:p>
            <a:r>
              <a:rPr lang="fr-FR" dirty="0" smtClean="0"/>
              <a:t>Intel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09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46AC6F79-3980-4494-946C-C6AD011E9D0D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285071" cy="45667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/>
              <a:t>Summary of </a:t>
            </a:r>
            <a:r>
              <a:rPr lang="en-US" sz="3000" dirty="0" smtClean="0"/>
              <a:t>SA2#129 proposals </a:t>
            </a:r>
            <a:r>
              <a:rPr lang="en-US" sz="3000" dirty="0"/>
              <a:t>for S-NSSAI in AS signaling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808111"/>
              </p:ext>
            </p:extLst>
          </p:nvPr>
        </p:nvGraphicFramePr>
        <p:xfrm>
          <a:off x="289247" y="1307493"/>
          <a:ext cx="11299372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9390"/>
                <a:gridCol w="3550296"/>
                <a:gridCol w="2570585"/>
                <a:gridCol w="3079101"/>
              </a:tblGrid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u="non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en-GB" sz="1200" u="none" kern="120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(S2-1810183</a:t>
                      </a:r>
                      <a:r>
                        <a:rPr lang="en-GB" sz="1200" u="non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20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</a:t>
                      </a:r>
                      <a:r>
                        <a:rPr lang="en-US" sz="1200" dirty="0" smtClean="0"/>
                        <a:t> (S2-1810248)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GB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(S2-1810389)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S-NSSAI in RRC message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Each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S-NSSAI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can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be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configured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with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a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“requiring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privacy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indication.</a:t>
                      </a:r>
                    </a:p>
                    <a:p>
                      <a:endParaRPr lang="en-US" sz="1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S-NSSAIs without “requiring privacy” indication are provided 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</a:rPr>
                        <a:t>in RRC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as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cleartext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endParaRPr lang="en-US" sz="1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S-NSSAIs with “requiring privacy” indication are not provided in RRC.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S-NSSAI is not </a:t>
                      </a:r>
                      <a:r>
                        <a:rPr lang="en-US" sz="1400" dirty="0" err="1" smtClean="0"/>
                        <a:t>signalled</a:t>
                      </a:r>
                      <a:r>
                        <a:rPr lang="en-US" sz="1400" dirty="0" smtClean="0"/>
                        <a:t> in RRC at all.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Based on Serving PLMN indication in Registration Accept the UE either signals S-NSSAI in RRC for all Initial NAS messages as </a:t>
                      </a:r>
                      <a:r>
                        <a:rPr lang="en-US" sz="1400" dirty="0" err="1" smtClean="0"/>
                        <a:t>cleartext</a:t>
                      </a:r>
                      <a:r>
                        <a:rPr lang="en-US" sz="1400" dirty="0" smtClean="0"/>
                        <a:t> or it does not.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Consequences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 smtClean="0">
                          <a:solidFill>
                            <a:schemeClr val="tx1"/>
                          </a:solidFill>
                        </a:rPr>
                        <a:t>Additional</a:t>
                      </a: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 configuration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per S-NSSAI.</a:t>
                      </a:r>
                    </a:p>
                    <a:p>
                      <a:endParaRPr lang="fr-FR" sz="1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For S-NSSAI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with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”requiring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privacy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indication the initial N2 message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is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routed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to a default AMF,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followed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by AMF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re-allocation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increased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signalling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in the network).</a:t>
                      </a:r>
                    </a:p>
                    <a:p>
                      <a:endParaRPr lang="fr-FR" sz="1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For S-NSSAI </a:t>
                      </a:r>
                      <a:r>
                        <a:rPr lang="fr-FR" sz="1400" dirty="0" err="1" smtClean="0"/>
                        <a:t>without</a:t>
                      </a:r>
                      <a:r>
                        <a:rPr lang="fr-FR" sz="1400" dirty="0" smtClean="0"/>
                        <a:t>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”requiring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privacy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” indication the S-NSSAI is sent as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cleartext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fr-FR" sz="1400" dirty="0" smtClean="0"/>
                        <a:t>Efficient N2 </a:t>
                      </a:r>
                      <a:r>
                        <a:rPr lang="fr-FR" sz="1400" dirty="0" err="1" smtClean="0"/>
                        <a:t>routing</a:t>
                      </a:r>
                      <a:r>
                        <a:rPr lang="fr-FR" sz="1400" dirty="0" smtClean="0"/>
                        <a:t> </a:t>
                      </a:r>
                      <a:r>
                        <a:rPr lang="fr-FR" sz="1400" dirty="0" err="1" smtClean="0"/>
                        <a:t>might</a:t>
                      </a:r>
                      <a:r>
                        <a:rPr lang="fr-FR" sz="1400" dirty="0" smtClean="0"/>
                        <a:t> </a:t>
                      </a:r>
                      <a:r>
                        <a:rPr lang="fr-FR" sz="1400" dirty="0" err="1" smtClean="0"/>
                        <a:t>occur</a:t>
                      </a:r>
                      <a:r>
                        <a:rPr lang="fr-FR" sz="1400" dirty="0" smtClean="0"/>
                        <a:t>, </a:t>
                      </a:r>
                      <a:r>
                        <a:rPr lang="fr-FR" sz="1400" dirty="0" smtClean="0"/>
                        <a:t>but no </a:t>
                      </a:r>
                      <a:r>
                        <a:rPr lang="fr-FR" sz="1400" dirty="0" err="1" smtClean="0"/>
                        <a:t>privacy</a:t>
                      </a:r>
                      <a:r>
                        <a:rPr lang="fr-FR" sz="1400" dirty="0" smtClean="0"/>
                        <a:t> </a:t>
                      </a:r>
                      <a:r>
                        <a:rPr lang="fr-F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protection in </a:t>
                      </a:r>
                      <a:r>
                        <a:rPr lang="fr-F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 for the S-</a:t>
                      </a:r>
                      <a:r>
                        <a:rPr lang="fr-FR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NSSAIs</a:t>
                      </a:r>
                      <a:r>
                        <a:rPr lang="fr-F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without</a:t>
                      </a:r>
                      <a:r>
                        <a:rPr lang="fr-F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”requiring </a:t>
                      </a:r>
                      <a:r>
                        <a:rPr lang="fr-FR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privacy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 indication</a:t>
                      </a:r>
                      <a:r>
                        <a:rPr lang="fr-F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Initial N2 message </a:t>
                      </a:r>
                      <a:r>
                        <a:rPr lang="fr-FR" sz="1400" dirty="0" err="1" smtClean="0"/>
                        <a:t>always</a:t>
                      </a:r>
                      <a:r>
                        <a:rPr lang="fr-FR" sz="1400" dirty="0" smtClean="0"/>
                        <a:t> </a:t>
                      </a:r>
                      <a:r>
                        <a:rPr lang="fr-FR" sz="1400" dirty="0" err="1" smtClean="0"/>
                        <a:t>routed</a:t>
                      </a:r>
                      <a:r>
                        <a:rPr lang="fr-FR" sz="1400" dirty="0" smtClean="0"/>
                        <a:t> to a default AMF, </a:t>
                      </a:r>
                      <a:r>
                        <a:rPr lang="fr-FR" sz="1400" dirty="0" err="1" smtClean="0"/>
                        <a:t>followed</a:t>
                      </a:r>
                      <a:r>
                        <a:rPr lang="fr-FR" sz="1400" dirty="0" smtClean="0"/>
                        <a:t> by</a:t>
                      </a:r>
                      <a:r>
                        <a:rPr lang="fr-FR" sz="1400" baseline="0" dirty="0" smtClean="0"/>
                        <a:t> AMF </a:t>
                      </a:r>
                      <a:r>
                        <a:rPr lang="fr-FR" sz="1400" baseline="0" dirty="0" err="1" smtClean="0"/>
                        <a:t>re-allocation</a:t>
                      </a:r>
                      <a:r>
                        <a:rPr lang="fr-FR" sz="1400" baseline="0" dirty="0" smtClean="0"/>
                        <a:t>.</a:t>
                      </a:r>
                    </a:p>
                    <a:p>
                      <a:endParaRPr lang="fr-FR" sz="1400" baseline="0" dirty="0" smtClean="0"/>
                    </a:p>
                    <a:p>
                      <a:r>
                        <a:rPr lang="fr-FR" sz="1400" baseline="0" dirty="0" err="1" smtClean="0"/>
                        <a:t>Increased</a:t>
                      </a:r>
                      <a:r>
                        <a:rPr lang="fr-FR" sz="1400" baseline="0" dirty="0" smtClean="0"/>
                        <a:t> </a:t>
                      </a:r>
                      <a:r>
                        <a:rPr lang="fr-FR" sz="1400" baseline="0" dirty="0" err="1" smtClean="0"/>
                        <a:t>signalling</a:t>
                      </a:r>
                      <a:r>
                        <a:rPr lang="fr-FR" sz="1400" baseline="0" dirty="0" smtClean="0"/>
                        <a:t> in the network.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 smtClean="0"/>
                        <a:t>When</a:t>
                      </a:r>
                      <a:r>
                        <a:rPr lang="fr-FR" sz="1400" dirty="0" smtClean="0"/>
                        <a:t> S-NSSAI </a:t>
                      </a:r>
                      <a:r>
                        <a:rPr lang="fr-FR" sz="1400" dirty="0" err="1" smtClean="0"/>
                        <a:t>is</a:t>
                      </a:r>
                      <a:r>
                        <a:rPr lang="fr-FR" sz="1400" dirty="0" smtClean="0"/>
                        <a:t> </a:t>
                      </a:r>
                      <a:r>
                        <a:rPr lang="fr-FR" sz="1400" dirty="0" err="1" smtClean="0"/>
                        <a:t>signalled</a:t>
                      </a:r>
                      <a:r>
                        <a:rPr lang="fr-FR" sz="1400" dirty="0" smtClean="0"/>
                        <a:t> in RRC, </a:t>
                      </a:r>
                      <a:r>
                        <a:rPr lang="fr-FR" sz="1400" dirty="0" err="1" smtClean="0"/>
                        <a:t>it</a:t>
                      </a:r>
                      <a:r>
                        <a:rPr lang="fr-FR" sz="1400" dirty="0" smtClean="0"/>
                        <a:t> </a:t>
                      </a:r>
                      <a:r>
                        <a:rPr lang="fr-FR" sz="1400" dirty="0" err="1" smtClean="0"/>
                        <a:t>is</a:t>
                      </a:r>
                      <a:r>
                        <a:rPr lang="fr-FR" sz="1400" dirty="0" smtClean="0"/>
                        <a:t> sent as </a:t>
                      </a:r>
                      <a:r>
                        <a:rPr lang="fr-FR" sz="1400" dirty="0" err="1" smtClean="0"/>
                        <a:t>cleartext</a:t>
                      </a:r>
                      <a:r>
                        <a:rPr lang="fr-FR" sz="1400" dirty="0" smtClean="0"/>
                        <a:t>. Efficient N2 </a:t>
                      </a:r>
                      <a:r>
                        <a:rPr lang="fr-FR" sz="1400" dirty="0" err="1" smtClean="0"/>
                        <a:t>routing</a:t>
                      </a:r>
                      <a:r>
                        <a:rPr lang="fr-FR" sz="1400" dirty="0" smtClean="0"/>
                        <a:t>, but no </a:t>
                      </a:r>
                      <a:r>
                        <a:rPr lang="fr-FR" sz="1400" dirty="0" err="1" smtClean="0"/>
                        <a:t>privacy</a:t>
                      </a:r>
                      <a:r>
                        <a:rPr lang="fr-FR" sz="1400" dirty="0" smtClean="0"/>
                        <a:t> protection in AS.</a:t>
                      </a:r>
                    </a:p>
                    <a:p>
                      <a:endParaRPr lang="fr-FR" sz="1400" dirty="0" smtClean="0"/>
                    </a:p>
                    <a:p>
                      <a:r>
                        <a:rPr lang="fr-FR" sz="1400" dirty="0" err="1" smtClean="0"/>
                        <a:t>When</a:t>
                      </a:r>
                      <a:r>
                        <a:rPr lang="fr-FR" sz="1400" dirty="0" smtClean="0"/>
                        <a:t> S-NSSAI </a:t>
                      </a:r>
                      <a:r>
                        <a:rPr lang="fr-FR" sz="1400" dirty="0" err="1" smtClean="0"/>
                        <a:t>is</a:t>
                      </a:r>
                      <a:r>
                        <a:rPr lang="fr-FR" sz="1400" dirty="0" smtClean="0"/>
                        <a:t> not </a:t>
                      </a:r>
                      <a:r>
                        <a:rPr lang="fr-FR" sz="1400" dirty="0" err="1" smtClean="0"/>
                        <a:t>signalled</a:t>
                      </a:r>
                      <a:r>
                        <a:rPr lang="fr-FR" sz="1400" dirty="0" smtClean="0"/>
                        <a:t> in RRC, initial N2 message </a:t>
                      </a:r>
                      <a:r>
                        <a:rPr lang="fr-FR" sz="1400" dirty="0" err="1" smtClean="0"/>
                        <a:t>always</a:t>
                      </a:r>
                      <a:r>
                        <a:rPr lang="fr-FR" sz="1400" dirty="0" smtClean="0"/>
                        <a:t> </a:t>
                      </a:r>
                      <a:r>
                        <a:rPr lang="fr-FR" sz="1400" dirty="0" err="1" smtClean="0"/>
                        <a:t>routed</a:t>
                      </a:r>
                      <a:r>
                        <a:rPr lang="fr-FR" sz="1400" dirty="0" smtClean="0"/>
                        <a:t> to a default AMF. </a:t>
                      </a:r>
                      <a:r>
                        <a:rPr lang="fr-FR" sz="1400" dirty="0" err="1" smtClean="0"/>
                        <a:t>Increased</a:t>
                      </a:r>
                      <a:r>
                        <a:rPr lang="fr-FR" sz="1400" dirty="0" smtClean="0"/>
                        <a:t> </a:t>
                      </a:r>
                      <a:r>
                        <a:rPr lang="fr-FR" sz="1400" dirty="0" err="1" smtClean="0"/>
                        <a:t>signalling</a:t>
                      </a:r>
                      <a:r>
                        <a:rPr lang="fr-FR" sz="1400" dirty="0" smtClean="0"/>
                        <a:t> in the network.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778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831F67-F856-49F0-86DE-62F5CE715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1020"/>
          </a:xfrm>
        </p:spPr>
        <p:txBody>
          <a:bodyPr/>
          <a:lstStyle/>
          <a:p>
            <a:r>
              <a:rPr lang="fr-FR" dirty="0" err="1" smtClean="0"/>
              <a:t>Additional</a:t>
            </a:r>
            <a:r>
              <a:rPr lang="fr-FR" dirty="0" smtClean="0"/>
              <a:t> </a:t>
            </a:r>
            <a:r>
              <a:rPr lang="fr-FR" dirty="0" err="1" smtClean="0"/>
              <a:t>comments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E2608B3-7353-4B42-ADA8-635A4EB99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2229"/>
            <a:ext cx="10515600" cy="4674734"/>
          </a:xfrm>
        </p:spPr>
        <p:txBody>
          <a:bodyPr>
            <a:normAutofit fontScale="92500" lnSpcReduction="10000"/>
          </a:bodyPr>
          <a:lstStyle/>
          <a:p>
            <a:r>
              <a:rPr lang="fr-FR" dirty="0" smtClean="0"/>
              <a:t>Input </a:t>
            </a:r>
            <a:r>
              <a:rPr lang="fr-FR" dirty="0" err="1" smtClean="0"/>
              <a:t>proposal</a:t>
            </a:r>
            <a:r>
              <a:rPr lang="fr-FR" dirty="0" smtClean="0"/>
              <a:t> in S2-1810095 (Intel) has been </a:t>
            </a:r>
            <a:r>
              <a:rPr lang="fr-FR" dirty="0" err="1" smtClean="0"/>
              <a:t>superceded</a:t>
            </a:r>
            <a:r>
              <a:rPr lang="fr-FR" dirty="0" smtClean="0"/>
              <a:t> by S2-1810389 (Nokia et al.)</a:t>
            </a:r>
            <a:endParaRPr lang="en-US" dirty="0" smtClean="0"/>
          </a:p>
          <a:p>
            <a:r>
              <a:rPr lang="en-US" dirty="0" smtClean="0"/>
              <a:t>None of the options A, B and C provides simultaneously both S-NSSAI privacy protection in Access Stratum and efficient routing of the initial N2 message</a:t>
            </a:r>
            <a:endParaRPr lang="en-US" dirty="0"/>
          </a:p>
          <a:p>
            <a:r>
              <a:rPr lang="en-GB" dirty="0" smtClean="0"/>
              <a:t>Some companies (S2-1810095) are of the opinion that addressing both S-NSSAI privacy protection and efficient routing of initial N2 message requires public key encryption at Access Stratum level, which can be considered as a future </a:t>
            </a:r>
            <a:r>
              <a:rPr lang="en-GB" dirty="0" smtClean="0"/>
              <a:t>enhancement</a:t>
            </a:r>
          </a:p>
          <a:p>
            <a:r>
              <a:rPr lang="en-GB" dirty="0" smtClean="0"/>
              <a:t>It is noted that with non-3GPP access all “access stratum” information is encrypted as part of IKEv2/IPsec procedures on </a:t>
            </a:r>
            <a:r>
              <a:rPr lang="en-GB" dirty="0" err="1" smtClean="0"/>
              <a:t>NWu</a:t>
            </a:r>
            <a:endParaRPr lang="en-GB" dirty="0" smtClean="0"/>
          </a:p>
          <a:p>
            <a:r>
              <a:rPr lang="en-GB" dirty="0" smtClean="0"/>
              <a:t>….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953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361</Words>
  <Application>Microsoft Office PowerPoint</Application>
  <PresentationFormat>Widescreen</PresentationFormat>
  <Paragraphs>33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Summary of options for S-NSSAI in Access Stratum signalling</vt:lpstr>
      <vt:lpstr>PowerPoint Presentation</vt:lpstr>
      <vt:lpstr>Additional comments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Editor</dc:creator>
  <cp:keywords>CTPClassification=CTP_NT</cp:keywords>
  <cp:lastModifiedBy>intel user</cp:lastModifiedBy>
  <cp:revision>75</cp:revision>
  <dcterms:created xsi:type="dcterms:W3CDTF">2018-10-09T22:55:41Z</dcterms:created>
  <dcterms:modified xsi:type="dcterms:W3CDTF">2018-10-16T09:50:39Z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C:\Users\a.bennett\AppData\Local\Microsoft\Windows\INetCache\Content.Outlook\NA5PNBMR\InitialNASMessageProtection-ProposalSummary.pptx</vt:lpwstr>
  </property>
  <property fmtid="{D5CDD505-2E9C-101B-9397-08002B2CF9AE}" pid="4" name="TitusGUID">
    <vt:lpwstr>42916802-a052-4f5e-8e2c-800fb18374c2</vt:lpwstr>
  </property>
  <property fmtid="{D5CDD505-2E9C-101B-9397-08002B2CF9AE}" pid="5" name="CTP_TimeStamp">
    <vt:lpwstr>2018-10-16 09:50:38Z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CTP_NT</vt:lpwstr>
  </property>
  <property fmtid="{D5CDD505-2E9C-101B-9397-08002B2CF9AE}" pid="10" name="MSIP_Label_b1aa2129-79ec-42c0-bfac-e5b7a0374572_Enabled">
    <vt:lpwstr>True</vt:lpwstr>
  </property>
  <property fmtid="{D5CDD505-2E9C-101B-9397-08002B2CF9AE}" pid="11" name="MSIP_Label_b1aa2129-79ec-42c0-bfac-e5b7a0374572_SiteId">
    <vt:lpwstr>5d471751-9675-428d-917b-70f44f9630b0</vt:lpwstr>
  </property>
  <property fmtid="{D5CDD505-2E9C-101B-9397-08002B2CF9AE}" pid="12" name="MSIP_Label_b1aa2129-79ec-42c0-bfac-e5b7a0374572_Ref">
    <vt:lpwstr>https://api.informationprotection.azure.com/api/5d471751-9675-428d-917b-70f44f9630b0</vt:lpwstr>
  </property>
  <property fmtid="{D5CDD505-2E9C-101B-9397-08002B2CF9AE}" pid="13" name="MSIP_Label_b1aa2129-79ec-42c0-bfac-e5b7a0374572_Owner">
    <vt:lpwstr>devaki.chandramouli@nokia.com</vt:lpwstr>
  </property>
  <property fmtid="{D5CDD505-2E9C-101B-9397-08002B2CF9AE}" pid="14" name="MSIP_Label_b1aa2129-79ec-42c0-bfac-e5b7a0374572_SetDate">
    <vt:lpwstr>2018-10-11T17:03:09.3325161-05:00</vt:lpwstr>
  </property>
  <property fmtid="{D5CDD505-2E9C-101B-9397-08002B2CF9AE}" pid="15" name="MSIP_Label_b1aa2129-79ec-42c0-bfac-e5b7a0374572_Name">
    <vt:lpwstr>Public</vt:lpwstr>
  </property>
  <property fmtid="{D5CDD505-2E9C-101B-9397-08002B2CF9AE}" pid="16" name="MSIP_Label_b1aa2129-79ec-42c0-bfac-e5b7a0374572_Application">
    <vt:lpwstr>Microsoft Azure Information Protection</vt:lpwstr>
  </property>
  <property fmtid="{D5CDD505-2E9C-101B-9397-08002B2CF9AE}" pid="17" name="MSIP_Label_b1aa2129-79ec-42c0-bfac-e5b7a0374572_Extended_MSFT_Method">
    <vt:lpwstr>Manual</vt:lpwstr>
  </property>
  <property fmtid="{D5CDD505-2E9C-101B-9397-08002B2CF9AE}" pid="18" name="Sensitivity">
    <vt:lpwstr>Public</vt:lpwstr>
  </property>
  <property fmtid="{5C58129F-E5B8-477A-9B38-B3E54BFA04C8}" pid="2">
    <vt:lpwstr>C65B283140E02EE109A94BD8B6C273732DC75D74BEEDC459E820A8917BC8D50C</vt:lpwstr>
  </property>
</Properties>
</file>