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4" r:id="rId2"/>
    <p:sldId id="259" r:id="rId3"/>
    <p:sldId id="263" r:id="rId4"/>
    <p:sldId id="26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47672-2B53-454F-8D88-B1F0474131C5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48ABD8-18F2-41B3-88D8-EEB2E7F7F0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73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48ABD8-18F2-41B3-88D8-EEB2E7F7F0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833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7ECBA7-C091-4D35-9F96-7416047558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F094EE5-0FCC-4522-8D63-04BFBC2C7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EB3C4D-AFC6-4308-933A-45442D349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B3A862-8BF5-4D9B-9AF5-8EBEDBBE2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363BAF-99C3-4241-ADCD-286F3E5EB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72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1669BE-8309-4A45-BB98-728CBAF2E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3DB012D-3E60-4C24-A28D-8936F42901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B339F8-BAAF-47D9-911B-4CDEB8F2D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0B4190-552C-4A62-9A6F-339326706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300205-CA25-46F0-8F75-5F195DB90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236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F84D3D5-C611-4D8F-A553-8CE9768BB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6A0F3F-6108-4DCA-9F4A-4B7110FCD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279CF-A1E1-4BC4-9AB1-AEBAB1881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B7468E7-FB93-4167-9C69-E8DC79272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007850-2195-4A1A-A77C-3E827BA7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488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7232CE-1982-4013-A743-4BCE1EA09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618137-D605-4F7B-8179-97D6BCD4BA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CE8C74-E36F-42BB-9EFF-F64EA8E05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178601-2A03-440E-944B-9444EE83B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9DE2B2-DA62-4B96-A489-15C1C3F06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15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14AF59-3062-44BB-A4D5-917233003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DF2772-1260-43F7-94CA-71143B7D18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61E03F-D525-4F8F-B560-BA3D69CDD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95C97-938A-400C-B431-48760FFBA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F30B86-9009-46B6-871B-C038F28F0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6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C698F1-7FE8-48FB-B54F-22D266C06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423BBE-5A06-4E1B-9CA7-AE69A41EA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3E16873-23BB-4EA3-94DF-BE0CB8E34C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033A93E-DDBA-4056-99DD-B9D2AEA82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16E0F3-A3AE-4791-BB3E-3FDA3C7C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568C9F4-AE8E-4AFA-A09E-E5B45B24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965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F48089-CF8A-49A7-B380-93438E620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CD6279C-CC45-4AD9-B4BB-9187F9BA6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C942714-E19A-49E1-A19B-35B777E39C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F6E122-870C-4369-A828-D94B446A67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A6E4987-26BF-4D3A-B003-401423AAC7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CC56ABF-0411-4636-A229-E07C2A4CD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F790CE7-83E9-4D77-B29F-328C40B3B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38009D-2B05-42FA-BBA5-7FAD7D48E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043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A9B994-E9F4-4743-8266-A3AFC3FBE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DBA9D28-E3C4-4AD4-ABF6-E56D8D67A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EBC593F-1861-490C-84BE-87DD7DB14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A40C075-184A-4DCD-A37F-CDB797787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87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6767147-C074-4295-B80C-7C68BFC4A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9D8616-0BE9-479D-A4F0-6312C1D20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F10CE03-6F0B-4BC8-A09E-B77BA6CD8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32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CF035F-8CB5-41C5-A45B-A915B2B0D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75DC867-B6AC-4BFD-91DA-4A32520B6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6360E7-7A9D-4D1D-8A95-2401E142DE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67D0091-4B57-4EE3-BCAF-317FF72AA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C3CBF19-F819-4B5D-BC78-DF5BEF734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4911D1-5A84-4B09-920B-DC35F75D5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523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9DBBA1-6301-49CF-A4D8-E9FA7FF6F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FB443D09-6251-4490-BC8F-85DB0DF235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2B8FD16-2F19-4ED1-889A-D8E07C08D9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8B15A6B-6B66-4D3B-94A6-8C3C395C1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B6D7CDC-639C-4E7A-9D1D-F17F55CE76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4497BE-8615-4479-B6AB-A4B0719DD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11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695261-40B0-48A7-89C5-321B25A68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B6D36-B466-469D-8AE5-7550F1C08D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3C223F-B25F-4788-864A-FF03FA7006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233A1-FC97-40D5-B687-A002D1BD1106}" type="datetimeFigureOut">
              <a:rPr lang="zh-CN" altLang="en-US" smtClean="0"/>
              <a:t>2018/12/1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3CF611-C4DB-4151-B7F4-A159369175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FF91A-5C51-431F-A845-0778E651DC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4CF308-BA7F-4E44-9C03-5C7264C817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18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77BF229-7C73-4E7B-A53F-A02CEC322B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892" y="28774"/>
            <a:ext cx="9144000" cy="1655762"/>
          </a:xfrm>
        </p:spPr>
        <p:txBody>
          <a:bodyPr>
            <a:normAutofit lnSpcReduction="10000"/>
          </a:bodyPr>
          <a:lstStyle/>
          <a:p>
            <a:endParaRPr lang="en-GB" altLang="zh-CN" b="1" dirty="0"/>
          </a:p>
          <a:p>
            <a:r>
              <a:rPr lang="en-GB" altLang="zh-CN" b="1" dirty="0"/>
              <a:t>SA WG2 Meeting #129 Bis	</a:t>
            </a:r>
            <a:endParaRPr lang="zh-CN" altLang="zh-CN" dirty="0"/>
          </a:p>
          <a:p>
            <a:r>
              <a:rPr lang="en-GB" altLang="zh-CN" b="1" dirty="0"/>
              <a:t>26th - 30th Nov., 2018, West Palm Beach, USA</a:t>
            </a:r>
          </a:p>
          <a:p>
            <a:r>
              <a:rPr lang="en-GB" altLang="zh-CN" b="1" dirty="0"/>
              <a:t>	</a:t>
            </a:r>
            <a:endParaRPr lang="zh-CN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F6123A8-F19B-46A3-BEF4-AF3C0B4DA1AB}"/>
              </a:ext>
            </a:extLst>
          </p:cNvPr>
          <p:cNvSpPr/>
          <p:nvPr/>
        </p:nvSpPr>
        <p:spPr>
          <a:xfrm>
            <a:off x="1599028" y="2049658"/>
            <a:ext cx="89939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Source:	Nokia, Nokia Shanghai Bell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Title:	</a:t>
            </a:r>
            <a:r>
              <a:rPr lang="en-US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Usage monitoring for multiple PCF deployment of the same DNN and S-NSSAI</a:t>
            </a: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Document for:	Discussion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Agenda Item:	6.5.6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350645" indent="-1350645" hangingPunct="0">
              <a:spcAft>
                <a:spcPts val="900"/>
              </a:spcAft>
            </a:pPr>
            <a:r>
              <a:rPr lang="en-GB" altLang="zh-CN" sz="20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Work Item / Release:	5GS_Ph1/Rel-15</a:t>
            </a:r>
            <a:endParaRPr lang="zh-CN" altLang="zh-CN" sz="20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E75C5B-7547-43E3-B3D4-35FAA57D7AE3}"/>
              </a:ext>
            </a:extLst>
          </p:cNvPr>
          <p:cNvSpPr txBox="1"/>
          <p:nvPr/>
        </p:nvSpPr>
        <p:spPr>
          <a:xfrm>
            <a:off x="8876714" y="393896"/>
            <a:ext cx="27009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S2-1813330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949122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5444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Problem Statement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672904" y="1547446"/>
            <a:ext cx="108461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If multiple PCFs are deployed in a [DNN, S-NSSAI], when usage monitoring is applied, “</a:t>
            </a:r>
            <a:r>
              <a:rPr lang="en-GB" altLang="zh-CN" sz="2800" dirty="0"/>
              <a:t>Remaining allowed usage subscription information</a:t>
            </a:r>
            <a:r>
              <a:rPr lang="en-US" altLang="zh-CN" sz="2800" dirty="0"/>
              <a:t>” stored in the UDR may be retrieved and updated by multiple PCFs, thus the sum of the usage controlled by all the PCFs in a [DNN, S-NSSAI] may be over the retrieved “</a:t>
            </a:r>
            <a:r>
              <a:rPr lang="en-GB" altLang="zh-CN" sz="2800" dirty="0"/>
              <a:t>Remaining allowed usage”, as there’s no PCF interaction.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92068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>
            <a:extLst>
              <a:ext uri="{FF2B5EF4-FFF2-40B4-BE49-F238E27FC236}">
                <a16:creationId xmlns:a16="http://schemas.microsoft.com/office/drawing/2014/main" id="{FAD1AB76-3A87-45CA-A1D1-580626630B76}"/>
              </a:ext>
            </a:extLst>
          </p:cNvPr>
          <p:cNvSpPr txBox="1"/>
          <p:nvPr/>
        </p:nvSpPr>
        <p:spPr>
          <a:xfrm>
            <a:off x="521207" y="420624"/>
            <a:ext cx="7393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Way forward Options </a:t>
            </a:r>
            <a:endParaRPr lang="zh-CN" altLang="en-US" sz="32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69D0AD2-1329-4189-B728-EF470EE7E985}"/>
              </a:ext>
            </a:extLst>
          </p:cNvPr>
          <p:cNvSpPr txBox="1"/>
          <p:nvPr/>
        </p:nvSpPr>
        <p:spPr>
          <a:xfrm>
            <a:off x="463869" y="1540760"/>
            <a:ext cx="1126426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sz="2000" b="1" dirty="0"/>
              <a:t>Option 1: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altLang="zh-CN" sz="2000" dirty="0"/>
              <a:t>Define a solution in R15 to enable the same PCF is selected for all PDU sessions of the same </a:t>
            </a:r>
            <a:r>
              <a:rPr lang="en-US" altLang="zh-CN" sz="2000" dirty="0"/>
              <a:t>[DNN, S-NSSAI] for the UE when usage monitoring is required for this UE, an potential acceptable solution (S2-1813011, S2-1813012) is addressed in Slide 4 as well as the pro, and con.</a:t>
            </a:r>
          </a:p>
          <a:p>
            <a:endParaRPr lang="en-US" altLang="zh-CN" sz="2000" b="1" dirty="0"/>
          </a:p>
          <a:p>
            <a:r>
              <a:rPr lang="en-US" altLang="zh-CN" sz="2000" b="1" dirty="0"/>
              <a:t>Option 2: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Define a solution in R15 to enable sharing of allowed usage per [DNN,S-NSSAI] by multiple PCFs, each of them handling a SM Policy association to the [DNN, S-NSSAI]. No restrictions to select the same PCF. A potential solution is addressed in S2-1811934.</a:t>
            </a:r>
          </a:p>
          <a:p>
            <a:pPr lvl="1"/>
            <a:endParaRPr lang="en-US" altLang="zh-CN" sz="2000" b="1" dirty="0"/>
          </a:p>
          <a:p>
            <a:r>
              <a:rPr lang="en-US" altLang="zh-CN" sz="2000" b="1" dirty="0"/>
              <a:t>Option 3: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Ensure only one PCF is selected per [DNN, S-NSSAI] by operator configuration (e.g. using NRF configuration) in R15.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000" dirty="0"/>
              <a:t>Develop a solution in R16.</a:t>
            </a:r>
          </a:p>
        </p:txBody>
      </p:sp>
    </p:spTree>
    <p:extLst>
      <p:ext uri="{BB962C8B-B14F-4D97-AF65-F5344CB8AC3E}">
        <p14:creationId xmlns:p14="http://schemas.microsoft.com/office/powerpoint/2010/main" val="1695957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49C6D44-9D54-43C8-B627-DFAC6843AE28}"/>
              </a:ext>
            </a:extLst>
          </p:cNvPr>
          <p:cNvSpPr/>
          <p:nvPr/>
        </p:nvSpPr>
        <p:spPr>
          <a:xfrm>
            <a:off x="5947285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AMF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46384C8-93AE-4FED-9B49-CB9B7E896AC5}"/>
              </a:ext>
            </a:extLst>
          </p:cNvPr>
          <p:cNvSpPr/>
          <p:nvPr/>
        </p:nvSpPr>
        <p:spPr>
          <a:xfrm>
            <a:off x="10200669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2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4E8CF5E-0B1E-49D1-A127-338CE2062539}"/>
              </a:ext>
            </a:extLst>
          </p:cNvPr>
          <p:cNvSpPr/>
          <p:nvPr/>
        </p:nvSpPr>
        <p:spPr>
          <a:xfrm>
            <a:off x="7616778" y="3566707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SMF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CA53D86-62FF-48B3-878E-1C00373F7AFD}"/>
              </a:ext>
            </a:extLst>
          </p:cNvPr>
          <p:cNvSpPr/>
          <p:nvPr/>
        </p:nvSpPr>
        <p:spPr>
          <a:xfrm>
            <a:off x="10200669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BSF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47AF4E8A-43FF-4B67-A0C1-98155B24761F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7044565" y="3907067"/>
            <a:ext cx="5722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D3B0688C-85B0-4E99-B185-943503C9D00B}"/>
              </a:ext>
            </a:extLst>
          </p:cNvPr>
          <p:cNvCxnSpPr>
            <a:stCxn id="7" idx="3"/>
            <a:endCxn id="6" idx="1"/>
          </p:cNvCxnSpPr>
          <p:nvPr/>
        </p:nvCxnSpPr>
        <p:spPr>
          <a:xfrm>
            <a:off x="8714058" y="3907067"/>
            <a:ext cx="148661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4B261345-CC27-47C9-A4DD-87EFFDBC2735}"/>
              </a:ext>
            </a:extLst>
          </p:cNvPr>
          <p:cNvCxnSpPr>
            <a:stCxn id="6" idx="0"/>
            <a:endCxn id="10" idx="2"/>
          </p:cNvCxnSpPr>
          <p:nvPr/>
        </p:nvCxnSpPr>
        <p:spPr>
          <a:xfrm flipV="1">
            <a:off x="10749309" y="2613699"/>
            <a:ext cx="0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BE5FEE3A-77C5-4BFD-865C-3FB2F03DD91C}"/>
              </a:ext>
            </a:extLst>
          </p:cNvPr>
          <p:cNvSpPr txBox="1"/>
          <p:nvPr/>
        </p:nvSpPr>
        <p:spPr>
          <a:xfrm>
            <a:off x="10843360" y="2562220"/>
            <a:ext cx="11381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IP,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2 ID </a:t>
            </a:r>
            <a:endParaRPr lang="zh-CN" altLang="en-US" sz="12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D9444DF-A964-4CAF-8741-2F5D166B173C}"/>
              </a:ext>
            </a:extLst>
          </p:cNvPr>
          <p:cNvSpPr txBox="1"/>
          <p:nvPr/>
        </p:nvSpPr>
        <p:spPr>
          <a:xfrm>
            <a:off x="176108" y="166642"/>
            <a:ext cx="115162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Solution to select the same PCF for multiple PCF sessions of the UE in the same [DNN, S-NSSAI]</a:t>
            </a:r>
            <a:endParaRPr lang="zh-CN" altLang="en-US" sz="3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2C6BA0D-EDE9-4115-87E7-D5DB66BEED9E}"/>
              </a:ext>
            </a:extLst>
          </p:cNvPr>
          <p:cNvSpPr txBox="1"/>
          <p:nvPr/>
        </p:nvSpPr>
        <p:spPr>
          <a:xfrm>
            <a:off x="326011" y="4530891"/>
            <a:ext cx="115162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PCF registers itself to the BSF once IP address is allocated for the PDU session.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When PCF registers itself to the BSF, and BSF discovered that for the same [SUPI,DNN, S-NSSAI] there is already a PCF registered, it returns a PCF ID to the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If usage monitoring is required for the SUPI, the PCF provides the PCF ID to the SMF for it to reselect a PCF.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SMF terminates the SM policy association with the PCF and establishes SM policy association with the PCF based on the received PCF ID. </a:t>
            </a:r>
          </a:p>
          <a:p>
            <a:r>
              <a:rPr lang="en-US" altLang="zh-CN" dirty="0"/>
              <a:t>Note: PCF can identify whether usage monitoring is required from the PCC policy data retrieved from the UDR</a:t>
            </a:r>
            <a:endParaRPr lang="zh-CN" alt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BE29A6D-74A3-45EB-BDDA-830C4395E5FA}"/>
              </a:ext>
            </a:extLst>
          </p:cNvPr>
          <p:cNvCxnSpPr/>
          <p:nvPr/>
        </p:nvCxnSpPr>
        <p:spPr>
          <a:xfrm>
            <a:off x="10473737" y="2613699"/>
            <a:ext cx="0" cy="964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7">
            <a:extLst>
              <a:ext uri="{FF2B5EF4-FFF2-40B4-BE49-F238E27FC236}">
                <a16:creationId xmlns:a16="http://schemas.microsoft.com/office/drawing/2014/main" id="{92FC2C9A-9B30-45C5-A240-DF1792F560D8}"/>
              </a:ext>
            </a:extLst>
          </p:cNvPr>
          <p:cNvSpPr txBox="1"/>
          <p:nvPr/>
        </p:nvSpPr>
        <p:spPr>
          <a:xfrm>
            <a:off x="9735876" y="2666780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BE722CF-39AA-4C87-903C-2C680F60D1A8}"/>
              </a:ext>
            </a:extLst>
          </p:cNvPr>
          <p:cNvCxnSpPr>
            <a:cxnSpLocks/>
          </p:cNvCxnSpPr>
          <p:nvPr/>
        </p:nvCxnSpPr>
        <p:spPr>
          <a:xfrm flipH="1">
            <a:off x="8714058" y="3785526"/>
            <a:ext cx="1484108" cy="16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47">
            <a:extLst>
              <a:ext uri="{FF2B5EF4-FFF2-40B4-BE49-F238E27FC236}">
                <a16:creationId xmlns:a16="http://schemas.microsoft.com/office/drawing/2014/main" id="{E76D5CA0-C8F5-48CB-B441-16081421BA9E}"/>
              </a:ext>
            </a:extLst>
          </p:cNvPr>
          <p:cNvSpPr txBox="1"/>
          <p:nvPr/>
        </p:nvSpPr>
        <p:spPr>
          <a:xfrm>
            <a:off x="8737726" y="2954529"/>
            <a:ext cx="1138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SUPI, </a:t>
            </a:r>
          </a:p>
          <a:p>
            <a:r>
              <a:rPr lang="en-US" altLang="zh-CN" sz="1200" dirty="0"/>
              <a:t>DNN, </a:t>
            </a:r>
          </a:p>
          <a:p>
            <a:r>
              <a:rPr lang="en-US" altLang="zh-CN" sz="1200" dirty="0"/>
              <a:t>S-NSSAI,</a:t>
            </a:r>
          </a:p>
          <a:p>
            <a:r>
              <a:rPr lang="en-US" altLang="zh-CN" sz="1200" dirty="0"/>
              <a:t>PCF 1 ID </a:t>
            </a:r>
            <a:endParaRPr lang="zh-CN" altLang="en-US" sz="1200" dirty="0"/>
          </a:p>
        </p:txBody>
      </p:sp>
      <p:sp>
        <p:nvSpPr>
          <p:cNvPr id="56" name="矩形 5">
            <a:extLst>
              <a:ext uri="{FF2B5EF4-FFF2-40B4-BE49-F238E27FC236}">
                <a16:creationId xmlns:a16="http://schemas.microsoft.com/office/drawing/2014/main" id="{3EAAA240-5F69-4B22-8BFC-486A7E5973D7}"/>
              </a:ext>
            </a:extLst>
          </p:cNvPr>
          <p:cNvSpPr/>
          <p:nvPr/>
        </p:nvSpPr>
        <p:spPr>
          <a:xfrm>
            <a:off x="7610997" y="1932979"/>
            <a:ext cx="1097280" cy="68072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PCF 1</a:t>
            </a:r>
            <a:endParaRPr lang="zh-CN" altLang="en-US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114D018-2F7F-4BAB-BC0C-A84B6E9A964B}"/>
              </a:ext>
            </a:extLst>
          </p:cNvPr>
          <p:cNvCxnSpPr>
            <a:stCxn id="7" idx="0"/>
            <a:endCxn id="56" idx="2"/>
          </p:cNvCxnSpPr>
          <p:nvPr/>
        </p:nvCxnSpPr>
        <p:spPr>
          <a:xfrm flipH="1" flipV="1">
            <a:off x="8159637" y="2613699"/>
            <a:ext cx="5781" cy="953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D1B87D3E-88B7-4CB4-A753-D6A7042B55D4}"/>
              </a:ext>
            </a:extLst>
          </p:cNvPr>
          <p:cNvSpPr txBox="1"/>
          <p:nvPr/>
        </p:nvSpPr>
        <p:spPr>
          <a:xfrm>
            <a:off x="199966" y="1108948"/>
            <a:ext cx="56513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Pro: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No new interface introduced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Normal case follows existing procedure</a:t>
            </a: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Con: 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PCF redirection may be required: SMF terminates the current SM policy association and establishes a new SM policy association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a higher latency for PDU session establishment even in the normal case</a:t>
            </a:r>
          </a:p>
          <a:p>
            <a:pPr marL="285750" indent="-285750">
              <a:buFontTx/>
              <a:buChar char="-"/>
            </a:pPr>
            <a:r>
              <a:rPr lang="en-US" altLang="zh-CN" dirty="0">
                <a:solidFill>
                  <a:srgbClr val="FF0000"/>
                </a:solidFill>
              </a:rPr>
              <a:t>Forcing an SMF to interconnect with a specific PCF may not be physically achievable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2389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478</Words>
  <Application>Microsoft Office PowerPoint</Application>
  <PresentationFormat>Widescreen</PresentationFormat>
  <Paragraphs>55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宋体</vt:lpstr>
      <vt:lpstr>Arial</vt:lpstr>
      <vt:lpstr>Times New Roman</vt:lpstr>
      <vt:lpstr>Office 主题​​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Nokia-SS1</dc:creator>
  <cp:lastModifiedBy>Nokia1</cp:lastModifiedBy>
  <cp:revision>78</cp:revision>
  <dcterms:created xsi:type="dcterms:W3CDTF">2018-10-18T11:32:25Z</dcterms:created>
  <dcterms:modified xsi:type="dcterms:W3CDTF">2018-11-30T19:10:36Z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-1049057645</vt:i4>
  </property>
  <property fmtid="{D5CDD505-2E9C-101B-9397-08002B2CF9AE}" pid="3" name="_NewReviewCycle">
    <vt:lpwstr/>
  </property>
  <property fmtid="{D5CDD505-2E9C-101B-9397-08002B2CF9AE}" pid="4" name="_EmailSubject">
    <vt:lpwstr>Problem of Usage monitoring when multiple PCF is deployed for a single [SUPI, DNN, S-NSSAI]</vt:lpwstr>
  </property>
  <property fmtid="{D5CDD505-2E9C-101B-9397-08002B2CF9AE}" pid="5" name="_AuthorEmail">
    <vt:lpwstr>maryse.gardella@nokia.com</vt:lpwstr>
  </property>
  <property fmtid="{D5CDD505-2E9C-101B-9397-08002B2CF9AE}" pid="6" name="_AuthorEmailDisplayName">
    <vt:lpwstr>Gardella, Maryse (Nokia - FR/Paris-Saclay)</vt:lpwstr>
  </property>
</Properties>
</file>