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81" d="100"/>
          <a:sy n="81" d="100"/>
        </p:scale>
        <p:origin x="-12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DC6B6-A76B-43D5-95CF-10120EF06B78}" type="datetimeFigureOut">
              <a:rPr lang="en-US" smtClean="0"/>
              <a:pPr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sz="3600" dirty="0" smtClean="0"/>
              <a:t>Question </a:t>
            </a:r>
            <a:r>
              <a:rPr lang="fi-FI" sz="3600" dirty="0" smtClean="0"/>
              <a:t>for show of hands on </a:t>
            </a:r>
            <a:br>
              <a:rPr lang="fi-FI" sz="3600" dirty="0" smtClean="0"/>
            </a:br>
            <a:r>
              <a:rPr lang="fi-FI" sz="3600" dirty="0" smtClean="0"/>
              <a:t>5G-AN Connection Release with slice-based wait timer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MediaTek Inc., NEC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2639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3GPP TSG SA WG2#128bis</a:t>
            </a:r>
          </a:p>
          <a:p>
            <a:r>
              <a:rPr lang="fi-FI" dirty="0" smtClean="0"/>
              <a:t>20-24 August, 2018</a:t>
            </a:r>
          </a:p>
          <a:p>
            <a:r>
              <a:rPr lang="fi-FI" dirty="0" smtClean="0"/>
              <a:t>Sophia Antipolis, France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88006" y="201414"/>
            <a:ext cx="11801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dirty="0" smtClean="0"/>
              <a:t>S2-188986</a:t>
            </a:r>
          </a:p>
          <a:p>
            <a:pPr algn="r"/>
            <a:r>
              <a:rPr lang="fi-FI" sz="1200" dirty="0" smtClean="0">
                <a:solidFill>
                  <a:schemeClr val="bg1">
                    <a:lumMod val="75000"/>
                  </a:schemeClr>
                </a:solidFill>
              </a:rPr>
              <a:t>Was S2-18844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fi-FI" dirty="0" smtClean="0">
                <a:latin typeface="Calibri Light" pitchFamily="34" charset="0"/>
              </a:rPr>
              <a:t>Can we live </a:t>
            </a:r>
            <a:r>
              <a:rPr lang="fi-FI" u="sng" dirty="0" smtClean="0">
                <a:latin typeface="Calibri Light" pitchFamily="34" charset="0"/>
              </a:rPr>
              <a:t>without</a:t>
            </a:r>
            <a:r>
              <a:rPr lang="fi-FI" dirty="0" smtClean="0">
                <a:latin typeface="Calibri Light" pitchFamily="34" charset="0"/>
              </a:rPr>
              <a:t> the </a:t>
            </a:r>
            <a:r>
              <a:rPr lang="fi-FI" dirty="0" smtClean="0">
                <a:latin typeface="Calibri Light" pitchFamily="34" charset="0"/>
              </a:rPr>
              <a:t>slice-based wait timer at 5G-AN Connection Release </a:t>
            </a:r>
            <a:r>
              <a:rPr lang="fi-FI" dirty="0" smtClean="0">
                <a:latin typeface="Calibri Light" pitchFamily="34" charset="0"/>
              </a:rPr>
              <a:t>in Rel-15?</a:t>
            </a:r>
            <a:endParaRPr lang="fi-FI" dirty="0" smtClean="0"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41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Question for show of hands on  5G-AN Connection Release with slice-based wait timer</vt:lpstr>
      <vt:lpstr>Question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of hands on RRC Connection Release with slice-based wait timer</dc:title>
  <dc:creator>MediaTek</dc:creator>
  <cp:lastModifiedBy>MediaTek</cp:lastModifiedBy>
  <cp:revision>10</cp:revision>
  <dcterms:created xsi:type="dcterms:W3CDTF">2018-08-23T09:02:56Z</dcterms:created>
  <dcterms:modified xsi:type="dcterms:W3CDTF">2018-08-24T09:28:43Z</dcterms:modified>
</cp:coreProperties>
</file>