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87" r:id="rId4"/>
  </p:sldMasterIdLst>
  <p:notesMasterIdLst>
    <p:notesMasterId r:id="rId16"/>
  </p:notesMasterIdLst>
  <p:handoutMasterIdLst>
    <p:handoutMasterId r:id="rId17"/>
  </p:handoutMasterIdLst>
  <p:sldIdLst>
    <p:sldId id="310" r:id="rId5"/>
    <p:sldId id="313" r:id="rId6"/>
    <p:sldId id="287" r:id="rId7"/>
    <p:sldId id="291" r:id="rId8"/>
    <p:sldId id="309" r:id="rId9"/>
    <p:sldId id="285" r:id="rId10"/>
    <p:sldId id="279" r:id="rId11"/>
    <p:sldId id="311" r:id="rId12"/>
    <p:sldId id="312" r:id="rId13"/>
    <p:sldId id="292" r:id="rId14"/>
    <p:sldId id="290" r:id="rId15"/>
  </p:sldIdLst>
  <p:sldSz cx="9144000" cy="6858000" type="screen4x3"/>
  <p:notesSz cx="6985000" cy="9283700"/>
  <p:defaultTextStyle>
    <a:lvl1pPr algn="ctr" defTabSz="245359">
      <a:defRPr sz="2100">
        <a:latin typeface="+mn-lt"/>
        <a:ea typeface="+mn-ea"/>
        <a:cs typeface="+mn-cs"/>
        <a:sym typeface="Helvetica Light"/>
      </a:defRPr>
    </a:lvl1pPr>
    <a:lvl2pPr indent="96010" algn="ctr" defTabSz="245359">
      <a:defRPr sz="2100">
        <a:latin typeface="+mn-lt"/>
        <a:ea typeface="+mn-ea"/>
        <a:cs typeface="+mn-cs"/>
        <a:sym typeface="Helvetica Light"/>
      </a:defRPr>
    </a:lvl2pPr>
    <a:lvl3pPr indent="192020" algn="ctr" defTabSz="245359">
      <a:defRPr sz="2100">
        <a:latin typeface="+mn-lt"/>
        <a:ea typeface="+mn-ea"/>
        <a:cs typeface="+mn-cs"/>
        <a:sym typeface="Helvetica Light"/>
      </a:defRPr>
    </a:lvl3pPr>
    <a:lvl4pPr indent="288030" algn="ctr" defTabSz="245359">
      <a:defRPr sz="2100">
        <a:latin typeface="+mn-lt"/>
        <a:ea typeface="+mn-ea"/>
        <a:cs typeface="+mn-cs"/>
        <a:sym typeface="Helvetica Light"/>
      </a:defRPr>
    </a:lvl4pPr>
    <a:lvl5pPr indent="384040" algn="ctr" defTabSz="245359">
      <a:defRPr sz="2100">
        <a:latin typeface="+mn-lt"/>
        <a:ea typeface="+mn-ea"/>
        <a:cs typeface="+mn-cs"/>
        <a:sym typeface="Helvetica Light"/>
      </a:defRPr>
    </a:lvl5pPr>
    <a:lvl6pPr indent="480050" algn="ctr" defTabSz="245359">
      <a:defRPr sz="2100">
        <a:latin typeface="+mn-lt"/>
        <a:ea typeface="+mn-ea"/>
        <a:cs typeface="+mn-cs"/>
        <a:sym typeface="Helvetica Light"/>
      </a:defRPr>
    </a:lvl6pPr>
    <a:lvl7pPr indent="576059" algn="ctr" defTabSz="245359">
      <a:defRPr sz="2100">
        <a:latin typeface="+mn-lt"/>
        <a:ea typeface="+mn-ea"/>
        <a:cs typeface="+mn-cs"/>
        <a:sym typeface="Helvetica Light"/>
      </a:defRPr>
    </a:lvl7pPr>
    <a:lvl8pPr indent="672069" algn="ctr" defTabSz="245359">
      <a:defRPr sz="2100">
        <a:latin typeface="+mn-lt"/>
        <a:ea typeface="+mn-ea"/>
        <a:cs typeface="+mn-cs"/>
        <a:sym typeface="Helvetica Light"/>
      </a:defRPr>
    </a:lvl8pPr>
    <a:lvl9pPr indent="768079" algn="ctr" defTabSz="245359">
      <a:defRPr sz="2100">
        <a:latin typeface="+mn-lt"/>
        <a:ea typeface="+mn-ea"/>
        <a:cs typeface="+mn-cs"/>
        <a:sym typeface="Helvetica Light"/>
      </a:defRPr>
    </a:lvl9pPr>
  </p:defaultTextStyle>
  <p:extLst>
    <p:ext uri="{EFAFB233-063F-42B5-8137-9DF3F51BA10A}">
      <p15:sldGuideLst xmlns:p15="http://schemas.microsoft.com/office/powerpoint/2012/main">
        <p15:guide id="1" orient="horz" pos="3686">
          <p15:clr>
            <a:srgbClr val="A4A3A4"/>
          </p15:clr>
        </p15:guide>
        <p15:guide id="2" pos="2951">
          <p15:clr>
            <a:srgbClr val="A4A3A4"/>
          </p15:clr>
        </p15:guide>
        <p15:guide id="3" pos="213">
          <p15:clr>
            <a:srgbClr val="A4A3A4"/>
          </p15:clr>
        </p15:guide>
        <p15:guide id="4" pos="5560">
          <p15:clr>
            <a:srgbClr val="A4A3A4"/>
          </p15:clr>
        </p15:guide>
      </p15:sldGuideLst>
    </p:ext>
    <p:ext uri="{2D200454-40CA-4A62-9FC3-DE9A4176ACB9}">
      <p15:notesGuideLst xmlns:p15="http://schemas.microsoft.com/office/powerpoint/2012/main">
        <p15:guide id="1" orient="horz" pos="2924" userDrawn="1">
          <p15:clr>
            <a:srgbClr val="A4A3A4"/>
          </p15:clr>
        </p15:guide>
        <p15:guide id="2" pos="220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748B"/>
    <a:srgbClr val="12A4CC"/>
    <a:srgbClr val="CCFFFF"/>
    <a:srgbClr val="B9EBF9"/>
    <a:srgbClr val="148C6E"/>
    <a:srgbClr val="FFFFFF"/>
    <a:srgbClr val="1FD7A7"/>
    <a:srgbClr val="11697D"/>
    <a:srgbClr val="1DC99C"/>
    <a:srgbClr val="0A8C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365C0"/>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00882B"/>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65" autoAdjust="0"/>
    <p:restoredTop sz="93871" autoAdjust="0"/>
  </p:normalViewPr>
  <p:slideViewPr>
    <p:cSldViewPr snapToGrid="0">
      <p:cViewPr varScale="1">
        <p:scale>
          <a:sx n="73" d="100"/>
          <a:sy n="73" d="100"/>
        </p:scale>
        <p:origin x="1308" y="66"/>
      </p:cViewPr>
      <p:guideLst>
        <p:guide orient="horz" pos="3686"/>
        <p:guide pos="2951"/>
        <p:guide pos="213"/>
        <p:guide pos="556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67" d="100"/>
          <a:sy n="67" d="100"/>
        </p:scale>
        <p:origin x="2748" y="7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939" cy="463711"/>
          </a:xfrm>
          <a:prstGeom prst="rect">
            <a:avLst/>
          </a:prstGeom>
        </p:spPr>
        <p:txBody>
          <a:bodyPr vert="horz" lIns="91047" tIns="45523" rIns="91047" bIns="45523" rtlCol="0"/>
          <a:lstStyle>
            <a:lvl1pPr algn="l">
              <a:defRPr sz="1200"/>
            </a:lvl1pPr>
          </a:lstStyle>
          <a:p>
            <a:endParaRPr lang="en-US" dirty="0"/>
          </a:p>
        </p:txBody>
      </p:sp>
      <p:sp>
        <p:nvSpPr>
          <p:cNvPr id="3" name="Date Placeholder 2"/>
          <p:cNvSpPr>
            <a:spLocks noGrp="1"/>
          </p:cNvSpPr>
          <p:nvPr>
            <p:ph type="dt" sz="quarter" idx="1"/>
          </p:nvPr>
        </p:nvSpPr>
        <p:spPr>
          <a:xfrm>
            <a:off x="3956484" y="0"/>
            <a:ext cx="3026939" cy="463711"/>
          </a:xfrm>
          <a:prstGeom prst="rect">
            <a:avLst/>
          </a:prstGeom>
        </p:spPr>
        <p:txBody>
          <a:bodyPr vert="horz" lIns="91047" tIns="45523" rIns="91047" bIns="45523" rtlCol="0"/>
          <a:lstStyle>
            <a:lvl1pPr algn="r">
              <a:defRPr sz="1200"/>
            </a:lvl1pPr>
          </a:lstStyle>
          <a:p>
            <a:fld id="{87976C30-C023-8648-B7CE-400C7B738C2C}" type="datetimeFigureOut">
              <a:rPr lang="en-US" smtClean="0"/>
              <a:pPr/>
              <a:t>10/16/2017</a:t>
            </a:fld>
            <a:endParaRPr lang="en-US" dirty="0"/>
          </a:p>
        </p:txBody>
      </p:sp>
      <p:sp>
        <p:nvSpPr>
          <p:cNvPr id="4" name="Footer Placeholder 3"/>
          <p:cNvSpPr>
            <a:spLocks noGrp="1"/>
          </p:cNvSpPr>
          <p:nvPr>
            <p:ph type="ftr" sz="quarter" idx="2"/>
          </p:nvPr>
        </p:nvSpPr>
        <p:spPr>
          <a:xfrm>
            <a:off x="0" y="8818407"/>
            <a:ext cx="3026939" cy="463711"/>
          </a:xfrm>
          <a:prstGeom prst="rect">
            <a:avLst/>
          </a:prstGeom>
        </p:spPr>
        <p:txBody>
          <a:bodyPr vert="horz" lIns="91047" tIns="45523" rIns="91047" bIns="4552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56484" y="8818407"/>
            <a:ext cx="3026939" cy="463711"/>
          </a:xfrm>
          <a:prstGeom prst="rect">
            <a:avLst/>
          </a:prstGeom>
        </p:spPr>
        <p:txBody>
          <a:bodyPr vert="horz" lIns="91047" tIns="45523" rIns="91047" bIns="45523" rtlCol="0" anchor="b"/>
          <a:lstStyle>
            <a:lvl1pPr algn="r">
              <a:defRPr sz="1200"/>
            </a:lvl1pPr>
          </a:lstStyle>
          <a:p>
            <a:fld id="{B740320E-1F61-0147-AA38-15D1683DBFCA}" type="slidenum">
              <a:rPr lang="en-US" smtClean="0"/>
              <a:pPr/>
              <a:t>‹#›</a:t>
            </a:fld>
            <a:endParaRPr lang="en-US" dirty="0"/>
          </a:p>
        </p:txBody>
      </p:sp>
    </p:spTree>
    <p:extLst>
      <p:ext uri="{BB962C8B-B14F-4D97-AF65-F5344CB8AC3E}">
        <p14:creationId xmlns:p14="http://schemas.microsoft.com/office/powerpoint/2010/main" val="543428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71575" y="695325"/>
            <a:ext cx="4641850" cy="3481388"/>
          </a:xfrm>
          <a:prstGeom prst="rect">
            <a:avLst/>
          </a:prstGeom>
        </p:spPr>
        <p:txBody>
          <a:bodyPr lIns="92946" tIns="46473" rIns="92946" bIns="46473"/>
          <a:lstStyle/>
          <a:p>
            <a:pPr lvl="0"/>
            <a:endParaRPr dirty="0"/>
          </a:p>
        </p:txBody>
      </p:sp>
      <p:sp>
        <p:nvSpPr>
          <p:cNvPr id="36" name="Shape 36"/>
          <p:cNvSpPr>
            <a:spLocks noGrp="1"/>
          </p:cNvSpPr>
          <p:nvPr>
            <p:ph type="body" sz="quarter" idx="1"/>
          </p:nvPr>
        </p:nvSpPr>
        <p:spPr>
          <a:xfrm>
            <a:off x="931333" y="4409758"/>
            <a:ext cx="5122334" cy="4177665"/>
          </a:xfrm>
          <a:prstGeom prst="rect">
            <a:avLst/>
          </a:prstGeom>
        </p:spPr>
        <p:txBody>
          <a:bodyPr lIns="92946" tIns="46473" rIns="92946" bIns="46473"/>
          <a:lstStyle/>
          <a:p>
            <a:pPr lvl="0"/>
            <a:endParaRPr/>
          </a:p>
        </p:txBody>
      </p:sp>
    </p:spTree>
    <p:extLst>
      <p:ext uri="{BB962C8B-B14F-4D97-AF65-F5344CB8AC3E}">
        <p14:creationId xmlns:p14="http://schemas.microsoft.com/office/powerpoint/2010/main" val="894059478"/>
      </p:ext>
    </p:extLst>
  </p:cSld>
  <p:clrMap bg1="lt1" tx1="dk1" bg2="lt2" tx2="dk2" accent1="accent1" accent2="accent2" accent3="accent3" accent4="accent4" accent5="accent5" accent6="accent6" hlink="hlink" folHlink="folHlink"/>
  <p:hf hdr="0" ftr="0" dt="0"/>
  <p:notesStyle>
    <a:lvl1pPr defTabSz="192020">
      <a:lnSpc>
        <a:spcPct val="125000"/>
      </a:lnSpc>
      <a:defRPr sz="1300">
        <a:latin typeface="Helvetica"/>
        <a:ea typeface="Helvetica"/>
        <a:cs typeface="Helvetica"/>
        <a:sym typeface="Avenir Roman"/>
      </a:defRPr>
    </a:lvl1pPr>
    <a:lvl2pPr indent="96010" defTabSz="192020">
      <a:lnSpc>
        <a:spcPct val="125000"/>
      </a:lnSpc>
      <a:defRPr sz="1300">
        <a:latin typeface="Avenir Roman"/>
        <a:ea typeface="Avenir Roman"/>
        <a:cs typeface="Avenir Roman"/>
        <a:sym typeface="Avenir Roman"/>
      </a:defRPr>
    </a:lvl2pPr>
    <a:lvl3pPr indent="192020" defTabSz="192020">
      <a:lnSpc>
        <a:spcPct val="125000"/>
      </a:lnSpc>
      <a:defRPr sz="1300">
        <a:latin typeface="Avenir Roman"/>
        <a:ea typeface="Avenir Roman"/>
        <a:cs typeface="Avenir Roman"/>
        <a:sym typeface="Avenir Roman"/>
      </a:defRPr>
    </a:lvl3pPr>
    <a:lvl4pPr indent="288030" defTabSz="192020">
      <a:lnSpc>
        <a:spcPct val="125000"/>
      </a:lnSpc>
      <a:defRPr sz="1300">
        <a:latin typeface="Avenir Roman"/>
        <a:ea typeface="Avenir Roman"/>
        <a:cs typeface="Avenir Roman"/>
        <a:sym typeface="Avenir Roman"/>
      </a:defRPr>
    </a:lvl4pPr>
    <a:lvl5pPr indent="384040" defTabSz="192020">
      <a:lnSpc>
        <a:spcPct val="125000"/>
      </a:lnSpc>
      <a:defRPr sz="1300">
        <a:latin typeface="Avenir Roman"/>
        <a:ea typeface="Avenir Roman"/>
        <a:cs typeface="Avenir Roman"/>
        <a:sym typeface="Avenir Roman"/>
      </a:defRPr>
    </a:lvl5pPr>
    <a:lvl6pPr indent="480050" defTabSz="192020">
      <a:lnSpc>
        <a:spcPct val="125000"/>
      </a:lnSpc>
      <a:defRPr sz="1300">
        <a:latin typeface="Avenir Roman"/>
        <a:ea typeface="Avenir Roman"/>
        <a:cs typeface="Avenir Roman"/>
        <a:sym typeface="Avenir Roman"/>
      </a:defRPr>
    </a:lvl6pPr>
    <a:lvl7pPr indent="576059" defTabSz="192020">
      <a:lnSpc>
        <a:spcPct val="125000"/>
      </a:lnSpc>
      <a:defRPr sz="1300">
        <a:latin typeface="Avenir Roman"/>
        <a:ea typeface="Avenir Roman"/>
        <a:cs typeface="Avenir Roman"/>
        <a:sym typeface="Avenir Roman"/>
      </a:defRPr>
    </a:lvl7pPr>
    <a:lvl8pPr indent="672069" defTabSz="192020">
      <a:lnSpc>
        <a:spcPct val="125000"/>
      </a:lnSpc>
      <a:defRPr sz="1300">
        <a:latin typeface="Avenir Roman"/>
        <a:ea typeface="Avenir Roman"/>
        <a:cs typeface="Avenir Roman"/>
        <a:sym typeface="Avenir Roman"/>
      </a:defRPr>
    </a:lvl8pPr>
    <a:lvl9pPr indent="768079" defTabSz="192020">
      <a:lnSpc>
        <a:spcPct val="125000"/>
      </a:lnSpc>
      <a:defRPr sz="1300">
        <a:latin typeface="Avenir Roman"/>
        <a:ea typeface="Avenir Roman"/>
        <a:cs typeface="Avenir Roman"/>
        <a:sym typeface="Avenir Roman"/>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24" name="Picture 23" descr="Vlabs_Cover_Image.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4606638" y="2747843"/>
            <a:ext cx="4162712" cy="1489339"/>
          </a:xfrm>
          <a:prstGeom prst="rect">
            <a:avLst/>
          </a:prstGeom>
        </p:spPr>
        <p:txBody>
          <a:bodyPr anchor="t">
            <a:normAutofit/>
          </a:bodyPr>
          <a:lstStyle>
            <a:lvl1pPr algn="l">
              <a:lnSpc>
                <a:spcPct val="90000"/>
              </a:lnSpc>
              <a:defRPr sz="3200">
                <a:solidFill>
                  <a:srgbClr val="000000"/>
                </a:solidFill>
                <a:latin typeface="Calibri" panose="020F050202020403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606637" y="4294909"/>
            <a:ext cx="4162714" cy="773546"/>
          </a:xfrm>
          <a:prstGeom prst="rect">
            <a:avLst/>
          </a:prstGeom>
        </p:spPr>
        <p:txBody>
          <a:bodyPr anchor="t">
            <a:normAutofit/>
          </a:bodyPr>
          <a:lstStyle>
            <a:lvl1pPr marL="0" indent="0" algn="l">
              <a:spcBef>
                <a:spcPts val="0"/>
              </a:spcBef>
              <a:buNone/>
              <a:defRPr sz="1800" i="1">
                <a:solidFill>
                  <a:srgbClr val="000000"/>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12"/>
          <p:cNvSpPr>
            <a:spLocks noGrp="1"/>
          </p:cNvSpPr>
          <p:nvPr>
            <p:ph type="body" sz="quarter" idx="16" hasCustomPrompt="1"/>
          </p:nvPr>
        </p:nvSpPr>
        <p:spPr>
          <a:xfrm>
            <a:off x="246500" y="441513"/>
            <a:ext cx="2974682" cy="355124"/>
          </a:xfrm>
        </p:spPr>
        <p:txBody>
          <a:bodyPr>
            <a:normAutofit/>
          </a:bodyPr>
          <a:lstStyle>
            <a:lvl1pPr marL="0" indent="0" algn="l">
              <a:buNone/>
              <a:defRPr sz="1300" baseline="0">
                <a:solidFill>
                  <a:schemeClr val="bg1"/>
                </a:solidFill>
                <a:latin typeface="Calibri" panose="020F0502020204030204" pitchFamily="34" charset="0"/>
              </a:defRPr>
            </a:lvl1pPr>
          </a:lstStyle>
          <a:p>
            <a:pPr lvl="0"/>
            <a:r>
              <a:rPr lang="en-US" dirty="0" smtClean="0"/>
              <a:t>Presenter</a:t>
            </a:r>
          </a:p>
        </p:txBody>
      </p:sp>
      <p:sp>
        <p:nvSpPr>
          <p:cNvPr id="18" name="Text Placeholder 20"/>
          <p:cNvSpPr>
            <a:spLocks noGrp="1"/>
          </p:cNvSpPr>
          <p:nvPr>
            <p:ph type="body" sz="quarter" idx="18" hasCustomPrompt="1"/>
          </p:nvPr>
        </p:nvSpPr>
        <p:spPr>
          <a:xfrm>
            <a:off x="246500" y="1399995"/>
            <a:ext cx="3009318" cy="787400"/>
          </a:xfrm>
        </p:spPr>
        <p:txBody>
          <a:bodyPr>
            <a:normAutofit/>
          </a:bodyPr>
          <a:lstStyle>
            <a:lvl1pPr marL="0" indent="0">
              <a:buNone/>
              <a:defRPr sz="1300">
                <a:solidFill>
                  <a:srgbClr val="FFFFFF"/>
                </a:solidFill>
                <a:latin typeface="Calibri" panose="020F0502020204030204" pitchFamily="34" charset="0"/>
              </a:defRPr>
            </a:lvl1pPr>
          </a:lstStyle>
          <a:p>
            <a:pPr lvl="0"/>
            <a:r>
              <a:rPr lang="en-US" dirty="0" smtClean="0"/>
              <a:t>Other</a:t>
            </a:r>
            <a:endParaRPr lang="en-US" dirty="0"/>
          </a:p>
        </p:txBody>
      </p:sp>
      <p:sp>
        <p:nvSpPr>
          <p:cNvPr id="19" name="Text Placeholder 22"/>
          <p:cNvSpPr>
            <a:spLocks noGrp="1"/>
          </p:cNvSpPr>
          <p:nvPr>
            <p:ph type="body" sz="quarter" idx="19" hasCustomPrompt="1"/>
          </p:nvPr>
        </p:nvSpPr>
        <p:spPr>
          <a:xfrm>
            <a:off x="246499" y="949704"/>
            <a:ext cx="1912501" cy="320299"/>
          </a:xfrm>
        </p:spPr>
        <p:txBody>
          <a:bodyPr>
            <a:normAutofit/>
          </a:bodyPr>
          <a:lstStyle>
            <a:lvl1pPr marL="0" indent="0">
              <a:buNone/>
              <a:defRPr sz="1300">
                <a:solidFill>
                  <a:srgbClr val="FFFFFF"/>
                </a:solidFill>
                <a:latin typeface="Calibri" panose="020F0502020204030204" pitchFamily="34" charset="0"/>
              </a:defRPr>
            </a:lvl1pPr>
          </a:lstStyle>
          <a:p>
            <a:pPr lvl="0"/>
            <a:r>
              <a:rPr lang="en-US" sz="1300" dirty="0" smtClean="0"/>
              <a:t>Date</a:t>
            </a:r>
            <a:endParaRPr lang="en-US"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18182" y="5392832"/>
            <a:ext cx="3186545" cy="625507"/>
          </a:xfrm>
          <a:prstGeom prst="rect">
            <a:avLst/>
          </a:prstGeom>
        </p:spPr>
      </p:pic>
      <p:sp>
        <p:nvSpPr>
          <p:cNvPr id="11" name="Rectangle 8"/>
          <p:cNvSpPr>
            <a:spLocks noChangeArrowheads="1"/>
          </p:cNvSpPr>
          <p:nvPr userDrawn="1"/>
        </p:nvSpPr>
        <p:spPr bwMode="auto">
          <a:xfrm>
            <a:off x="3996651" y="6525763"/>
            <a:ext cx="2815119" cy="323165"/>
          </a:xfrm>
          <a:prstGeom prst="rect">
            <a:avLst/>
          </a:prstGeom>
          <a:noFill/>
          <a:ln w="9525">
            <a:noFill/>
            <a:miter lim="800000"/>
            <a:headEnd/>
            <a:tailEnd/>
          </a:ln>
          <a:effectLst/>
        </p:spPr>
        <p:txBody>
          <a:bodyPr wrap="square">
            <a:spAutoFit/>
          </a:bodyPr>
          <a:lstStyle/>
          <a:p>
            <a:pPr algn="ctr"/>
            <a:r>
              <a:rPr lang="en-US" sz="800" b="1" kern="1200" dirty="0" smtClean="0">
                <a:solidFill>
                  <a:schemeClr val="tx1"/>
                </a:solidFill>
                <a:latin typeface="Arial" pitchFamily="34" charset="0"/>
                <a:ea typeface="+mn-ea"/>
                <a:cs typeface="+mn-cs"/>
              </a:rPr>
              <a:t>©</a:t>
            </a:r>
            <a:r>
              <a:rPr lang="en-US" sz="800" b="1" kern="1200" baseline="0" dirty="0" smtClean="0">
                <a:solidFill>
                  <a:schemeClr val="tx1"/>
                </a:solidFill>
                <a:latin typeface="Arial" pitchFamily="34" charset="0"/>
                <a:ea typeface="+mn-ea"/>
                <a:cs typeface="+mn-cs"/>
              </a:rPr>
              <a:t> 2017 Vencore Labs - A Vencore Company.</a:t>
            </a:r>
            <a:r>
              <a:rPr lang="en-US" sz="800" b="1" kern="1200" dirty="0" smtClean="0">
                <a:solidFill>
                  <a:schemeClr val="tx1"/>
                </a:solidFill>
                <a:latin typeface="Arial" pitchFamily="34" charset="0"/>
                <a:ea typeface="+mn-ea"/>
                <a:cs typeface="+mn-cs"/>
              </a:rPr>
              <a:t> </a:t>
            </a: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323170219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Box">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762000"/>
            <a:ext cx="5207000" cy="5364163"/>
          </a:xfrm>
          <a:prstGeom prst="rect">
            <a:avLst/>
          </a:prstGeom>
        </p:spPr>
        <p:txBody>
          <a:bodyPr/>
          <a:lstStyle>
            <a:lvl1pPr>
              <a:defRPr sz="3200">
                <a:solidFill>
                  <a:srgbClr val="002F5A"/>
                </a:solidFill>
              </a:defRPr>
            </a:lvl1pPr>
            <a:lvl2pPr>
              <a:defRPr sz="2800">
                <a:solidFill>
                  <a:srgbClr val="002F5A"/>
                </a:solidFill>
              </a:defRPr>
            </a:lvl2pPr>
            <a:lvl3pPr>
              <a:defRPr sz="2400">
                <a:solidFill>
                  <a:srgbClr val="002F5A"/>
                </a:solidFill>
              </a:defRPr>
            </a:lvl3pPr>
            <a:lvl4pPr>
              <a:defRPr sz="2000">
                <a:solidFill>
                  <a:srgbClr val="002F5A"/>
                </a:solidFill>
              </a:defRPr>
            </a:lvl4pPr>
            <a:lvl5pPr>
              <a:defRPr sz="2000">
                <a:solidFill>
                  <a:srgbClr val="002F5A"/>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bwMode="gray">
          <a:xfrm>
            <a:off x="352425" y="762000"/>
            <a:ext cx="3008313" cy="5364163"/>
          </a:xfrm>
          <a:prstGeom prst="rect">
            <a:avLst/>
          </a:prstGeom>
          <a:solidFill>
            <a:srgbClr val="148C6E"/>
          </a:solidFill>
          <a:effectLst/>
        </p:spPr>
        <p:txBody>
          <a:bodyPr/>
          <a:lstStyle>
            <a:lvl1pPr marL="0" indent="0">
              <a:buNone/>
              <a:defRPr sz="1800" b="0">
                <a:solidFill>
                  <a:schemeClr val="bg1"/>
                </a:solidFill>
                <a:latin typeface="Calibri" panose="020F0502020204030204" pitchFamily="34" charset="0"/>
              </a:defRPr>
            </a:lvl1pPr>
            <a:lvl2pPr marL="457200" indent="0">
              <a:buNone/>
              <a:defRPr sz="1200">
                <a:solidFill>
                  <a:schemeClr val="bg1"/>
                </a:solidFill>
                <a:latin typeface="Calibri" panose="020F0502020204030204" pitchFamily="34" charset="0"/>
              </a:defRPr>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a:p>
            <a:pPr lvl="1"/>
            <a:r>
              <a:rPr lang="en-US" dirty="0" smtClean="0"/>
              <a:t>Second level</a:t>
            </a:r>
          </a:p>
        </p:txBody>
      </p:sp>
      <p:sp>
        <p:nvSpPr>
          <p:cNvPr id="6" name="Footer Placeholder 5"/>
          <p:cNvSpPr>
            <a:spLocks noGrp="1"/>
          </p:cNvSpPr>
          <p:nvPr>
            <p:ph type="ftr" sz="quarter" idx="11"/>
          </p:nvPr>
        </p:nvSpPr>
        <p:spPr>
          <a:xfrm>
            <a:off x="3117266" y="6454488"/>
            <a:ext cx="2897909" cy="311151"/>
          </a:xfrm>
          <a:prstGeom prst="rect">
            <a:avLst/>
          </a:prstGeom>
        </p:spPr>
        <p:txBody>
          <a:bodyPr/>
          <a:lstStyle/>
          <a:p>
            <a:endParaRPr lang="en-US" dirty="0"/>
          </a:p>
        </p:txBody>
      </p:sp>
      <p:sp>
        <p:nvSpPr>
          <p:cNvPr id="8"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38244331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ncoreProprietaryInformation">
    <p:spTree>
      <p:nvGrpSpPr>
        <p:cNvPr id="1" name=""/>
        <p:cNvGrpSpPr/>
        <p:nvPr/>
      </p:nvGrpSpPr>
      <p:grpSpPr>
        <a:xfrm>
          <a:off x="0" y="0"/>
          <a:ext cx="0" cy="0"/>
          <a:chOff x="0" y="0"/>
          <a:chExt cx="0" cy="0"/>
        </a:xfrm>
      </p:grpSpPr>
      <p:sp>
        <p:nvSpPr>
          <p:cNvPr id="6" name="Text Placeholder 28"/>
          <p:cNvSpPr>
            <a:spLocks noGrp="1"/>
          </p:cNvSpPr>
          <p:nvPr>
            <p:ph idx="1" hasCustomPrompt="1"/>
          </p:nvPr>
        </p:nvSpPr>
        <p:spPr>
          <a:xfrm>
            <a:off x="361950" y="762000"/>
            <a:ext cx="8324850" cy="5364163"/>
          </a:xfrm>
          <a:prstGeom prst="rect">
            <a:avLst/>
          </a:prstGeom>
        </p:spPr>
        <p:txBody>
          <a:bodyPr vert="horz" lIns="91440" tIns="45720" rIns="91440" bIns="45720" rtlCol="0">
            <a:normAutofit/>
          </a:bodyPr>
          <a:lstStyle>
            <a:lvl1pPr>
              <a:defRPr/>
            </a:lvl1pPr>
            <a:lvl2pPr marL="800100" indent="-342900">
              <a:defRPr/>
            </a:lvl2pPr>
          </a:lstStyle>
          <a:p>
            <a:pPr lvl="0"/>
            <a:r>
              <a:rPr lang="en-US" dirty="0" smtClean="0"/>
              <a:t>Click to edit Master text styles (Notice Footer marking)</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Footer Placeholder 1"/>
          <p:cNvSpPr>
            <a:spLocks noGrp="1"/>
          </p:cNvSpPr>
          <p:nvPr>
            <p:ph type="ftr" sz="quarter" idx="10"/>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224449624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Dual Column slid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914400"/>
            <a:ext cx="4038600" cy="52117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914400"/>
            <a:ext cx="4038600" cy="52117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Footer Placeholder 1"/>
          <p:cNvSpPr>
            <a:spLocks noGrp="1"/>
          </p:cNvSpPr>
          <p:nvPr>
            <p:ph type="ftr" sz="quarter" idx="10"/>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426686654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arison - Dual Colum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828674"/>
            <a:ext cx="4040188" cy="573087"/>
          </a:xfrm>
          <a:prstGeom prst="rect">
            <a:avLst/>
          </a:prstGeom>
        </p:spPr>
        <p:txBody>
          <a:bodyPr anchor="b">
            <a:norm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04800" y="1447800"/>
            <a:ext cx="4040188" cy="4678363"/>
          </a:xfrm>
          <a:prstGeom prst="rect">
            <a:avLst/>
          </a:prstGeom>
        </p:spPr>
        <p:txBody>
          <a:bodyPr/>
          <a:lstStyle>
            <a:lvl1pPr marL="228600" indent="-228600">
              <a:defRPr sz="2200"/>
            </a:lvl1pPr>
            <a:lvl2pPr marL="571500" indent="-342900">
              <a:defRPr sz="2000"/>
            </a:lvl2pPr>
            <a:lvl3pPr marL="800100" indent="-228600">
              <a:defRPr sz="1800"/>
            </a:lvl3pPr>
            <a:lvl4pPr marL="1143000" indent="-342900">
              <a:defRPr sz="1600"/>
            </a:lvl4pPr>
            <a:lvl5pPr marL="1428750" indent="-285750">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828674"/>
            <a:ext cx="4041775" cy="573087"/>
          </a:xfrm>
          <a:prstGeom prst="rect">
            <a:avLst/>
          </a:prstGeom>
        </p:spPr>
        <p:txBody>
          <a:bodyPr anchor="b">
            <a:norm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447800"/>
            <a:ext cx="4041775" cy="4678363"/>
          </a:xfrm>
          <a:prstGeom prst="rect">
            <a:avLst/>
          </a:prstGeom>
        </p:spPr>
        <p:txBody>
          <a:bodyPr/>
          <a:lstStyle>
            <a:lvl1pPr marL="228600" indent="-228600">
              <a:defRPr sz="2200"/>
            </a:lvl1pPr>
            <a:lvl2pPr>
              <a:defRPr lang="en-US" sz="2000" kern="1200" dirty="0" smtClean="0">
                <a:solidFill>
                  <a:srgbClr val="002F5A"/>
                </a:solidFill>
                <a:latin typeface="HelveticaNeueLT Std Lt" pitchFamily="34" charset="0"/>
                <a:ea typeface="+mn-ea"/>
                <a:cs typeface="+mn-cs"/>
              </a:defRPr>
            </a:lvl2pPr>
            <a:lvl3pPr marL="857250" indent="-285750">
              <a:defRPr lang="en-US" sz="1800" kern="1200" dirty="0" smtClean="0">
                <a:solidFill>
                  <a:srgbClr val="002F5A"/>
                </a:solidFill>
                <a:latin typeface="HelveticaNeueLT Std Lt" pitchFamily="34" charset="0"/>
                <a:ea typeface="+mn-ea"/>
                <a:cs typeface="+mn-cs"/>
              </a:defRPr>
            </a:lvl3pPr>
            <a:lvl4pPr>
              <a:defRPr lang="en-US" sz="1600" kern="1200" dirty="0" smtClean="0">
                <a:solidFill>
                  <a:srgbClr val="002F5A"/>
                </a:solidFill>
                <a:latin typeface="HelveticaNeueLT Std Lt" pitchFamily="34" charset="0"/>
                <a:ea typeface="+mn-ea"/>
                <a:cs typeface="+mn-cs"/>
              </a:defRPr>
            </a:lvl4pPr>
            <a:lvl5pPr>
              <a:defRPr lang="en-US" sz="1600" kern="1200" dirty="0">
                <a:solidFill>
                  <a:srgbClr val="002F5A"/>
                </a:solidFill>
                <a:latin typeface="HelveticaNeueLT Std Lt" pitchFamily="34" charset="0"/>
                <a:ea typeface="+mn-ea"/>
                <a:cs typeface="+mn-cs"/>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Footer Placeholder 1"/>
          <p:cNvSpPr>
            <a:spLocks noGrp="1"/>
          </p:cNvSpPr>
          <p:nvPr>
            <p:ph type="ftr" sz="quarter" idx="10"/>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131912097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838200"/>
            <a:ext cx="5486400" cy="441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8"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Footer Placeholder 1"/>
          <p:cNvSpPr>
            <a:spLocks noGrp="1"/>
          </p:cNvSpPr>
          <p:nvPr>
            <p:ph type="ftr" sz="quarter" idx="10"/>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231397829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Caption Slide Layout">
    <p:spTree>
      <p:nvGrpSpPr>
        <p:cNvPr id="1" name=""/>
        <p:cNvGrpSpPr/>
        <p:nvPr/>
      </p:nvGrpSpPr>
      <p:grpSpPr>
        <a:xfrm>
          <a:off x="0" y="0"/>
          <a:ext cx="0" cy="0"/>
          <a:chOff x="0" y="0"/>
          <a:chExt cx="0" cy="0"/>
        </a:xfrm>
      </p:grpSpPr>
      <p:sp>
        <p:nvSpPr>
          <p:cNvPr id="4" name="Picture Placeholder 4"/>
          <p:cNvSpPr>
            <a:spLocks noGrp="1"/>
          </p:cNvSpPr>
          <p:nvPr>
            <p:ph type="pic" sz="quarter" idx="11"/>
          </p:nvPr>
        </p:nvSpPr>
        <p:spPr>
          <a:xfrm>
            <a:off x="4762920" y="1118525"/>
            <a:ext cx="4041648" cy="4462272"/>
          </a:xfrm>
        </p:spPr>
        <p:txBody>
          <a:bodyPr/>
          <a:lstStyle>
            <a:lvl1pPr marL="0" indent="0">
              <a:buFontTx/>
              <a:buNone/>
              <a:defRPr/>
            </a:lvl1pPr>
          </a:lstStyle>
          <a:p>
            <a:r>
              <a:rPr lang="en-US" dirty="0" smtClean="0"/>
              <a:t>Click icon to add picture</a:t>
            </a:r>
            <a:endParaRPr lang="en-US" dirty="0"/>
          </a:p>
        </p:txBody>
      </p:sp>
      <p:sp>
        <p:nvSpPr>
          <p:cNvPr id="5" name="Text Placeholder 6"/>
          <p:cNvSpPr>
            <a:spLocks noGrp="1"/>
          </p:cNvSpPr>
          <p:nvPr>
            <p:ph type="body" sz="quarter" idx="12" hasCustomPrompt="1"/>
          </p:nvPr>
        </p:nvSpPr>
        <p:spPr>
          <a:xfrm>
            <a:off x="368299" y="1119782"/>
            <a:ext cx="4203701" cy="4462272"/>
          </a:xfrm>
        </p:spPr>
        <p:txBody>
          <a:bodyPr anchor="b">
            <a:normAutofit/>
          </a:bodyPr>
          <a:lstStyle>
            <a:lvl1pPr marL="0" indent="0" algn="r">
              <a:buFontTx/>
              <a:buNone/>
              <a:defRPr sz="3600">
                <a:solidFill>
                  <a:srgbClr val="007558"/>
                </a:solidFill>
              </a:defRPr>
            </a:lvl1pPr>
            <a:lvl2pPr marL="444500" indent="0" algn="r">
              <a:buFontTx/>
              <a:buNone/>
              <a:defRPr sz="2500">
                <a:solidFill>
                  <a:schemeClr val="accent3"/>
                </a:solidFill>
              </a:defRPr>
            </a:lvl2pPr>
            <a:lvl3pPr marL="889000" indent="0" algn="r">
              <a:buFontTx/>
              <a:buNone/>
              <a:defRPr sz="2500">
                <a:solidFill>
                  <a:schemeClr val="accent3"/>
                </a:solidFill>
              </a:defRPr>
            </a:lvl3pPr>
            <a:lvl4pPr marL="1333500" indent="0" algn="r">
              <a:buFontTx/>
              <a:buNone/>
              <a:defRPr sz="2500">
                <a:solidFill>
                  <a:schemeClr val="accent3"/>
                </a:solidFill>
              </a:defRPr>
            </a:lvl4pPr>
            <a:lvl5pPr marL="1778000" indent="0">
              <a:buFontTx/>
              <a:buNone/>
              <a:defRPr/>
            </a:lvl5pPr>
          </a:lstStyle>
          <a:p>
            <a:pPr lvl="0"/>
            <a:r>
              <a:rPr lang="en-US" dirty="0" smtClean="0"/>
              <a:t>Click to edit photo caption text</a:t>
            </a:r>
          </a:p>
        </p:txBody>
      </p:sp>
      <p:sp>
        <p:nvSpPr>
          <p:cNvPr id="6"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Footer Placeholder 1"/>
          <p:cNvSpPr>
            <a:spLocks noGrp="1"/>
          </p:cNvSpPr>
          <p:nvPr>
            <p:ph type="ftr" sz="quarter" idx="13"/>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6870969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4"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07364182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estion Slide">
    <p:spTree>
      <p:nvGrpSpPr>
        <p:cNvPr id="1" name=""/>
        <p:cNvGrpSpPr/>
        <p:nvPr/>
      </p:nvGrpSpPr>
      <p:grpSpPr>
        <a:xfrm>
          <a:off x="0" y="0"/>
          <a:ext cx="0" cy="0"/>
          <a:chOff x="0" y="0"/>
          <a:chExt cx="0" cy="0"/>
        </a:xfrm>
      </p:grpSpPr>
      <p:sp>
        <p:nvSpPr>
          <p:cNvPr id="4" name="TextBox 3"/>
          <p:cNvSpPr txBox="1"/>
          <p:nvPr/>
        </p:nvSpPr>
        <p:spPr>
          <a:xfrm>
            <a:off x="3182216" y="274588"/>
            <a:ext cx="2770909" cy="6078587"/>
          </a:xfrm>
          <a:prstGeom prst="rect">
            <a:avLst/>
          </a:prstGeom>
          <a:noFill/>
        </p:spPr>
        <p:txBody>
          <a:bodyPr wrap="square" rtlCol="0">
            <a:spAutoFit/>
          </a:bodyPr>
          <a:lstStyle/>
          <a:p>
            <a:r>
              <a:rPr lang="en-US" sz="38900" dirty="0" smtClean="0">
                <a:solidFill>
                  <a:srgbClr val="0A5A6F"/>
                </a:solidFill>
                <a:latin typeface="Times New Roman" pitchFamily="18" charset="0"/>
                <a:cs typeface="Times New Roman" pitchFamily="18" charset="0"/>
              </a:rPr>
              <a:t>?</a:t>
            </a:r>
            <a:endParaRPr lang="en-US" sz="38900" dirty="0">
              <a:solidFill>
                <a:srgbClr val="0A5A6F"/>
              </a:solidFill>
              <a:latin typeface="Times New Roman" pitchFamily="18" charset="0"/>
              <a:cs typeface="Times New Roman" pitchFamily="18" charset="0"/>
            </a:endParaRPr>
          </a:p>
        </p:txBody>
      </p:sp>
      <p:sp>
        <p:nvSpPr>
          <p:cNvPr id="6"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Footer Placeholder 1"/>
          <p:cNvSpPr>
            <a:spLocks noGrp="1"/>
          </p:cNvSpPr>
          <p:nvPr>
            <p:ph type="ftr" sz="quarter" idx="10"/>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32360993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Vencore Core Values Slide">
    <p:spTree>
      <p:nvGrpSpPr>
        <p:cNvPr id="1" name=""/>
        <p:cNvGrpSpPr/>
        <p:nvPr/>
      </p:nvGrpSpPr>
      <p:grpSpPr>
        <a:xfrm>
          <a:off x="0" y="0"/>
          <a:ext cx="0" cy="0"/>
          <a:chOff x="0" y="0"/>
          <a:chExt cx="0" cy="0"/>
        </a:xfrm>
      </p:grpSpPr>
      <p:sp>
        <p:nvSpPr>
          <p:cNvPr id="17" name="Rectangle 6"/>
          <p:cNvSpPr>
            <a:spLocks/>
          </p:cNvSpPr>
          <p:nvPr userDrawn="1"/>
        </p:nvSpPr>
        <p:spPr>
          <a:xfrm>
            <a:off x="-23522" y="-11545"/>
            <a:ext cx="4560454" cy="6881092"/>
          </a:xfrm>
          <a:custGeom>
            <a:avLst/>
            <a:gdLst>
              <a:gd name="connsiteX0" fmla="*/ 2505364 w 5218545"/>
              <a:gd name="connsiteY0" fmla="*/ 11545 h 6869546"/>
              <a:gd name="connsiteX1" fmla="*/ 5218545 w 5218545"/>
              <a:gd name="connsiteY1" fmla="*/ 11545 h 6869546"/>
              <a:gd name="connsiteX2" fmla="*/ 2505364 w 5218545"/>
              <a:gd name="connsiteY2" fmla="*/ 6869545 h 6869546"/>
              <a:gd name="connsiteX3" fmla="*/ 2505364 w 5218545"/>
              <a:gd name="connsiteY3" fmla="*/ 6869546 h 6869546"/>
              <a:gd name="connsiteX4" fmla="*/ 0 w 5218545"/>
              <a:gd name="connsiteY4" fmla="*/ 6869546 h 6869546"/>
              <a:gd name="connsiteX5" fmla="*/ 658091 w 5218545"/>
              <a:gd name="connsiteY5" fmla="*/ 0 h 6869546"/>
              <a:gd name="connsiteX6" fmla="*/ 2505364 w 5218545"/>
              <a:gd name="connsiteY6" fmla="*/ 11546 h 6869546"/>
              <a:gd name="connsiteX7" fmla="*/ 2505364 w 5218545"/>
              <a:gd name="connsiteY7" fmla="*/ 11545 h 6869546"/>
              <a:gd name="connsiteX0" fmla="*/ 1847273 w 4560454"/>
              <a:gd name="connsiteY0" fmla="*/ 11545 h 6881092"/>
              <a:gd name="connsiteX1" fmla="*/ 4560454 w 4560454"/>
              <a:gd name="connsiteY1" fmla="*/ 11545 h 6881092"/>
              <a:gd name="connsiteX2" fmla="*/ 1847273 w 4560454"/>
              <a:gd name="connsiteY2" fmla="*/ 6869545 h 6881092"/>
              <a:gd name="connsiteX3" fmla="*/ 1847273 w 4560454"/>
              <a:gd name="connsiteY3" fmla="*/ 6869546 h 6881092"/>
              <a:gd name="connsiteX4" fmla="*/ 0 w 4560454"/>
              <a:gd name="connsiteY4" fmla="*/ 6881092 h 6881092"/>
              <a:gd name="connsiteX5" fmla="*/ 0 w 4560454"/>
              <a:gd name="connsiteY5" fmla="*/ 0 h 6881092"/>
              <a:gd name="connsiteX6" fmla="*/ 1847273 w 4560454"/>
              <a:gd name="connsiteY6" fmla="*/ 11546 h 6881092"/>
              <a:gd name="connsiteX7" fmla="*/ 1847273 w 4560454"/>
              <a:gd name="connsiteY7" fmla="*/ 11545 h 6881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60454" h="6881092">
                <a:moveTo>
                  <a:pt x="1847273" y="11545"/>
                </a:moveTo>
                <a:lnTo>
                  <a:pt x="4560454" y="11545"/>
                </a:lnTo>
                <a:lnTo>
                  <a:pt x="1847273" y="6869545"/>
                </a:lnTo>
                <a:lnTo>
                  <a:pt x="1847273" y="6869546"/>
                </a:lnTo>
                <a:lnTo>
                  <a:pt x="0" y="6881092"/>
                </a:lnTo>
                <a:lnTo>
                  <a:pt x="0" y="0"/>
                </a:lnTo>
                <a:lnTo>
                  <a:pt x="1847273" y="11546"/>
                </a:lnTo>
                <a:lnTo>
                  <a:pt x="1847273" y="11545"/>
                </a:lnTo>
                <a:close/>
              </a:path>
            </a:pathLst>
          </a:custGeom>
          <a:solidFill>
            <a:srgbClr val="007558"/>
          </a:solidFill>
          <a:ln>
            <a:noFill/>
          </a:ln>
          <a:effectLst/>
          <a:scene3d>
            <a:camera prst="orthographicFront"/>
            <a:lightRig rig="glow" dir="tl">
              <a:rot lat="0" lon="0" rev="1800000"/>
            </a:lightRig>
          </a:scene3d>
          <a:sp3d contourW="10160" prstMaterial="dkEdge">
            <a:bevelT w="0"/>
            <a:contourClr>
              <a:schemeClr val="accent1">
                <a:shade val="30000"/>
                <a:satMod val="150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noFill/>
            </a:endParaRPr>
          </a:p>
        </p:txBody>
      </p:sp>
      <p:sp>
        <p:nvSpPr>
          <p:cNvPr id="14" name="TextBox 13"/>
          <p:cNvSpPr txBox="1"/>
          <p:nvPr userDrawn="1"/>
        </p:nvSpPr>
        <p:spPr bwMode="black">
          <a:xfrm>
            <a:off x="251690" y="6497100"/>
            <a:ext cx="182880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Slide </a:t>
            </a:r>
            <a:fld id="{C8396D57-E355-413E-B3F4-24E9B1A0F094}" type="slidenum">
              <a:rPr kumimoji="0" lang="en-US" sz="10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 | </a:t>
            </a:r>
            <a:fld id="{9C94FE5A-90DE-466E-9A6C-5E433A8390B8}" type="datetimeFigureOut">
              <a:rPr kumimoji="0" lang="en-US" sz="10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10/16/2017</a:t>
            </a:fld>
            <a:endParaRPr kumimoji="0" lang="en-US" sz="1000" b="0" i="0" u="none" strike="noStrike" kern="1200" cap="none" spc="0" normalizeH="0" baseline="0" noProof="0" dirty="0">
              <a:ln>
                <a:noFill/>
              </a:ln>
              <a:solidFill>
                <a:schemeClr val="bg1"/>
              </a:solidFill>
              <a:effectLst/>
              <a:uLnTx/>
              <a:uFillTx/>
              <a:latin typeface="Arial" pitchFamily="34" charset="0"/>
              <a:ea typeface="+mn-ea"/>
              <a:cs typeface="Arial" pitchFamily="34" charset="0"/>
            </a:endParaRPr>
          </a:p>
        </p:txBody>
      </p:sp>
      <p:sp>
        <p:nvSpPr>
          <p:cNvPr id="5" name="Rectangle 8"/>
          <p:cNvSpPr>
            <a:spLocks noChangeArrowheads="1"/>
          </p:cNvSpPr>
          <p:nvPr userDrawn="1"/>
        </p:nvSpPr>
        <p:spPr bwMode="auto">
          <a:xfrm>
            <a:off x="3996651" y="6525763"/>
            <a:ext cx="2815119" cy="323165"/>
          </a:xfrm>
          <a:prstGeom prst="rect">
            <a:avLst/>
          </a:prstGeom>
          <a:noFill/>
          <a:ln w="9525">
            <a:noFill/>
            <a:miter lim="800000"/>
            <a:headEnd/>
            <a:tailEnd/>
          </a:ln>
          <a:effectLst/>
        </p:spPr>
        <p:txBody>
          <a:bodyPr wrap="square">
            <a:spAutoFit/>
          </a:bodyPr>
          <a:lstStyle/>
          <a:p>
            <a:pPr algn="ctr"/>
            <a:r>
              <a:rPr lang="en-US" sz="800" b="0" kern="1200" dirty="0" smtClean="0">
                <a:solidFill>
                  <a:schemeClr val="tx1"/>
                </a:solidFill>
                <a:latin typeface="Arial" pitchFamily="34" charset="0"/>
                <a:ea typeface="+mn-ea"/>
                <a:cs typeface="+mn-cs"/>
              </a:rPr>
              <a:t>©</a:t>
            </a:r>
            <a:r>
              <a:rPr lang="en-US" sz="800" b="0" kern="1200" baseline="0" dirty="0" smtClean="0">
                <a:solidFill>
                  <a:schemeClr val="tx1"/>
                </a:solidFill>
                <a:latin typeface="Arial" pitchFamily="34" charset="0"/>
                <a:ea typeface="+mn-ea"/>
                <a:cs typeface="+mn-cs"/>
              </a:rPr>
              <a:t> 2015 Vencore Labs</a:t>
            </a:r>
            <a:endParaRPr lang="en-US" sz="800" b="0" kern="1200" dirty="0" smtClean="0">
              <a:solidFill>
                <a:schemeClr val="tx1"/>
              </a:solidFill>
              <a:latin typeface="Arial" pitchFamily="34" charset="0"/>
              <a:ea typeface="+mn-ea"/>
              <a:cs typeface="+mn-cs"/>
            </a:endParaRP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222624605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Core Values Alternat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01877" y="2086993"/>
            <a:ext cx="4459857" cy="4459857"/>
          </a:xfrm>
          <a:prstGeom prst="rect">
            <a:avLst/>
          </a:prstGeom>
        </p:spPr>
      </p:pic>
      <p:sp>
        <p:nvSpPr>
          <p:cNvPr id="10" name="Rectangle 6"/>
          <p:cNvSpPr>
            <a:spLocks/>
          </p:cNvSpPr>
          <p:nvPr userDrawn="1"/>
        </p:nvSpPr>
        <p:spPr>
          <a:xfrm>
            <a:off x="-23522" y="-11545"/>
            <a:ext cx="4560454" cy="6881092"/>
          </a:xfrm>
          <a:custGeom>
            <a:avLst/>
            <a:gdLst>
              <a:gd name="connsiteX0" fmla="*/ 2505364 w 5218545"/>
              <a:gd name="connsiteY0" fmla="*/ 11545 h 6869546"/>
              <a:gd name="connsiteX1" fmla="*/ 5218545 w 5218545"/>
              <a:gd name="connsiteY1" fmla="*/ 11545 h 6869546"/>
              <a:gd name="connsiteX2" fmla="*/ 2505364 w 5218545"/>
              <a:gd name="connsiteY2" fmla="*/ 6869545 h 6869546"/>
              <a:gd name="connsiteX3" fmla="*/ 2505364 w 5218545"/>
              <a:gd name="connsiteY3" fmla="*/ 6869546 h 6869546"/>
              <a:gd name="connsiteX4" fmla="*/ 0 w 5218545"/>
              <a:gd name="connsiteY4" fmla="*/ 6869546 h 6869546"/>
              <a:gd name="connsiteX5" fmla="*/ 658091 w 5218545"/>
              <a:gd name="connsiteY5" fmla="*/ 0 h 6869546"/>
              <a:gd name="connsiteX6" fmla="*/ 2505364 w 5218545"/>
              <a:gd name="connsiteY6" fmla="*/ 11546 h 6869546"/>
              <a:gd name="connsiteX7" fmla="*/ 2505364 w 5218545"/>
              <a:gd name="connsiteY7" fmla="*/ 11545 h 6869546"/>
              <a:gd name="connsiteX0" fmla="*/ 1847273 w 4560454"/>
              <a:gd name="connsiteY0" fmla="*/ 11545 h 6881092"/>
              <a:gd name="connsiteX1" fmla="*/ 4560454 w 4560454"/>
              <a:gd name="connsiteY1" fmla="*/ 11545 h 6881092"/>
              <a:gd name="connsiteX2" fmla="*/ 1847273 w 4560454"/>
              <a:gd name="connsiteY2" fmla="*/ 6869545 h 6881092"/>
              <a:gd name="connsiteX3" fmla="*/ 1847273 w 4560454"/>
              <a:gd name="connsiteY3" fmla="*/ 6869546 h 6881092"/>
              <a:gd name="connsiteX4" fmla="*/ 0 w 4560454"/>
              <a:gd name="connsiteY4" fmla="*/ 6881092 h 6881092"/>
              <a:gd name="connsiteX5" fmla="*/ 0 w 4560454"/>
              <a:gd name="connsiteY5" fmla="*/ 0 h 6881092"/>
              <a:gd name="connsiteX6" fmla="*/ 1847273 w 4560454"/>
              <a:gd name="connsiteY6" fmla="*/ 11546 h 6881092"/>
              <a:gd name="connsiteX7" fmla="*/ 1847273 w 4560454"/>
              <a:gd name="connsiteY7" fmla="*/ 11545 h 6881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60454" h="6881092">
                <a:moveTo>
                  <a:pt x="1847273" y="11545"/>
                </a:moveTo>
                <a:lnTo>
                  <a:pt x="4560454" y="11545"/>
                </a:lnTo>
                <a:lnTo>
                  <a:pt x="1847273" y="6869545"/>
                </a:lnTo>
                <a:lnTo>
                  <a:pt x="1847273" y="6869546"/>
                </a:lnTo>
                <a:lnTo>
                  <a:pt x="0" y="6881092"/>
                </a:lnTo>
                <a:lnTo>
                  <a:pt x="0" y="0"/>
                </a:lnTo>
                <a:lnTo>
                  <a:pt x="1847273" y="11546"/>
                </a:lnTo>
                <a:lnTo>
                  <a:pt x="1847273" y="11545"/>
                </a:lnTo>
                <a:close/>
              </a:path>
            </a:pathLst>
          </a:custGeom>
          <a:solidFill>
            <a:srgbClr val="007558"/>
          </a:solidFill>
          <a:ln>
            <a:noFill/>
          </a:ln>
          <a:effectLst/>
          <a:scene3d>
            <a:camera prst="orthographicFront"/>
            <a:lightRig rig="glow" dir="tl">
              <a:rot lat="0" lon="0" rev="1800000"/>
            </a:lightRig>
          </a:scene3d>
          <a:sp3d contourW="10160" prstMaterial="dkEdge">
            <a:bevelT w="0"/>
            <a:contourClr>
              <a:schemeClr val="accent1">
                <a:shade val="30000"/>
                <a:satMod val="150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noFill/>
            </a:endParaRPr>
          </a:p>
        </p:txBody>
      </p:sp>
      <p:sp>
        <p:nvSpPr>
          <p:cNvPr id="13" name="TextBox 12"/>
          <p:cNvSpPr txBox="1"/>
          <p:nvPr userDrawn="1"/>
        </p:nvSpPr>
        <p:spPr>
          <a:xfrm>
            <a:off x="257324" y="34651"/>
            <a:ext cx="2709862" cy="4051109"/>
          </a:xfrm>
          <a:prstGeom prst="rect">
            <a:avLst/>
          </a:prstGeom>
          <a:noFill/>
        </p:spPr>
        <p:txBody>
          <a:bodyPr wrap="square" rtlCol="0">
            <a:spAutoFit/>
          </a:bodyPr>
          <a:lstStyle/>
          <a:p>
            <a:pPr algn="l">
              <a:lnSpc>
                <a:spcPct val="250000"/>
              </a:lnSpc>
            </a:pPr>
            <a:r>
              <a:rPr lang="en-US" spc="300" dirty="0" smtClean="0">
                <a:solidFill>
                  <a:schemeClr val="bg1"/>
                </a:solidFill>
              </a:rPr>
              <a:t>RESPECT  ACCOUNTABILITY  DEDICATION  IMPROVEMENT  INTEGRITY</a:t>
            </a:r>
            <a:endParaRPr lang="en-US" spc="300" dirty="0">
              <a:solidFill>
                <a:schemeClr val="bg1"/>
              </a:solidFill>
            </a:endParaRPr>
          </a:p>
        </p:txBody>
      </p:sp>
      <p:sp>
        <p:nvSpPr>
          <p:cNvPr id="14" name="TextBox 13"/>
          <p:cNvSpPr txBox="1"/>
          <p:nvPr userDrawn="1"/>
        </p:nvSpPr>
        <p:spPr bwMode="black">
          <a:xfrm>
            <a:off x="251690" y="6497100"/>
            <a:ext cx="182880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Slide </a:t>
            </a:r>
            <a:fld id="{C8396D57-E355-413E-B3F4-24E9B1A0F094}" type="slidenum">
              <a:rPr kumimoji="0" lang="en-US" sz="10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 | </a:t>
            </a:r>
            <a:fld id="{9C94FE5A-90DE-466E-9A6C-5E433A8390B8}" type="datetimeFigureOut">
              <a:rPr kumimoji="0" lang="en-US" sz="1000" b="0" i="0" u="none" strike="noStrike" kern="1200" cap="none" spc="0" normalizeH="0" baseline="0" noProof="0" smtClean="0">
                <a:ln>
                  <a:noFill/>
                </a:ln>
                <a:solidFill>
                  <a:schemeClr val="bg1"/>
                </a:solidFill>
                <a:effectLst/>
                <a:uLnTx/>
                <a:uFillTx/>
                <a:latin typeface="Arial" pitchFamily="34" charset="0"/>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10/16/2017</a:t>
            </a:fld>
            <a:endParaRPr kumimoji="0" lang="en-US" sz="1000" b="0" i="0" u="none" strike="noStrike" kern="1200" cap="none" spc="0" normalizeH="0" baseline="0" noProof="0" dirty="0">
              <a:ln>
                <a:noFill/>
              </a:ln>
              <a:solidFill>
                <a:schemeClr val="bg1"/>
              </a:solidFill>
              <a:effectLst/>
              <a:uLnTx/>
              <a:uFillTx/>
              <a:latin typeface="Arial" pitchFamily="34" charset="0"/>
              <a:ea typeface="+mn-ea"/>
              <a:cs typeface="Arial" pitchFamily="34" charset="0"/>
            </a:endParaRPr>
          </a:p>
        </p:txBody>
      </p:sp>
      <p:sp>
        <p:nvSpPr>
          <p:cNvPr id="8" name="Rectangle 8"/>
          <p:cNvSpPr>
            <a:spLocks noChangeArrowheads="1"/>
          </p:cNvSpPr>
          <p:nvPr userDrawn="1"/>
        </p:nvSpPr>
        <p:spPr bwMode="auto">
          <a:xfrm>
            <a:off x="3996651" y="6525763"/>
            <a:ext cx="2815119" cy="323165"/>
          </a:xfrm>
          <a:prstGeom prst="rect">
            <a:avLst/>
          </a:prstGeom>
          <a:noFill/>
          <a:ln w="9525">
            <a:noFill/>
            <a:miter lim="800000"/>
            <a:headEnd/>
            <a:tailEnd/>
          </a:ln>
          <a:effectLst/>
        </p:spPr>
        <p:txBody>
          <a:bodyPr wrap="square">
            <a:spAutoFit/>
          </a:bodyPr>
          <a:lstStyle/>
          <a:p>
            <a:pPr algn="ctr"/>
            <a:r>
              <a:rPr lang="en-US" sz="800" b="0" kern="1200" dirty="0" smtClean="0">
                <a:solidFill>
                  <a:schemeClr val="tx1"/>
                </a:solidFill>
                <a:latin typeface="Arial" pitchFamily="34" charset="0"/>
                <a:ea typeface="+mn-ea"/>
                <a:cs typeface="+mn-cs"/>
              </a:rPr>
              <a:t>©</a:t>
            </a:r>
            <a:r>
              <a:rPr lang="en-US" sz="800" b="0" kern="1200" baseline="0" dirty="0" smtClean="0">
                <a:solidFill>
                  <a:schemeClr val="tx1"/>
                </a:solidFill>
                <a:latin typeface="Arial" pitchFamily="34" charset="0"/>
                <a:ea typeface="+mn-ea"/>
                <a:cs typeface="+mn-cs"/>
              </a:rPr>
              <a:t> 2015 Vencore Labs </a:t>
            </a:r>
            <a:r>
              <a:rPr lang="en-US" sz="800" b="0" kern="1200" dirty="0" smtClean="0">
                <a:solidFill>
                  <a:schemeClr val="tx1"/>
                </a:solidFill>
                <a:latin typeface="Arial" pitchFamily="34" charset="0"/>
                <a:ea typeface="+mn-ea"/>
                <a:cs typeface="+mn-cs"/>
              </a:rPr>
              <a:t> </a:t>
            </a: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290325432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Picture Placeholder 2"/>
          <p:cNvSpPr>
            <a:spLocks noGrp="1"/>
          </p:cNvSpPr>
          <p:nvPr>
            <p:ph type="pic" sz="quarter" idx="20" hasCustomPrompt="1"/>
          </p:nvPr>
        </p:nvSpPr>
        <p:spPr>
          <a:xfrm>
            <a:off x="0" y="-11544"/>
            <a:ext cx="5230091" cy="6892637"/>
          </a:xfrm>
          <a:custGeom>
            <a:avLst/>
            <a:gdLst>
              <a:gd name="connsiteX0" fmla="*/ 0 w 4699000"/>
              <a:gd name="connsiteY0" fmla="*/ 0 h 5530272"/>
              <a:gd name="connsiteX1" fmla="*/ 4699000 w 4699000"/>
              <a:gd name="connsiteY1" fmla="*/ 0 h 5530272"/>
              <a:gd name="connsiteX2" fmla="*/ 4699000 w 4699000"/>
              <a:gd name="connsiteY2" fmla="*/ 5530272 h 5530272"/>
              <a:gd name="connsiteX3" fmla="*/ 0 w 4699000"/>
              <a:gd name="connsiteY3" fmla="*/ 5530272 h 5530272"/>
              <a:gd name="connsiteX4" fmla="*/ 0 w 4699000"/>
              <a:gd name="connsiteY4" fmla="*/ 0 h 5530272"/>
              <a:gd name="connsiteX0" fmla="*/ 0 w 5230091"/>
              <a:gd name="connsiteY0" fmla="*/ 11546 h 5541818"/>
              <a:gd name="connsiteX1" fmla="*/ 5230091 w 5230091"/>
              <a:gd name="connsiteY1" fmla="*/ 0 h 5541818"/>
              <a:gd name="connsiteX2" fmla="*/ 4699000 w 5230091"/>
              <a:gd name="connsiteY2" fmla="*/ 5541818 h 5541818"/>
              <a:gd name="connsiteX3" fmla="*/ 0 w 5230091"/>
              <a:gd name="connsiteY3" fmla="*/ 5541818 h 5541818"/>
              <a:gd name="connsiteX4" fmla="*/ 0 w 5230091"/>
              <a:gd name="connsiteY4" fmla="*/ 11546 h 5541818"/>
              <a:gd name="connsiteX0" fmla="*/ 0 w 5230091"/>
              <a:gd name="connsiteY0" fmla="*/ 11546 h 6915727"/>
              <a:gd name="connsiteX1" fmla="*/ 5230091 w 5230091"/>
              <a:gd name="connsiteY1" fmla="*/ 0 h 6915727"/>
              <a:gd name="connsiteX2" fmla="*/ 4699000 w 5230091"/>
              <a:gd name="connsiteY2" fmla="*/ 5541818 h 6915727"/>
              <a:gd name="connsiteX3" fmla="*/ 0 w 5230091"/>
              <a:gd name="connsiteY3" fmla="*/ 6915727 h 6915727"/>
              <a:gd name="connsiteX4" fmla="*/ 0 w 5230091"/>
              <a:gd name="connsiteY4" fmla="*/ 11546 h 6915727"/>
              <a:gd name="connsiteX0" fmla="*/ 0 w 5230091"/>
              <a:gd name="connsiteY0" fmla="*/ 11546 h 6915727"/>
              <a:gd name="connsiteX1" fmla="*/ 5230091 w 5230091"/>
              <a:gd name="connsiteY1" fmla="*/ 0 h 6915727"/>
              <a:gd name="connsiteX2" fmla="*/ 2516909 w 5230091"/>
              <a:gd name="connsiteY2" fmla="*/ 6881090 h 6915727"/>
              <a:gd name="connsiteX3" fmla="*/ 0 w 5230091"/>
              <a:gd name="connsiteY3" fmla="*/ 6915727 h 6915727"/>
              <a:gd name="connsiteX4" fmla="*/ 0 w 5230091"/>
              <a:gd name="connsiteY4" fmla="*/ 11546 h 6915727"/>
              <a:gd name="connsiteX0" fmla="*/ 0 w 5230091"/>
              <a:gd name="connsiteY0" fmla="*/ 11546 h 6904182"/>
              <a:gd name="connsiteX1" fmla="*/ 5230091 w 5230091"/>
              <a:gd name="connsiteY1" fmla="*/ 0 h 6904182"/>
              <a:gd name="connsiteX2" fmla="*/ 2516909 w 5230091"/>
              <a:gd name="connsiteY2" fmla="*/ 6881090 h 6904182"/>
              <a:gd name="connsiteX3" fmla="*/ 0 w 5230091"/>
              <a:gd name="connsiteY3" fmla="*/ 6904182 h 6904182"/>
              <a:gd name="connsiteX4" fmla="*/ 0 w 5230091"/>
              <a:gd name="connsiteY4" fmla="*/ 11546 h 6904182"/>
              <a:gd name="connsiteX0" fmla="*/ 0 w 5230091"/>
              <a:gd name="connsiteY0" fmla="*/ 11546 h 6904182"/>
              <a:gd name="connsiteX1" fmla="*/ 5230091 w 5230091"/>
              <a:gd name="connsiteY1" fmla="*/ 0 h 6904182"/>
              <a:gd name="connsiteX2" fmla="*/ 2516909 w 5230091"/>
              <a:gd name="connsiteY2" fmla="*/ 6881090 h 6904182"/>
              <a:gd name="connsiteX3" fmla="*/ 0 w 5230091"/>
              <a:gd name="connsiteY3" fmla="*/ 6904182 h 6904182"/>
              <a:gd name="connsiteX4" fmla="*/ 0 w 5230091"/>
              <a:gd name="connsiteY4" fmla="*/ 11546 h 6904182"/>
              <a:gd name="connsiteX0" fmla="*/ 0 w 5230091"/>
              <a:gd name="connsiteY0" fmla="*/ 11546 h 6881090"/>
              <a:gd name="connsiteX1" fmla="*/ 5230091 w 5230091"/>
              <a:gd name="connsiteY1" fmla="*/ 0 h 6881090"/>
              <a:gd name="connsiteX2" fmla="*/ 2516909 w 5230091"/>
              <a:gd name="connsiteY2" fmla="*/ 6881090 h 6881090"/>
              <a:gd name="connsiteX3" fmla="*/ 635000 w 5230091"/>
              <a:gd name="connsiteY3" fmla="*/ 6292273 h 6881090"/>
              <a:gd name="connsiteX4" fmla="*/ 0 w 5230091"/>
              <a:gd name="connsiteY4" fmla="*/ 11546 h 6881090"/>
              <a:gd name="connsiteX0" fmla="*/ 0 w 5230091"/>
              <a:gd name="connsiteY0" fmla="*/ 11546 h 6892637"/>
              <a:gd name="connsiteX1" fmla="*/ 5230091 w 5230091"/>
              <a:gd name="connsiteY1" fmla="*/ 0 h 6892637"/>
              <a:gd name="connsiteX2" fmla="*/ 2516909 w 5230091"/>
              <a:gd name="connsiteY2" fmla="*/ 6881090 h 6892637"/>
              <a:gd name="connsiteX3" fmla="*/ 11545 w 5230091"/>
              <a:gd name="connsiteY3" fmla="*/ 6892637 h 6892637"/>
              <a:gd name="connsiteX4" fmla="*/ 0 w 5230091"/>
              <a:gd name="connsiteY4" fmla="*/ 11546 h 6892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0091" h="6892637">
                <a:moveTo>
                  <a:pt x="0" y="11546"/>
                </a:moveTo>
                <a:lnTo>
                  <a:pt x="5230091" y="0"/>
                </a:lnTo>
                <a:lnTo>
                  <a:pt x="2516909" y="6881090"/>
                </a:lnTo>
                <a:lnTo>
                  <a:pt x="11545" y="6892637"/>
                </a:lnTo>
                <a:cubicBezTo>
                  <a:pt x="7697" y="4598940"/>
                  <a:pt x="3848" y="2305243"/>
                  <a:pt x="0" y="11546"/>
                </a:cubicBezTo>
                <a:close/>
              </a:path>
            </a:pathLst>
          </a:custGeom>
          <a:solidFill>
            <a:schemeClr val="bg2">
              <a:lumMod val="75000"/>
            </a:schemeClr>
          </a:solidFill>
        </p:spPr>
        <p:txBody>
          <a:bodyPr/>
          <a:lstStyle>
            <a:lvl1pPr>
              <a:defRPr/>
            </a:lvl1pPr>
          </a:lstStyle>
          <a:p>
            <a:r>
              <a:rPr lang="en-US" dirty="0" smtClean="0"/>
              <a:t>Insert picture</a:t>
            </a:r>
            <a:endParaRPr lang="en-US" dirty="0"/>
          </a:p>
        </p:txBody>
      </p:sp>
      <p:sp>
        <p:nvSpPr>
          <p:cNvPr id="12" name="Title 1"/>
          <p:cNvSpPr>
            <a:spLocks noGrp="1"/>
          </p:cNvSpPr>
          <p:nvPr>
            <p:ph type="ctrTitle"/>
          </p:nvPr>
        </p:nvSpPr>
        <p:spPr>
          <a:xfrm>
            <a:off x="4606638" y="2747843"/>
            <a:ext cx="4162712" cy="1489339"/>
          </a:xfrm>
          <a:prstGeom prst="rect">
            <a:avLst/>
          </a:prstGeom>
        </p:spPr>
        <p:txBody>
          <a:bodyPr anchor="t">
            <a:normAutofit/>
          </a:bodyPr>
          <a:lstStyle>
            <a:lvl1pPr algn="l">
              <a:lnSpc>
                <a:spcPct val="90000"/>
              </a:lnSpc>
              <a:defRPr sz="3200">
                <a:solidFill>
                  <a:srgbClr val="000000"/>
                </a:solidFill>
                <a:latin typeface="Calibri" panose="020F0502020204030204" pitchFamily="34" charset="0"/>
              </a:defRPr>
            </a:lvl1pPr>
          </a:lstStyle>
          <a:p>
            <a:r>
              <a:rPr lang="en-US" dirty="0" smtClean="0"/>
              <a:t>Click to edit Master title style</a:t>
            </a:r>
            <a:endParaRPr lang="en-US" dirty="0"/>
          </a:p>
        </p:txBody>
      </p:sp>
      <p:sp>
        <p:nvSpPr>
          <p:cNvPr id="13" name="Subtitle 2"/>
          <p:cNvSpPr>
            <a:spLocks noGrp="1"/>
          </p:cNvSpPr>
          <p:nvPr>
            <p:ph type="subTitle" idx="1"/>
          </p:nvPr>
        </p:nvSpPr>
        <p:spPr>
          <a:xfrm>
            <a:off x="4606637" y="4294909"/>
            <a:ext cx="4162714" cy="773546"/>
          </a:xfrm>
          <a:prstGeom prst="rect">
            <a:avLst/>
          </a:prstGeom>
        </p:spPr>
        <p:txBody>
          <a:bodyPr anchor="t">
            <a:normAutofit/>
          </a:bodyPr>
          <a:lstStyle>
            <a:lvl1pPr marL="0" indent="0" algn="l">
              <a:spcBef>
                <a:spcPts val="0"/>
              </a:spcBef>
              <a:buNone/>
              <a:defRPr sz="1800" i="1">
                <a:solidFill>
                  <a:srgbClr val="000000"/>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21" name="Text Placeholder 12"/>
          <p:cNvSpPr>
            <a:spLocks noGrp="1"/>
          </p:cNvSpPr>
          <p:nvPr>
            <p:ph type="body" sz="quarter" idx="16" hasCustomPrompt="1"/>
          </p:nvPr>
        </p:nvSpPr>
        <p:spPr>
          <a:xfrm>
            <a:off x="246500" y="441513"/>
            <a:ext cx="2974682" cy="355124"/>
          </a:xfrm>
        </p:spPr>
        <p:txBody>
          <a:bodyPr>
            <a:normAutofit/>
          </a:bodyPr>
          <a:lstStyle>
            <a:lvl1pPr marL="0" indent="0" algn="l">
              <a:buNone/>
              <a:defRPr sz="1300" baseline="0">
                <a:solidFill>
                  <a:schemeClr val="bg1"/>
                </a:solidFill>
                <a:latin typeface="Calibri" panose="020F0502020204030204" pitchFamily="34" charset="0"/>
              </a:defRPr>
            </a:lvl1pPr>
          </a:lstStyle>
          <a:p>
            <a:pPr lvl="0"/>
            <a:r>
              <a:rPr lang="en-US" dirty="0" smtClean="0"/>
              <a:t>Presenter</a:t>
            </a:r>
          </a:p>
        </p:txBody>
      </p:sp>
      <p:sp>
        <p:nvSpPr>
          <p:cNvPr id="22" name="Text Placeholder 20"/>
          <p:cNvSpPr>
            <a:spLocks noGrp="1"/>
          </p:cNvSpPr>
          <p:nvPr>
            <p:ph type="body" sz="quarter" idx="18" hasCustomPrompt="1"/>
          </p:nvPr>
        </p:nvSpPr>
        <p:spPr>
          <a:xfrm>
            <a:off x="246500" y="1399995"/>
            <a:ext cx="3009318" cy="787400"/>
          </a:xfrm>
        </p:spPr>
        <p:txBody>
          <a:bodyPr>
            <a:normAutofit/>
          </a:bodyPr>
          <a:lstStyle>
            <a:lvl1pPr marL="0" indent="0">
              <a:buNone/>
              <a:defRPr sz="1300">
                <a:solidFill>
                  <a:srgbClr val="FFFFFF"/>
                </a:solidFill>
                <a:latin typeface="Calibri" panose="020F0502020204030204" pitchFamily="34" charset="0"/>
              </a:defRPr>
            </a:lvl1pPr>
          </a:lstStyle>
          <a:p>
            <a:pPr lvl="0"/>
            <a:r>
              <a:rPr lang="en-US" dirty="0" smtClean="0"/>
              <a:t>Other</a:t>
            </a:r>
            <a:endParaRPr lang="en-US" dirty="0"/>
          </a:p>
        </p:txBody>
      </p:sp>
      <p:sp>
        <p:nvSpPr>
          <p:cNvPr id="23" name="Text Placeholder 22"/>
          <p:cNvSpPr>
            <a:spLocks noGrp="1"/>
          </p:cNvSpPr>
          <p:nvPr>
            <p:ph type="body" sz="quarter" idx="19" hasCustomPrompt="1"/>
          </p:nvPr>
        </p:nvSpPr>
        <p:spPr>
          <a:xfrm>
            <a:off x="246499" y="949704"/>
            <a:ext cx="1912501" cy="320299"/>
          </a:xfrm>
        </p:spPr>
        <p:txBody>
          <a:bodyPr>
            <a:normAutofit/>
          </a:bodyPr>
          <a:lstStyle>
            <a:lvl1pPr marL="0" indent="0">
              <a:buNone/>
              <a:defRPr sz="1300">
                <a:solidFill>
                  <a:srgbClr val="FFFFFF"/>
                </a:solidFill>
                <a:latin typeface="Calibri" panose="020F0502020204030204" pitchFamily="34" charset="0"/>
              </a:defRPr>
            </a:lvl1pPr>
          </a:lstStyle>
          <a:p>
            <a:pPr lvl="0"/>
            <a:r>
              <a:rPr lang="en-US" sz="1300" dirty="0" smtClean="0"/>
              <a:t>Date</a:t>
            </a: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18182" y="5392832"/>
            <a:ext cx="3186545" cy="625507"/>
          </a:xfrm>
          <a:prstGeom prst="rect">
            <a:avLst/>
          </a:prstGeom>
        </p:spPr>
      </p:pic>
      <p:sp>
        <p:nvSpPr>
          <p:cNvPr id="14" name="Rectangle 8"/>
          <p:cNvSpPr>
            <a:spLocks noChangeArrowheads="1"/>
          </p:cNvSpPr>
          <p:nvPr userDrawn="1"/>
        </p:nvSpPr>
        <p:spPr bwMode="auto">
          <a:xfrm>
            <a:off x="3996651" y="6525763"/>
            <a:ext cx="2815119" cy="323165"/>
          </a:xfrm>
          <a:prstGeom prst="rect">
            <a:avLst/>
          </a:prstGeom>
          <a:noFill/>
          <a:ln w="9525">
            <a:noFill/>
            <a:miter lim="800000"/>
            <a:headEnd/>
            <a:tailEnd/>
          </a:ln>
          <a:effectLst/>
        </p:spPr>
        <p:txBody>
          <a:bodyPr wrap="square">
            <a:spAutoFit/>
          </a:bodyPr>
          <a:lstStyle/>
          <a:p>
            <a:pPr algn="ctr"/>
            <a:r>
              <a:rPr lang="en-US" sz="800" b="1" kern="1200" dirty="0" smtClean="0">
                <a:solidFill>
                  <a:schemeClr val="tx1"/>
                </a:solidFill>
                <a:latin typeface="Arial" pitchFamily="34" charset="0"/>
                <a:ea typeface="+mn-ea"/>
                <a:cs typeface="+mn-cs"/>
              </a:rPr>
              <a:t>©</a:t>
            </a:r>
            <a:r>
              <a:rPr lang="en-US" sz="800" b="1" kern="1200" baseline="0" dirty="0" smtClean="0">
                <a:solidFill>
                  <a:schemeClr val="tx1"/>
                </a:solidFill>
                <a:latin typeface="Arial" pitchFamily="34" charset="0"/>
                <a:ea typeface="+mn-ea"/>
                <a:cs typeface="+mn-cs"/>
              </a:rPr>
              <a:t> 2017 Vencore Labs - A Vencore Company.</a:t>
            </a:r>
            <a:r>
              <a:rPr lang="en-US" sz="800" b="1" kern="1200" dirty="0" smtClean="0">
                <a:solidFill>
                  <a:schemeClr val="tx1"/>
                </a:solidFill>
                <a:latin typeface="Arial" pitchFamily="34" charset="0"/>
                <a:ea typeface="+mn-ea"/>
                <a:cs typeface="+mn-cs"/>
              </a:rPr>
              <a:t> </a:t>
            </a: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174813623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Alternate Title Slide">
    <p:spTree>
      <p:nvGrpSpPr>
        <p:cNvPr id="1" name=""/>
        <p:cNvGrpSpPr/>
        <p:nvPr/>
      </p:nvGrpSpPr>
      <p:grpSpPr>
        <a:xfrm>
          <a:off x="0" y="0"/>
          <a:ext cx="0" cy="0"/>
          <a:chOff x="0" y="0"/>
          <a:chExt cx="0" cy="0"/>
        </a:xfrm>
      </p:grpSpPr>
      <p:sp>
        <p:nvSpPr>
          <p:cNvPr id="34" name="Rectangle 6"/>
          <p:cNvSpPr>
            <a:spLocks/>
          </p:cNvSpPr>
          <p:nvPr userDrawn="1"/>
        </p:nvSpPr>
        <p:spPr>
          <a:xfrm>
            <a:off x="0" y="0"/>
            <a:ext cx="5218545" cy="6858001"/>
          </a:xfrm>
          <a:custGeom>
            <a:avLst/>
            <a:gdLst/>
            <a:ahLst/>
            <a:cxnLst/>
            <a:rect l="l" t="t" r="r" b="b"/>
            <a:pathLst>
              <a:path w="5218545" h="6858001">
                <a:moveTo>
                  <a:pt x="2505364" y="0"/>
                </a:moveTo>
                <a:lnTo>
                  <a:pt x="5218545" y="0"/>
                </a:lnTo>
                <a:lnTo>
                  <a:pt x="2505364" y="6858000"/>
                </a:lnTo>
                <a:lnTo>
                  <a:pt x="2505364" y="6858001"/>
                </a:lnTo>
                <a:lnTo>
                  <a:pt x="0" y="6858001"/>
                </a:lnTo>
                <a:lnTo>
                  <a:pt x="0" y="1"/>
                </a:lnTo>
                <a:lnTo>
                  <a:pt x="2505364" y="1"/>
                </a:lnTo>
                <a:close/>
              </a:path>
            </a:pathLst>
          </a:custGeom>
          <a:solidFill>
            <a:srgbClr val="007558"/>
          </a:solidFill>
          <a:ln>
            <a:noFill/>
          </a:ln>
          <a:effectLst/>
          <a:scene3d>
            <a:camera prst="orthographicFront"/>
            <a:lightRig rig="glow" dir="tl">
              <a:rot lat="0" lon="0" rev="1800000"/>
            </a:lightRig>
          </a:scene3d>
          <a:sp3d contourW="10160" prstMaterial="dkEdge">
            <a:bevelT w="0"/>
            <a:contourClr>
              <a:schemeClr val="accent1">
                <a:shade val="30000"/>
                <a:satMod val="150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noFill/>
            </a:endParaRPr>
          </a:p>
        </p:txBody>
      </p:sp>
      <p:sp>
        <p:nvSpPr>
          <p:cNvPr id="11" name="Title 1"/>
          <p:cNvSpPr>
            <a:spLocks noGrp="1"/>
          </p:cNvSpPr>
          <p:nvPr>
            <p:ph type="ctrTitle"/>
          </p:nvPr>
        </p:nvSpPr>
        <p:spPr>
          <a:xfrm>
            <a:off x="4606638" y="2747843"/>
            <a:ext cx="4162712" cy="1489339"/>
          </a:xfrm>
          <a:prstGeom prst="rect">
            <a:avLst/>
          </a:prstGeom>
        </p:spPr>
        <p:txBody>
          <a:bodyPr anchor="t">
            <a:normAutofit/>
          </a:bodyPr>
          <a:lstStyle>
            <a:lvl1pPr algn="l">
              <a:lnSpc>
                <a:spcPct val="90000"/>
              </a:lnSpc>
              <a:defRPr sz="3200">
                <a:solidFill>
                  <a:srgbClr val="000000"/>
                </a:solidFill>
                <a:latin typeface="Calibri" panose="020F0502020204030204" pitchFamily="34" charset="0"/>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4606637" y="4294909"/>
            <a:ext cx="4162714" cy="773546"/>
          </a:xfrm>
          <a:prstGeom prst="rect">
            <a:avLst/>
          </a:prstGeom>
        </p:spPr>
        <p:txBody>
          <a:bodyPr anchor="t">
            <a:normAutofit/>
          </a:bodyPr>
          <a:lstStyle>
            <a:lvl1pPr marL="0" indent="0" algn="l">
              <a:spcBef>
                <a:spcPts val="0"/>
              </a:spcBef>
              <a:buNone/>
              <a:defRPr sz="1800" i="1">
                <a:solidFill>
                  <a:srgbClr val="000000"/>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0" name="Text Placeholder 12"/>
          <p:cNvSpPr>
            <a:spLocks noGrp="1"/>
          </p:cNvSpPr>
          <p:nvPr>
            <p:ph type="body" sz="quarter" idx="16" hasCustomPrompt="1"/>
          </p:nvPr>
        </p:nvSpPr>
        <p:spPr>
          <a:xfrm>
            <a:off x="246500" y="441513"/>
            <a:ext cx="2974682" cy="355124"/>
          </a:xfrm>
        </p:spPr>
        <p:txBody>
          <a:bodyPr>
            <a:normAutofit/>
          </a:bodyPr>
          <a:lstStyle>
            <a:lvl1pPr marL="0" indent="0" algn="l">
              <a:buNone/>
              <a:defRPr sz="1300" baseline="0">
                <a:solidFill>
                  <a:schemeClr val="bg1"/>
                </a:solidFill>
                <a:latin typeface="Calibri" panose="020F0502020204030204" pitchFamily="34" charset="0"/>
              </a:defRPr>
            </a:lvl1pPr>
          </a:lstStyle>
          <a:p>
            <a:pPr lvl="0"/>
            <a:r>
              <a:rPr lang="en-US" dirty="0" smtClean="0"/>
              <a:t>Presenter</a:t>
            </a:r>
          </a:p>
        </p:txBody>
      </p:sp>
      <p:sp>
        <p:nvSpPr>
          <p:cNvPr id="15" name="Text Placeholder 20"/>
          <p:cNvSpPr>
            <a:spLocks noGrp="1"/>
          </p:cNvSpPr>
          <p:nvPr>
            <p:ph type="body" sz="quarter" idx="18" hasCustomPrompt="1"/>
          </p:nvPr>
        </p:nvSpPr>
        <p:spPr>
          <a:xfrm>
            <a:off x="246500" y="1399995"/>
            <a:ext cx="3009318" cy="787400"/>
          </a:xfrm>
        </p:spPr>
        <p:txBody>
          <a:bodyPr>
            <a:normAutofit/>
          </a:bodyPr>
          <a:lstStyle>
            <a:lvl1pPr marL="0" indent="0">
              <a:buNone/>
              <a:defRPr sz="1300">
                <a:solidFill>
                  <a:srgbClr val="FFFFFF"/>
                </a:solidFill>
                <a:latin typeface="Calibri" panose="020F0502020204030204" pitchFamily="34" charset="0"/>
              </a:defRPr>
            </a:lvl1pPr>
          </a:lstStyle>
          <a:p>
            <a:pPr lvl="0"/>
            <a:r>
              <a:rPr lang="en-US" dirty="0" smtClean="0"/>
              <a:t>Other</a:t>
            </a:r>
            <a:endParaRPr lang="en-US" dirty="0"/>
          </a:p>
        </p:txBody>
      </p:sp>
      <p:sp>
        <p:nvSpPr>
          <p:cNvPr id="16" name="Text Placeholder 22"/>
          <p:cNvSpPr>
            <a:spLocks noGrp="1"/>
          </p:cNvSpPr>
          <p:nvPr>
            <p:ph type="body" sz="quarter" idx="19" hasCustomPrompt="1"/>
          </p:nvPr>
        </p:nvSpPr>
        <p:spPr>
          <a:xfrm>
            <a:off x="246499" y="949704"/>
            <a:ext cx="1912501" cy="320299"/>
          </a:xfrm>
        </p:spPr>
        <p:txBody>
          <a:bodyPr>
            <a:normAutofit/>
          </a:bodyPr>
          <a:lstStyle>
            <a:lvl1pPr marL="0" indent="0">
              <a:buNone/>
              <a:defRPr sz="1300">
                <a:solidFill>
                  <a:srgbClr val="FFFFFF"/>
                </a:solidFill>
                <a:latin typeface="Calibri" panose="020F0502020204030204" pitchFamily="34" charset="0"/>
              </a:defRPr>
            </a:lvl1pPr>
          </a:lstStyle>
          <a:p>
            <a:pPr lvl="0"/>
            <a:r>
              <a:rPr lang="en-US" sz="1300" dirty="0" smtClean="0"/>
              <a:t>Date</a:t>
            </a:r>
            <a:endParaRPr lang="en-US"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18182" y="5392832"/>
            <a:ext cx="3186545" cy="625507"/>
          </a:xfrm>
          <a:prstGeom prst="rect">
            <a:avLst/>
          </a:prstGeom>
        </p:spPr>
      </p:pic>
      <p:sp>
        <p:nvSpPr>
          <p:cNvPr id="17" name="Rectangle 8"/>
          <p:cNvSpPr>
            <a:spLocks noChangeArrowheads="1"/>
          </p:cNvSpPr>
          <p:nvPr userDrawn="1"/>
        </p:nvSpPr>
        <p:spPr bwMode="auto">
          <a:xfrm>
            <a:off x="3996651" y="6525763"/>
            <a:ext cx="2815119" cy="323165"/>
          </a:xfrm>
          <a:prstGeom prst="rect">
            <a:avLst/>
          </a:prstGeom>
          <a:noFill/>
          <a:ln w="9525">
            <a:noFill/>
            <a:miter lim="800000"/>
            <a:headEnd/>
            <a:tailEnd/>
          </a:ln>
          <a:effectLst/>
        </p:spPr>
        <p:txBody>
          <a:bodyPr wrap="square">
            <a:spAutoFit/>
          </a:bodyPr>
          <a:lstStyle/>
          <a:p>
            <a:pPr algn="ctr"/>
            <a:r>
              <a:rPr lang="en-US" sz="800" b="1" kern="1200" dirty="0" smtClean="0">
                <a:solidFill>
                  <a:schemeClr val="tx1"/>
                </a:solidFill>
                <a:latin typeface="Arial" pitchFamily="34" charset="0"/>
                <a:ea typeface="+mn-ea"/>
                <a:cs typeface="+mn-cs"/>
              </a:rPr>
              <a:t>©</a:t>
            </a:r>
            <a:r>
              <a:rPr lang="en-US" sz="800" b="1" kern="1200" baseline="0" dirty="0" smtClean="0">
                <a:solidFill>
                  <a:schemeClr val="tx1"/>
                </a:solidFill>
                <a:latin typeface="Arial" pitchFamily="34" charset="0"/>
                <a:ea typeface="+mn-ea"/>
                <a:cs typeface="+mn-cs"/>
              </a:rPr>
              <a:t> 2017 Vencore Labs - A Vencore Company.</a:t>
            </a:r>
            <a:r>
              <a:rPr lang="en-US" sz="800" b="1" kern="1200" dirty="0" smtClean="0">
                <a:solidFill>
                  <a:schemeClr val="tx1"/>
                </a:solidFill>
                <a:latin typeface="Arial" pitchFamily="34" charset="0"/>
                <a:ea typeface="+mn-ea"/>
                <a:cs typeface="+mn-cs"/>
              </a:rPr>
              <a:t> </a:t>
            </a: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222619283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82853" y="5238751"/>
            <a:ext cx="4126537" cy="810024"/>
          </a:xfrm>
          <a:prstGeom prst="rect">
            <a:avLst/>
          </a:prstGeom>
        </p:spPr>
      </p:pic>
      <p:sp>
        <p:nvSpPr>
          <p:cNvPr id="22" name="Title 1"/>
          <p:cNvSpPr>
            <a:spLocks noGrp="1"/>
          </p:cNvSpPr>
          <p:nvPr>
            <p:ph type="title" hasCustomPrompt="1"/>
          </p:nvPr>
        </p:nvSpPr>
        <p:spPr>
          <a:xfrm>
            <a:off x="571500" y="2076450"/>
            <a:ext cx="7315200" cy="1362075"/>
          </a:xfrm>
          <a:prstGeom prst="rect">
            <a:avLst/>
          </a:prstGeom>
        </p:spPr>
        <p:txBody>
          <a:bodyPr anchor="t"/>
          <a:lstStyle>
            <a:lvl1pPr algn="l">
              <a:defRPr sz="3200" b="0" cap="none">
                <a:solidFill>
                  <a:srgbClr val="000000"/>
                </a:solidFill>
                <a:latin typeface="Calibri" panose="020F0502020204030204" pitchFamily="34" charset="0"/>
              </a:defRPr>
            </a:lvl1pPr>
          </a:lstStyle>
          <a:p>
            <a:r>
              <a:rPr lang="en-US" dirty="0" smtClean="0"/>
              <a:t>Click to edit breaker page style</a:t>
            </a:r>
            <a:endParaRPr lang="en-US" dirty="0"/>
          </a:p>
        </p:txBody>
      </p:sp>
      <p:sp>
        <p:nvSpPr>
          <p:cNvPr id="23" name="Text Placeholder 2"/>
          <p:cNvSpPr>
            <a:spLocks noGrp="1"/>
          </p:cNvSpPr>
          <p:nvPr>
            <p:ph type="body" idx="1"/>
          </p:nvPr>
        </p:nvSpPr>
        <p:spPr>
          <a:xfrm>
            <a:off x="571500" y="1566863"/>
            <a:ext cx="6629400" cy="509587"/>
          </a:xfrm>
          <a:prstGeom prst="rect">
            <a:avLst/>
          </a:prstGeom>
        </p:spPr>
        <p:txBody>
          <a:bodyPr anchor="b"/>
          <a:lstStyle>
            <a:lvl1pPr marL="0" indent="0">
              <a:buNone/>
              <a:defRPr sz="2000" i="1">
                <a:solidFill>
                  <a:schemeClr val="tx1"/>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29" name="TextBox 28"/>
          <p:cNvSpPr txBox="1"/>
          <p:nvPr userDrawn="1"/>
        </p:nvSpPr>
        <p:spPr bwMode="black">
          <a:xfrm>
            <a:off x="251690" y="6497100"/>
            <a:ext cx="182880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000000"/>
                </a:solidFill>
                <a:effectLst/>
                <a:uLnTx/>
                <a:uFillTx/>
                <a:latin typeface="Arial" pitchFamily="34" charset="0"/>
                <a:ea typeface="+mn-ea"/>
                <a:cs typeface="Arial" pitchFamily="34" charset="0"/>
              </a:rPr>
              <a:t>Slide </a:t>
            </a:r>
            <a:fld id="{C8396D57-E355-413E-B3F4-24E9B1A0F094}" type="slidenum">
              <a:rPr kumimoji="0" lang="en-US" sz="1000" b="0" i="0" u="none" strike="noStrike" kern="1200" cap="none" spc="0" normalizeH="0" baseline="0" noProof="0" smtClean="0">
                <a:ln>
                  <a:noFill/>
                </a:ln>
                <a:solidFill>
                  <a:srgbClr val="000000"/>
                </a:solidFill>
                <a:effectLst/>
                <a:uLnTx/>
                <a:uFillTx/>
                <a:latin typeface="Arial" pitchFamily="34" charset="0"/>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dirty="0" smtClean="0">
                <a:ln>
                  <a:noFill/>
                </a:ln>
                <a:solidFill>
                  <a:srgbClr val="000000"/>
                </a:solidFill>
                <a:effectLst/>
                <a:uLnTx/>
                <a:uFillTx/>
                <a:latin typeface="Arial" pitchFamily="34" charset="0"/>
                <a:ea typeface="+mn-ea"/>
                <a:cs typeface="Arial" pitchFamily="34" charset="0"/>
              </a:rPr>
              <a:t> | </a:t>
            </a:r>
            <a:fld id="{9C94FE5A-90DE-466E-9A6C-5E433A8390B8}" type="datetimeFigureOut">
              <a:rPr kumimoji="0" lang="en-US" sz="1000" b="0" i="0" u="none" strike="noStrike" kern="1200" cap="none" spc="0" normalizeH="0" baseline="0" noProof="0" smtClean="0">
                <a:ln>
                  <a:noFill/>
                </a:ln>
                <a:solidFill>
                  <a:srgbClr val="000000"/>
                </a:solidFill>
                <a:effectLst/>
                <a:uLnTx/>
                <a:uFillTx/>
                <a:latin typeface="Arial" pitchFamily="34" charset="0"/>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10/16/2017</a:t>
            </a:fld>
            <a:endParaRPr kumimoji="0" lang="en-US" sz="10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cxnSp>
        <p:nvCxnSpPr>
          <p:cNvPr id="31" name="Straight Connector 30"/>
          <p:cNvCxnSpPr/>
          <p:nvPr userDrawn="1"/>
        </p:nvCxnSpPr>
        <p:spPr>
          <a:xfrm>
            <a:off x="0" y="6269038"/>
            <a:ext cx="9144000" cy="0"/>
          </a:xfrm>
          <a:prstGeom prst="line">
            <a:avLst/>
          </a:prstGeom>
          <a:ln w="28575">
            <a:solidFill>
              <a:srgbClr val="148C6E"/>
            </a:solidFill>
          </a:ln>
        </p:spPr>
        <p:style>
          <a:lnRef idx="1">
            <a:schemeClr val="accent1"/>
          </a:lnRef>
          <a:fillRef idx="0">
            <a:schemeClr val="accent1"/>
          </a:fillRef>
          <a:effectRef idx="0">
            <a:schemeClr val="accent1"/>
          </a:effectRef>
          <a:fontRef idx="minor">
            <a:schemeClr val="tx1"/>
          </a:fontRef>
        </p:style>
      </p:cxnSp>
      <p:sp>
        <p:nvSpPr>
          <p:cNvPr id="10" name="Rectangle 8"/>
          <p:cNvSpPr>
            <a:spLocks noChangeArrowheads="1"/>
          </p:cNvSpPr>
          <p:nvPr userDrawn="1"/>
        </p:nvSpPr>
        <p:spPr bwMode="auto">
          <a:xfrm>
            <a:off x="3626784" y="6525763"/>
            <a:ext cx="2815119" cy="323165"/>
          </a:xfrm>
          <a:prstGeom prst="rect">
            <a:avLst/>
          </a:prstGeom>
          <a:noFill/>
          <a:ln w="9525">
            <a:noFill/>
            <a:miter lim="800000"/>
            <a:headEnd/>
            <a:tailEnd/>
          </a:ln>
          <a:effectLst/>
        </p:spPr>
        <p:txBody>
          <a:bodyPr wrap="square">
            <a:spAutoFit/>
          </a:bodyPr>
          <a:lstStyle/>
          <a:p>
            <a:pPr algn="ctr"/>
            <a:r>
              <a:rPr lang="en-US" sz="800" b="1" kern="1200" dirty="0" smtClean="0">
                <a:solidFill>
                  <a:schemeClr val="tx1"/>
                </a:solidFill>
                <a:latin typeface="Arial" pitchFamily="34" charset="0"/>
                <a:ea typeface="+mn-ea"/>
                <a:cs typeface="+mn-cs"/>
              </a:rPr>
              <a:t>©</a:t>
            </a:r>
            <a:r>
              <a:rPr lang="en-US" sz="800" b="1" kern="1200" baseline="0" dirty="0" smtClean="0">
                <a:solidFill>
                  <a:schemeClr val="tx1"/>
                </a:solidFill>
                <a:latin typeface="Arial" pitchFamily="34" charset="0"/>
                <a:ea typeface="+mn-ea"/>
                <a:cs typeface="+mn-cs"/>
              </a:rPr>
              <a:t> 2017 Vencore Labs - A Vencore Company.</a:t>
            </a:r>
            <a:r>
              <a:rPr lang="en-US" sz="800" b="1" kern="1200" dirty="0" smtClean="0">
                <a:solidFill>
                  <a:schemeClr val="tx1"/>
                </a:solidFill>
                <a:latin typeface="Arial" pitchFamily="34" charset="0"/>
                <a:ea typeface="+mn-ea"/>
                <a:cs typeface="+mn-cs"/>
              </a:rPr>
              <a:t> </a:t>
            </a: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426008720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6" name="Content Placeholder 5"/>
          <p:cNvSpPr>
            <a:spLocks noGrp="1"/>
          </p:cNvSpPr>
          <p:nvPr>
            <p:ph sz="quarter" idx="11" hasCustomPrompt="1"/>
          </p:nvPr>
        </p:nvSpPr>
        <p:spPr>
          <a:xfrm>
            <a:off x="352425" y="838201"/>
            <a:ext cx="8467725" cy="3657600"/>
          </a:xfrm>
          <a:prstGeom prst="rect">
            <a:avLst/>
          </a:prstGeom>
        </p:spPr>
        <p:txBody>
          <a:bodyPr/>
          <a:lstStyle>
            <a:lvl1pPr>
              <a:defRPr/>
            </a:lvl1pPr>
          </a:lstStyle>
          <a:p>
            <a:pPr lvl="0"/>
            <a:r>
              <a:rPr lang="en-US" dirty="0" smtClean="0"/>
              <a:t>Item 1</a:t>
            </a:r>
          </a:p>
          <a:p>
            <a:pPr lvl="0"/>
            <a:r>
              <a:rPr lang="en-US" dirty="0" smtClean="0"/>
              <a:t>Item 2</a:t>
            </a:r>
          </a:p>
          <a:p>
            <a:pPr lvl="0"/>
            <a:r>
              <a:rPr lang="en-US" dirty="0" smtClean="0"/>
              <a:t>Item 3</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able Placeholder 7"/>
          <p:cNvSpPr>
            <a:spLocks noGrp="1"/>
          </p:cNvSpPr>
          <p:nvPr>
            <p:ph type="tbl" sz="quarter" idx="12" hasCustomPrompt="1"/>
          </p:nvPr>
        </p:nvSpPr>
        <p:spPr>
          <a:xfrm>
            <a:off x="381000" y="4572000"/>
            <a:ext cx="8534400" cy="762000"/>
          </a:xfrm>
        </p:spPr>
        <p:txBody>
          <a:bodyPr/>
          <a:lstStyle>
            <a:lvl1pPr>
              <a:defRPr/>
            </a:lvl1pPr>
          </a:lstStyle>
          <a:p>
            <a:r>
              <a:rPr lang="en-US" dirty="0" smtClean="0"/>
              <a:t>Or Table Format</a:t>
            </a:r>
            <a:endParaRPr lang="en-US" dirty="0"/>
          </a:p>
        </p:txBody>
      </p:sp>
      <p:sp>
        <p:nvSpPr>
          <p:cNvPr id="7"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lvl1pPr>
              <a:defRPr/>
            </a:lvl1pPr>
          </a:lstStyle>
          <a:p>
            <a:r>
              <a:rPr lang="en-US" dirty="0" smtClean="0"/>
              <a:t>Click to edit Master title style</a:t>
            </a:r>
            <a:endParaRPr lang="en-US" dirty="0"/>
          </a:p>
        </p:txBody>
      </p:sp>
    </p:spTree>
    <p:extLst>
      <p:ext uri="{BB962C8B-B14F-4D97-AF65-F5344CB8AC3E}">
        <p14:creationId xmlns:p14="http://schemas.microsoft.com/office/powerpoint/2010/main" val="381840978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352425" y="838201"/>
            <a:ext cx="8258175" cy="4838699"/>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lvl1pPr>
              <a:defRPr sz="2600" b="1"/>
            </a:lvl1pPr>
          </a:lstStyle>
          <a:p>
            <a:r>
              <a:rPr lang="en-US" dirty="0" smtClean="0"/>
              <a:t>Click to edit Master title style</a:t>
            </a:r>
            <a:endParaRPr lang="en-US" dirty="0"/>
          </a:p>
        </p:txBody>
      </p:sp>
    </p:spTree>
    <p:extLst>
      <p:ext uri="{BB962C8B-B14F-4D97-AF65-F5344CB8AC3E}">
        <p14:creationId xmlns:p14="http://schemas.microsoft.com/office/powerpoint/2010/main" val="194142557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Slide w callout box">
    <p:spTree>
      <p:nvGrpSpPr>
        <p:cNvPr id="1" name=""/>
        <p:cNvGrpSpPr/>
        <p:nvPr/>
      </p:nvGrpSpPr>
      <p:grpSpPr>
        <a:xfrm>
          <a:off x="0" y="0"/>
          <a:ext cx="0" cy="0"/>
          <a:chOff x="0" y="0"/>
          <a:chExt cx="0" cy="0"/>
        </a:xfrm>
      </p:grpSpPr>
      <p:sp>
        <p:nvSpPr>
          <p:cNvPr id="5" name="Table Placeholder 4"/>
          <p:cNvSpPr>
            <a:spLocks noGrp="1"/>
          </p:cNvSpPr>
          <p:nvPr>
            <p:ph type="tbl" sz="quarter" idx="13"/>
          </p:nvPr>
        </p:nvSpPr>
        <p:spPr>
          <a:xfrm>
            <a:off x="352425" y="838200"/>
            <a:ext cx="8401050" cy="4724400"/>
          </a:xfrm>
        </p:spPr>
        <p:txBody>
          <a:bodyPr/>
          <a:lstStyle>
            <a:lvl1pPr>
              <a:defRPr>
                <a:solidFill>
                  <a:srgbClr val="002F5A"/>
                </a:solidFill>
              </a:defRPr>
            </a:lvl1pPr>
          </a:lstStyle>
          <a:p>
            <a:r>
              <a:rPr lang="en-US" dirty="0" smtClean="0"/>
              <a:t>Click icon to add table</a:t>
            </a:r>
            <a:endParaRPr lang="en-US" dirty="0"/>
          </a:p>
        </p:txBody>
      </p:sp>
      <p:sp>
        <p:nvSpPr>
          <p:cNvPr id="6"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lvl1pPr>
              <a:defRPr/>
            </a:lvl1pPr>
          </a:lstStyle>
          <a:p>
            <a:r>
              <a:rPr lang="en-US" dirty="0" smtClean="0"/>
              <a:t>Click to edit Master title style</a:t>
            </a:r>
            <a:endParaRPr lang="en-US" dirty="0"/>
          </a:p>
        </p:txBody>
      </p:sp>
      <p:sp>
        <p:nvSpPr>
          <p:cNvPr id="8" name="Rectangle 7"/>
          <p:cNvSpPr/>
          <p:nvPr userDrawn="1"/>
        </p:nvSpPr>
        <p:spPr>
          <a:xfrm>
            <a:off x="362313" y="5702059"/>
            <a:ext cx="8428007" cy="448573"/>
          </a:xfrm>
          <a:prstGeom prst="rect">
            <a:avLst/>
          </a:prstGeom>
          <a:solidFill>
            <a:srgbClr val="148C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48C6E"/>
              </a:solidFill>
            </a:endParaRPr>
          </a:p>
        </p:txBody>
      </p:sp>
      <p:sp>
        <p:nvSpPr>
          <p:cNvPr id="9" name="Text Placeholder 8"/>
          <p:cNvSpPr>
            <a:spLocks noGrp="1"/>
          </p:cNvSpPr>
          <p:nvPr>
            <p:ph type="body" sz="quarter" idx="14"/>
          </p:nvPr>
        </p:nvSpPr>
        <p:spPr bwMode="white">
          <a:xfrm>
            <a:off x="361950" y="5702300"/>
            <a:ext cx="8428038" cy="447675"/>
          </a:xfrm>
        </p:spPr>
        <p:txBody>
          <a:bodyPr>
            <a:normAutofit/>
          </a:bodyPr>
          <a:lstStyle>
            <a:lvl1pPr marL="0" indent="0" algn="ctr">
              <a:buNone/>
              <a:defRPr sz="1800">
                <a:solidFill>
                  <a:schemeClr val="bg1"/>
                </a:solidFill>
              </a:defRPr>
            </a:lvl1pPr>
          </a:lstStyle>
          <a:p>
            <a:pPr lvl="0"/>
            <a:r>
              <a:rPr lang="en-US" dirty="0" smtClean="0"/>
              <a:t>Click to edit Master text styles</a:t>
            </a:r>
            <a:endParaRPr lang="en-US" dirty="0"/>
          </a:p>
        </p:txBody>
      </p:sp>
      <p:sp>
        <p:nvSpPr>
          <p:cNvPr id="2" name="Footer Placeholder 1"/>
          <p:cNvSpPr>
            <a:spLocks noGrp="1"/>
          </p:cNvSpPr>
          <p:nvPr>
            <p:ph type="ftr" sz="quarter" idx="15"/>
          </p:nvPr>
        </p:nvSpPr>
        <p:spPr>
          <a:xfrm>
            <a:off x="3117266" y="6454488"/>
            <a:ext cx="2897909" cy="311151"/>
          </a:xfrm>
          <a:prstGeom prst="rect">
            <a:avLst/>
          </a:prstGeom>
        </p:spPr>
        <p:txBody>
          <a:bodyPr/>
          <a:lstStyle/>
          <a:p>
            <a:endParaRPr lang="en-US" dirty="0"/>
          </a:p>
        </p:txBody>
      </p:sp>
    </p:spTree>
    <p:extLst>
      <p:ext uri="{BB962C8B-B14F-4D97-AF65-F5344CB8AC3E}">
        <p14:creationId xmlns:p14="http://schemas.microsoft.com/office/powerpoint/2010/main" val="188605448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rtArt Graphic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117266" y="6454488"/>
            <a:ext cx="2897909" cy="311151"/>
          </a:xfrm>
          <a:prstGeom prst="rect">
            <a:avLst/>
          </a:prstGeom>
        </p:spPr>
        <p:txBody>
          <a:bodyPr/>
          <a:lstStyle/>
          <a:p>
            <a:endParaRPr lang="en-US" dirty="0"/>
          </a:p>
        </p:txBody>
      </p:sp>
      <p:sp>
        <p:nvSpPr>
          <p:cNvPr id="4" name="SmartArt Placeholder 3"/>
          <p:cNvSpPr>
            <a:spLocks noGrp="1"/>
          </p:cNvSpPr>
          <p:nvPr>
            <p:ph type="dgm" sz="quarter" idx="13"/>
          </p:nvPr>
        </p:nvSpPr>
        <p:spPr>
          <a:xfrm>
            <a:off x="352425" y="838200"/>
            <a:ext cx="8401050" cy="4724400"/>
          </a:xfrm>
        </p:spPr>
        <p:txBody>
          <a:bodyPr/>
          <a:lstStyle/>
          <a:p>
            <a:r>
              <a:rPr lang="en-US" dirty="0" smtClean="0"/>
              <a:t>Click icon to add SmartArt graphic</a:t>
            </a:r>
            <a:endParaRPr lang="en-US" dirty="0"/>
          </a:p>
        </p:txBody>
      </p:sp>
      <p:sp>
        <p:nvSpPr>
          <p:cNvPr id="8"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lvl1pPr>
              <a:defRPr/>
            </a:lvl1pPr>
          </a:lstStyle>
          <a:p>
            <a:r>
              <a:rPr lang="en-US" dirty="0" smtClean="0"/>
              <a:t>Click to edit Master title style</a:t>
            </a:r>
            <a:endParaRPr lang="en-US" dirty="0"/>
          </a:p>
        </p:txBody>
      </p:sp>
      <p:sp>
        <p:nvSpPr>
          <p:cNvPr id="10" name="Rectangle 9"/>
          <p:cNvSpPr/>
          <p:nvPr userDrawn="1"/>
        </p:nvSpPr>
        <p:spPr>
          <a:xfrm>
            <a:off x="362313" y="5702059"/>
            <a:ext cx="8428007" cy="448573"/>
          </a:xfrm>
          <a:prstGeom prst="rect">
            <a:avLst/>
          </a:prstGeom>
          <a:solidFill>
            <a:srgbClr val="005A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5A6F"/>
              </a:solidFill>
            </a:endParaRPr>
          </a:p>
        </p:txBody>
      </p:sp>
      <p:sp>
        <p:nvSpPr>
          <p:cNvPr id="12" name="Text Placeholder 11"/>
          <p:cNvSpPr>
            <a:spLocks noGrp="1"/>
          </p:cNvSpPr>
          <p:nvPr>
            <p:ph type="body" sz="quarter" idx="14"/>
          </p:nvPr>
        </p:nvSpPr>
        <p:spPr bwMode="white">
          <a:xfrm>
            <a:off x="361950" y="5702300"/>
            <a:ext cx="8428038" cy="447675"/>
          </a:xfrm>
        </p:spPr>
        <p:txBody>
          <a:bodyPr>
            <a:normAutofit/>
          </a:bodyPr>
          <a:lstStyle>
            <a:lvl1pPr marL="0" indent="0" algn="ctr">
              <a:buNone/>
              <a:defRPr sz="1800">
                <a:solidFill>
                  <a:schemeClr val="bg1"/>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67525224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martArt Graphic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117266" y="6454488"/>
            <a:ext cx="2897909" cy="311151"/>
          </a:xfrm>
          <a:prstGeom prst="rect">
            <a:avLst/>
          </a:prstGeom>
        </p:spPr>
        <p:txBody>
          <a:bodyPr/>
          <a:lstStyle/>
          <a:p>
            <a:endParaRPr lang="en-US" dirty="0"/>
          </a:p>
        </p:txBody>
      </p:sp>
      <p:sp>
        <p:nvSpPr>
          <p:cNvPr id="8" name="Title Placeholder 27"/>
          <p:cNvSpPr>
            <a:spLocks noGrp="1"/>
          </p:cNvSpPr>
          <p:nvPr>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 name="Rectangle 1"/>
          <p:cNvSpPr/>
          <p:nvPr userDrawn="1"/>
        </p:nvSpPr>
        <p:spPr>
          <a:xfrm>
            <a:off x="362313" y="5702059"/>
            <a:ext cx="8428007" cy="448573"/>
          </a:xfrm>
          <a:prstGeom prst="rect">
            <a:avLst/>
          </a:prstGeom>
          <a:solidFill>
            <a:srgbClr val="0E58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5"/>
          <p:cNvSpPr>
            <a:spLocks noGrp="1"/>
          </p:cNvSpPr>
          <p:nvPr>
            <p:ph type="body" sz="quarter" idx="15"/>
          </p:nvPr>
        </p:nvSpPr>
        <p:spPr>
          <a:xfrm>
            <a:off x="361950" y="5702300"/>
            <a:ext cx="8428038" cy="447675"/>
          </a:xfrm>
          <a:solidFill>
            <a:srgbClr val="0F3C69"/>
          </a:solidFill>
        </p:spPr>
        <p:txBody>
          <a:bodyPr>
            <a:normAutofit/>
          </a:bodyPr>
          <a:lstStyle>
            <a:lvl1pPr marL="0" indent="0" algn="ctr">
              <a:buNone/>
              <a:defRPr sz="1800">
                <a:solidFill>
                  <a:schemeClr val="bg1"/>
                </a:solidFill>
              </a:defRPr>
            </a:lvl1pPr>
          </a:lstStyle>
          <a:p>
            <a:pPr lvl="0"/>
            <a:r>
              <a:rPr lang="en-US" dirty="0" smtClean="0"/>
              <a:t>Click to edit Master text styles</a:t>
            </a:r>
            <a:endParaRPr lang="en-US" dirty="0"/>
          </a:p>
        </p:txBody>
      </p:sp>
      <p:sp>
        <p:nvSpPr>
          <p:cNvPr id="9" name="SmartArt Placeholder 3"/>
          <p:cNvSpPr>
            <a:spLocks noGrp="1"/>
          </p:cNvSpPr>
          <p:nvPr>
            <p:ph type="dgm" sz="quarter" idx="13"/>
          </p:nvPr>
        </p:nvSpPr>
        <p:spPr>
          <a:xfrm>
            <a:off x="352425" y="838200"/>
            <a:ext cx="8401050" cy="4724400"/>
          </a:xfrm>
        </p:spPr>
        <p:txBody>
          <a:bodyPr/>
          <a:lstStyle/>
          <a:p>
            <a:r>
              <a:rPr lang="en-US" dirty="0" smtClean="0"/>
              <a:t>Click icon to add SmartArt graphic</a:t>
            </a:r>
            <a:endParaRPr lang="en-US" dirty="0"/>
          </a:p>
        </p:txBody>
      </p:sp>
    </p:spTree>
    <p:extLst>
      <p:ext uri="{BB962C8B-B14F-4D97-AF65-F5344CB8AC3E}">
        <p14:creationId xmlns:p14="http://schemas.microsoft.com/office/powerpoint/2010/main" val="308225178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microsoft.com/office/2007/relationships/hdphoto" Target="../media/hdphoto1.wdp"/><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6504137" y="6331074"/>
            <a:ext cx="2331888" cy="457741"/>
          </a:xfrm>
          <a:prstGeom prst="rect">
            <a:avLst/>
          </a:prstGeom>
        </p:spPr>
      </p:pic>
      <p:sp>
        <p:nvSpPr>
          <p:cNvPr id="28" name="Title Placeholder 27"/>
          <p:cNvSpPr>
            <a:spLocks noGrp="1"/>
          </p:cNvSpPr>
          <p:nvPr userDrawn="1">
            <p:ph type="title"/>
          </p:nvPr>
        </p:nvSpPr>
        <p:spPr>
          <a:xfrm>
            <a:off x="257175" y="76200"/>
            <a:ext cx="8229600" cy="46759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29" name="Text Placeholder 28"/>
          <p:cNvSpPr>
            <a:spLocks noGrp="1"/>
          </p:cNvSpPr>
          <p:nvPr userDrawn="1">
            <p:ph type="body" idx="1"/>
          </p:nvPr>
        </p:nvSpPr>
        <p:spPr>
          <a:xfrm>
            <a:off x="361950" y="762000"/>
            <a:ext cx="8324850" cy="53641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3" name="Straight Connector 2"/>
          <p:cNvCxnSpPr/>
          <p:nvPr userDrawn="1"/>
        </p:nvCxnSpPr>
        <p:spPr>
          <a:xfrm>
            <a:off x="0" y="581891"/>
            <a:ext cx="9144000" cy="0"/>
          </a:xfrm>
          <a:prstGeom prst="line">
            <a:avLst/>
          </a:prstGeom>
          <a:ln w="12700">
            <a:solidFill>
              <a:srgbClr val="002F5A"/>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bwMode="black">
          <a:xfrm>
            <a:off x="251690" y="6485555"/>
            <a:ext cx="182880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000000"/>
                </a:solidFill>
                <a:effectLst/>
                <a:uLnTx/>
                <a:uFillTx/>
                <a:latin typeface="+mn-lt"/>
                <a:ea typeface="+mn-ea"/>
                <a:cs typeface="Arial" pitchFamily="34" charset="0"/>
              </a:rPr>
              <a:t>Slide </a:t>
            </a:r>
            <a:fld id="{C8396D57-E355-413E-B3F4-24E9B1A0F094}" type="slidenum">
              <a:rPr kumimoji="0" lang="en-US" sz="900" b="0" i="0" u="none" strike="noStrike" kern="1200" cap="none" spc="0" normalizeH="0" baseline="0" noProof="0" smtClean="0">
                <a:ln>
                  <a:noFill/>
                </a:ln>
                <a:solidFill>
                  <a:srgbClr val="000000"/>
                </a:solidFill>
                <a:effectLst/>
                <a:uLnTx/>
                <a:uFillTx/>
                <a:latin typeface="+mn-lt"/>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900" b="0" i="0" u="none" strike="noStrike" kern="1200" cap="none" spc="0" normalizeH="0" baseline="0" noProof="0" dirty="0" smtClean="0">
                <a:ln>
                  <a:noFill/>
                </a:ln>
                <a:solidFill>
                  <a:srgbClr val="000000"/>
                </a:solidFill>
                <a:effectLst/>
                <a:uLnTx/>
                <a:uFillTx/>
                <a:latin typeface="+mn-lt"/>
                <a:ea typeface="+mn-ea"/>
                <a:cs typeface="Arial" pitchFamily="34" charset="0"/>
              </a:rPr>
              <a:t> | </a:t>
            </a:r>
            <a:fld id="{9C94FE5A-90DE-466E-9A6C-5E433A8390B8}" type="datetimeFigureOut">
              <a:rPr kumimoji="0" lang="en-US" sz="900" b="0" i="0" u="none" strike="noStrike" kern="1200" cap="none" spc="0" normalizeH="0" baseline="0" noProof="0" smtClean="0">
                <a:ln>
                  <a:noFill/>
                </a:ln>
                <a:solidFill>
                  <a:srgbClr val="000000"/>
                </a:solidFill>
                <a:effectLst/>
                <a:uLnTx/>
                <a:uFillTx/>
                <a:latin typeface="+mn-lt"/>
                <a:ea typeface="+mn-ea"/>
                <a:cs typeface="Arial"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10/16/2017</a:t>
            </a:fld>
            <a:endParaRPr kumimoji="0" lang="en-US" sz="900" b="0" i="0" u="none" strike="noStrike" kern="1200" cap="none" spc="0" normalizeH="0" baseline="0" noProof="0" dirty="0">
              <a:ln>
                <a:noFill/>
              </a:ln>
              <a:solidFill>
                <a:srgbClr val="000000"/>
              </a:solidFill>
              <a:effectLst/>
              <a:uLnTx/>
              <a:uFillTx/>
              <a:latin typeface="+mn-lt"/>
              <a:ea typeface="+mn-ea"/>
              <a:cs typeface="Arial" pitchFamily="34" charset="0"/>
            </a:endParaRPr>
          </a:p>
        </p:txBody>
      </p:sp>
      <p:cxnSp>
        <p:nvCxnSpPr>
          <p:cNvPr id="10" name="Straight Connector 9"/>
          <p:cNvCxnSpPr/>
          <p:nvPr userDrawn="1"/>
        </p:nvCxnSpPr>
        <p:spPr>
          <a:xfrm>
            <a:off x="0" y="581891"/>
            <a:ext cx="9144000" cy="0"/>
          </a:xfrm>
          <a:prstGeom prst="line">
            <a:avLst/>
          </a:prstGeom>
          <a:ln w="28575">
            <a:solidFill>
              <a:srgbClr val="148C6E"/>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0" y="6269038"/>
            <a:ext cx="9144000" cy="0"/>
          </a:xfrm>
          <a:prstGeom prst="line">
            <a:avLst/>
          </a:prstGeom>
          <a:ln w="28575">
            <a:solidFill>
              <a:srgbClr val="148C6E"/>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2" cstate="print">
            <a:extLst>
              <a:ext uri="{BEBA8EAE-BF5A-486C-A8C5-ECC9F3942E4B}">
                <a14:imgProps xmlns:a14="http://schemas.microsoft.com/office/drawing/2010/main">
                  <a14:imgLayer r:embed="rId23">
                    <a14:imgEffect>
                      <a14:saturation sat="0"/>
                    </a14:imgEffect>
                  </a14:imgLayer>
                </a14:imgProps>
              </a:ext>
              <a:ext uri="{28A0092B-C50C-407E-A947-70E740481C1C}">
                <a14:useLocalDpi xmlns:a14="http://schemas.microsoft.com/office/drawing/2010/main" val="0"/>
              </a:ext>
            </a:extLst>
          </a:blip>
          <a:stretch>
            <a:fillRect/>
          </a:stretch>
        </p:blipFill>
        <p:spPr>
          <a:xfrm>
            <a:off x="1573063" y="6454446"/>
            <a:ext cx="1051560" cy="289844"/>
          </a:xfrm>
          <a:prstGeom prst="rect">
            <a:avLst/>
          </a:prstGeom>
        </p:spPr>
      </p:pic>
      <p:sp>
        <p:nvSpPr>
          <p:cNvPr id="12" name="Rectangle 8"/>
          <p:cNvSpPr>
            <a:spLocks noChangeArrowheads="1"/>
          </p:cNvSpPr>
          <p:nvPr userDrawn="1"/>
        </p:nvSpPr>
        <p:spPr bwMode="auto">
          <a:xfrm>
            <a:off x="3143899" y="6494941"/>
            <a:ext cx="2815119" cy="323165"/>
          </a:xfrm>
          <a:prstGeom prst="rect">
            <a:avLst/>
          </a:prstGeom>
          <a:noFill/>
          <a:ln w="9525">
            <a:noFill/>
            <a:miter lim="800000"/>
            <a:headEnd/>
            <a:tailEnd/>
          </a:ln>
          <a:effectLst/>
        </p:spPr>
        <p:txBody>
          <a:bodyPr wrap="square">
            <a:spAutoFit/>
          </a:bodyPr>
          <a:lstStyle/>
          <a:p>
            <a:pPr algn="ctr"/>
            <a:r>
              <a:rPr lang="en-US" sz="800" b="0" kern="1200" dirty="0" smtClean="0">
                <a:solidFill>
                  <a:schemeClr val="tx1"/>
                </a:solidFill>
                <a:latin typeface="Arial" pitchFamily="34" charset="0"/>
                <a:ea typeface="+mn-ea"/>
                <a:cs typeface="+mn-cs"/>
              </a:rPr>
              <a:t>©</a:t>
            </a:r>
            <a:r>
              <a:rPr lang="en-US" sz="800" b="0" kern="1200" baseline="0" dirty="0" smtClean="0">
                <a:solidFill>
                  <a:schemeClr val="tx1"/>
                </a:solidFill>
                <a:latin typeface="Arial" pitchFamily="34" charset="0"/>
                <a:ea typeface="+mn-ea"/>
                <a:cs typeface="+mn-cs"/>
              </a:rPr>
              <a:t> 2017 Vencore Labs </a:t>
            </a:r>
            <a:endParaRPr lang="en-US" sz="800" b="0" kern="1200" dirty="0" smtClean="0">
              <a:solidFill>
                <a:schemeClr val="tx1"/>
              </a:solidFill>
              <a:latin typeface="Arial" pitchFamily="34" charset="0"/>
              <a:ea typeface="+mn-ea"/>
              <a:cs typeface="+mn-cs"/>
            </a:endParaRPr>
          </a:p>
          <a:p>
            <a:pPr marL="0" lvl="0" indent="0" algn="r" defTabSz="992764" rtl="0" eaLnBrk="1" latinLnBrk="0" hangingPunct="1">
              <a:lnSpc>
                <a:spcPct val="100000"/>
              </a:lnSpc>
              <a:spcBef>
                <a:spcPts val="0"/>
              </a:spcBef>
              <a:buClr>
                <a:schemeClr val="accent2"/>
              </a:buClr>
              <a:buSzPct val="80000"/>
              <a:buFont typeface="Arial" pitchFamily="34" charset="0"/>
              <a:buNone/>
            </a:pPr>
            <a:r>
              <a:rPr lang="en-US" sz="700" b="0" kern="1200" baseline="0" dirty="0" smtClean="0">
                <a:solidFill>
                  <a:srgbClr val="58595B"/>
                </a:solidFill>
                <a:latin typeface="+mn-lt"/>
                <a:ea typeface="+mn-ea"/>
                <a:cs typeface="+mn-cs"/>
              </a:rPr>
              <a:t>.</a:t>
            </a:r>
            <a:endParaRPr lang="en-US" sz="700" b="0" kern="1200" baseline="0" dirty="0">
              <a:solidFill>
                <a:srgbClr val="58595B"/>
              </a:solidFill>
              <a:latin typeface="+mn-lt"/>
              <a:ea typeface="+mn-ea"/>
              <a:cs typeface="+mn-cs"/>
            </a:endParaRPr>
          </a:p>
        </p:txBody>
      </p:sp>
    </p:spTree>
    <p:extLst>
      <p:ext uri="{BB962C8B-B14F-4D97-AF65-F5344CB8AC3E}">
        <p14:creationId xmlns:p14="http://schemas.microsoft.com/office/powerpoint/2010/main" val="3628192742"/>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 id="2147483804" r:id="rId17"/>
    <p:sldLayoutId id="2147483805" r:id="rId18"/>
    <p:sldLayoutId id="2147483806" r:id="rId19"/>
  </p:sldLayoutIdLst>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hf sldNum="0" hdr="0" dt="0"/>
  <p:txStyles>
    <p:titleStyle>
      <a:lvl1pPr algn="l" defTabSz="914400" rtl="0" eaLnBrk="1" latinLnBrk="0" hangingPunct="1">
        <a:spcBef>
          <a:spcPct val="0"/>
        </a:spcBef>
        <a:buNone/>
        <a:defRPr sz="2800" kern="1200">
          <a:solidFill>
            <a:schemeClr val="tx1"/>
          </a:solidFill>
          <a:latin typeface="Calibri" panose="020F0502020204030204"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Calibri" panose="020F0502020204030204" pitchFamily="34" charset="0"/>
          <a:ea typeface="+mn-ea"/>
          <a:cs typeface="+mn-cs"/>
        </a:defRPr>
      </a:lvl1pPr>
      <a:lvl2pPr marL="800100" indent="-342900" algn="l" defTabSz="914400" rtl="0" eaLnBrk="1" latinLnBrk="0" hangingPunct="1">
        <a:spcBef>
          <a:spcPct val="20000"/>
        </a:spcBef>
        <a:buFont typeface="Arial" pitchFamily="34" charset="0"/>
        <a:buChar char="–"/>
        <a:defRPr sz="2000" kern="1200">
          <a:solidFill>
            <a:schemeClr val="tx1"/>
          </a:solidFill>
          <a:latin typeface="Calibri" panose="020F0502020204030204" pitchFamily="34" charset="0"/>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Calibri" panose="020F0502020204030204" pitchFamily="34" charset="0"/>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fontScale="85000" lnSpcReduction="10000"/>
          </a:bodyPr>
          <a:lstStyle/>
          <a:p>
            <a:pPr hangingPunct="0"/>
            <a:r>
              <a:rPr lang="en-GB" b="1" dirty="0"/>
              <a:t>SA WG2 Meeting #123	 </a:t>
            </a:r>
            <a:r>
              <a:rPr lang="en-GB" b="1" dirty="0" smtClean="0"/>
              <a:t>				       S2-177224</a:t>
            </a:r>
            <a:endParaRPr lang="en-US" dirty="0"/>
          </a:p>
          <a:p>
            <a:pPr hangingPunct="0"/>
            <a:r>
              <a:rPr lang="en-GB" b="1" dirty="0"/>
              <a:t>23-27 October 2017, Ljubljana, Slovenia	</a:t>
            </a:r>
            <a:r>
              <a:rPr lang="en-GB" b="1" dirty="0" smtClean="0"/>
              <a:t>	(</a:t>
            </a:r>
            <a:r>
              <a:rPr lang="en-GB" b="1" dirty="0"/>
              <a:t>revision of S2-17xxxx)</a:t>
            </a:r>
            <a:endParaRPr lang="en-US" dirty="0"/>
          </a:p>
          <a:p>
            <a:pPr hangingPunct="0"/>
            <a:r>
              <a:rPr lang="en-GB" b="1" dirty="0"/>
              <a:t>Source:	Vencore Labs, </a:t>
            </a:r>
            <a:r>
              <a:rPr lang="en-GB" b="1" dirty="0" smtClean="0"/>
              <a:t>OEC, AT&amp;T, T-Mobile, Verizon, Sprint, </a:t>
            </a:r>
            <a:r>
              <a:rPr lang="en-GB" b="1" dirty="0" smtClean="0"/>
              <a:t>   		</a:t>
            </a:r>
            <a:r>
              <a:rPr lang="en-GB" b="1" dirty="0" err="1" smtClean="0"/>
              <a:t>FirstNet</a:t>
            </a:r>
            <a:endParaRPr lang="en-US" dirty="0"/>
          </a:p>
          <a:p>
            <a:pPr hangingPunct="0"/>
            <a:r>
              <a:rPr lang="en-GB" b="1" dirty="0"/>
              <a:t>Title:</a:t>
            </a:r>
            <a:r>
              <a:rPr lang="en-GB" b="1"/>
              <a:t>	</a:t>
            </a:r>
            <a:r>
              <a:rPr lang="en-GB" b="1" smtClean="0"/>
              <a:t>	QCI </a:t>
            </a:r>
            <a:r>
              <a:rPr lang="en-GB" b="1" dirty="0"/>
              <a:t>Priority Level Override</a:t>
            </a:r>
            <a:endParaRPr lang="en-US" dirty="0"/>
          </a:p>
          <a:p>
            <a:pPr hangingPunct="0"/>
            <a:r>
              <a:rPr lang="en-GB" b="1" dirty="0"/>
              <a:t>Document for:	Discussion / Endorsement</a:t>
            </a:r>
            <a:endParaRPr lang="en-US" dirty="0"/>
          </a:p>
          <a:p>
            <a:pPr hangingPunct="0"/>
            <a:r>
              <a:rPr lang="en-GB" b="1" dirty="0"/>
              <a:t>Agenda Item:	7.1 </a:t>
            </a:r>
            <a:endParaRPr lang="en-US" dirty="0"/>
          </a:p>
          <a:p>
            <a:pPr hangingPunct="0"/>
            <a:r>
              <a:rPr lang="en-GB" b="1" dirty="0"/>
              <a:t>Work Item / Release:	TEI15 / Rel-15</a:t>
            </a:r>
            <a:endParaRPr lang="en-US" dirty="0"/>
          </a:p>
          <a:p>
            <a:pPr hangingPunct="0"/>
            <a:r>
              <a:rPr lang="en-GB" i="1" dirty="0"/>
              <a:t>Abstract of the contribution: Triggered by </a:t>
            </a:r>
            <a:r>
              <a:rPr lang="en-GB" i="1" dirty="0" smtClean="0"/>
              <a:t>recent </a:t>
            </a:r>
            <a:r>
              <a:rPr lang="en-GB" i="1" dirty="0"/>
              <a:t>proposals to expand the existing set of standardized QCI values (as specified in TS 23.203), </a:t>
            </a:r>
            <a:r>
              <a:rPr lang="en-GB" i="1" dirty="0" smtClean="0"/>
              <a:t>the contribution explores </a:t>
            </a:r>
            <a:r>
              <a:rPr lang="en-GB" i="1" dirty="0"/>
              <a:t>the current SA2 methodology for assigning new standardized QCI values. It identifies several </a:t>
            </a:r>
            <a:r>
              <a:rPr lang="en-GB" i="1" dirty="0" smtClean="0"/>
              <a:t>issues and proposes adding a new </a:t>
            </a:r>
            <a:r>
              <a:rPr lang="en-GB" i="1" dirty="0"/>
              <a:t>optional information </a:t>
            </a:r>
            <a:r>
              <a:rPr lang="en-GB" i="1" dirty="0" smtClean="0"/>
              <a:t>to </a:t>
            </a:r>
            <a:r>
              <a:rPr lang="en-GB" i="1" dirty="0"/>
              <a:t>overcome </a:t>
            </a:r>
            <a:r>
              <a:rPr lang="en-GB" i="1" dirty="0" smtClean="0"/>
              <a:t>the identified issues. </a:t>
            </a:r>
            <a:endParaRPr lang="en-US" dirty="0"/>
          </a:p>
          <a:p>
            <a:endParaRPr lang="en-US" dirty="0"/>
          </a:p>
        </p:txBody>
      </p:sp>
    </p:spTree>
    <p:extLst>
      <p:ext uri="{BB962C8B-B14F-4D97-AF65-F5344CB8AC3E}">
        <p14:creationId xmlns:p14="http://schemas.microsoft.com/office/powerpoint/2010/main" val="342387205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a:bodyPr>
          <a:lstStyle/>
          <a:p>
            <a:r>
              <a:rPr lang="en-US" dirty="0" smtClean="0"/>
              <a:t>If QCI Priority Level influences the treatment of admitted SDF as specified in TS23.203</a:t>
            </a:r>
          </a:p>
          <a:p>
            <a:pPr lvl="1"/>
            <a:r>
              <a:rPr lang="en-US" dirty="0" smtClean="0"/>
              <a:t>A Priority Level Override is recommended to allow flexibility for operators to change the treatment as needed</a:t>
            </a:r>
          </a:p>
          <a:p>
            <a:pPr lvl="2"/>
            <a:r>
              <a:rPr lang="en-US" dirty="0" smtClean="0"/>
              <a:t>Allows QCI Priority </a:t>
            </a:r>
            <a:r>
              <a:rPr lang="en-US" dirty="0"/>
              <a:t>Level to be decoupled from other QCI characteristics</a:t>
            </a:r>
          </a:p>
          <a:p>
            <a:pPr lvl="2"/>
            <a:r>
              <a:rPr lang="en-US" dirty="0" smtClean="0"/>
              <a:t>Reduces </a:t>
            </a:r>
            <a:r>
              <a:rPr lang="en-US" dirty="0"/>
              <a:t>the </a:t>
            </a:r>
            <a:r>
              <a:rPr lang="en-US" dirty="0" smtClean="0"/>
              <a:t>need </a:t>
            </a:r>
            <a:r>
              <a:rPr lang="en-US" dirty="0"/>
              <a:t>of new </a:t>
            </a:r>
            <a:r>
              <a:rPr lang="en-US" dirty="0" smtClean="0"/>
              <a:t>QCIs (when only Priority Level is different)</a:t>
            </a:r>
            <a:endParaRPr lang="en-US" dirty="0"/>
          </a:p>
          <a:p>
            <a:r>
              <a:rPr lang="en-US" dirty="0" smtClean="0"/>
              <a:t>If Priority </a:t>
            </a:r>
            <a:r>
              <a:rPr lang="en-US" dirty="0"/>
              <a:t>Level of QCI </a:t>
            </a:r>
            <a:r>
              <a:rPr lang="en-US" dirty="0" smtClean="0"/>
              <a:t>does not influence / is not used in the </a:t>
            </a:r>
            <a:r>
              <a:rPr lang="en-US" dirty="0"/>
              <a:t>treatment of SDF in any </a:t>
            </a:r>
            <a:r>
              <a:rPr lang="en-US" dirty="0" smtClean="0"/>
              <a:t>fashion</a:t>
            </a:r>
            <a:endParaRPr lang="en-US" dirty="0"/>
          </a:p>
          <a:p>
            <a:pPr lvl="1"/>
            <a:r>
              <a:rPr lang="en-US" dirty="0" smtClean="0"/>
              <a:t>Remove Priority Level from the QCI characteristics applicable for GBR Resource types</a:t>
            </a:r>
          </a:p>
          <a:p>
            <a:r>
              <a:rPr lang="en-US" dirty="0" smtClean="0"/>
              <a:t>If ARP PL can be used to influence </a:t>
            </a:r>
            <a:r>
              <a:rPr lang="en-US" smtClean="0"/>
              <a:t>packet handling</a:t>
            </a:r>
            <a:endParaRPr lang="en-US" dirty="0" smtClean="0"/>
          </a:p>
          <a:p>
            <a:pPr lvl="1"/>
            <a:r>
              <a:rPr lang="en-US" dirty="0" smtClean="0"/>
              <a:t>Remove the restriction placed </a:t>
            </a:r>
            <a:r>
              <a:rPr lang="en-US" dirty="0"/>
              <a:t>in TS </a:t>
            </a:r>
            <a:r>
              <a:rPr lang="en-US" dirty="0" smtClean="0"/>
              <a:t>23.401 on ARR’s impact on packet handling of established bearers</a:t>
            </a:r>
          </a:p>
        </p:txBody>
      </p:sp>
      <p:sp>
        <p:nvSpPr>
          <p:cNvPr id="3" name="Title 2"/>
          <p:cNvSpPr>
            <a:spLocks noGrp="1"/>
          </p:cNvSpPr>
          <p:nvPr>
            <p:ph type="title"/>
          </p:nvPr>
        </p:nvSpPr>
        <p:spPr/>
        <p:txBody>
          <a:bodyPr/>
          <a:lstStyle/>
          <a:p>
            <a:r>
              <a:rPr lang="en-US" dirty="0" smtClean="0"/>
              <a:t>QCI PL vs ARP Debate</a:t>
            </a:r>
            <a:endParaRPr lang="en-US" dirty="0"/>
          </a:p>
        </p:txBody>
      </p:sp>
    </p:spTree>
    <p:extLst>
      <p:ext uri="{BB962C8B-B14F-4D97-AF65-F5344CB8AC3E}">
        <p14:creationId xmlns:p14="http://schemas.microsoft.com/office/powerpoint/2010/main" val="302930797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lstStyle/>
          <a:p>
            <a:r>
              <a:rPr lang="en-US" dirty="0" smtClean="0"/>
              <a:t>During resource limitations, ARP determines which bearer to be admitted (Admission) and ARP determines which bearer to be retained or released (Retention)</a:t>
            </a:r>
          </a:p>
          <a:p>
            <a:r>
              <a:rPr lang="en-GB" dirty="0" smtClean="0"/>
              <a:t>Although </a:t>
            </a:r>
            <a:r>
              <a:rPr lang="en-GB" dirty="0"/>
              <a:t>ARP may be used to support admission and retention decisions concerning particular bearers, </a:t>
            </a:r>
            <a:r>
              <a:rPr lang="en-GB" dirty="0" smtClean="0"/>
              <a:t>TS 23.401 precludes the use of ARP for </a:t>
            </a:r>
            <a:r>
              <a:rPr lang="en-GB" dirty="0"/>
              <a:t>the scheduling of individual </a:t>
            </a:r>
            <a:r>
              <a:rPr lang="en-GB" dirty="0" smtClean="0"/>
              <a:t>packets</a:t>
            </a:r>
          </a:p>
        </p:txBody>
      </p:sp>
      <p:sp>
        <p:nvSpPr>
          <p:cNvPr id="3" name="Title 2"/>
          <p:cNvSpPr>
            <a:spLocks noGrp="1"/>
          </p:cNvSpPr>
          <p:nvPr>
            <p:ph type="title"/>
          </p:nvPr>
        </p:nvSpPr>
        <p:spPr/>
        <p:txBody>
          <a:bodyPr/>
          <a:lstStyle/>
          <a:p>
            <a:r>
              <a:rPr lang="en-US" dirty="0" smtClean="0"/>
              <a:t>Role of ARP</a:t>
            </a:r>
            <a:endParaRPr lang="en-US" dirty="0"/>
          </a:p>
        </p:txBody>
      </p:sp>
    </p:spTree>
    <p:extLst>
      <p:ext uri="{BB962C8B-B14F-4D97-AF65-F5344CB8AC3E}">
        <p14:creationId xmlns:p14="http://schemas.microsoft.com/office/powerpoint/2010/main" val="204865501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lstStyle/>
          <a:p>
            <a:r>
              <a:rPr lang="en-US" dirty="0" smtClean="0"/>
              <a:t>Propose adding an optional QCI Priority Level Override IE to QCI to allow flexibility in configuring relative </a:t>
            </a:r>
            <a:r>
              <a:rPr lang="en-GB" dirty="0" smtClean="0"/>
              <a:t>service </a:t>
            </a:r>
            <a:r>
              <a:rPr lang="en-GB" dirty="0"/>
              <a:t>priorities </a:t>
            </a:r>
            <a:r>
              <a:rPr lang="en-GB" dirty="0" smtClean="0"/>
              <a:t>based </a:t>
            </a:r>
            <a:r>
              <a:rPr lang="en-GB" dirty="0"/>
              <a:t>on operator policies and </a:t>
            </a:r>
            <a:r>
              <a:rPr lang="en-GB" dirty="0" smtClean="0"/>
              <a:t>national </a:t>
            </a:r>
            <a:r>
              <a:rPr lang="en-GB" dirty="0"/>
              <a:t>/ regional regulatory </a:t>
            </a:r>
            <a:r>
              <a:rPr lang="en-GB" dirty="0" smtClean="0"/>
              <a:t>requirements </a:t>
            </a:r>
            <a:endParaRPr lang="en-US" dirty="0" smtClean="0"/>
          </a:p>
          <a:p>
            <a:endParaRPr lang="en-US" dirty="0"/>
          </a:p>
        </p:txBody>
      </p:sp>
      <p:sp>
        <p:nvSpPr>
          <p:cNvPr id="3" name="Title 2"/>
          <p:cNvSpPr>
            <a:spLocks noGrp="1"/>
          </p:cNvSpPr>
          <p:nvPr>
            <p:ph type="title"/>
          </p:nvPr>
        </p:nvSpPr>
        <p:spPr/>
        <p:txBody>
          <a:bodyPr/>
          <a:lstStyle/>
          <a:p>
            <a:r>
              <a:rPr lang="en-US" dirty="0" smtClean="0"/>
              <a:t>Objective</a:t>
            </a:r>
            <a:endParaRPr lang="en-US" dirty="0"/>
          </a:p>
        </p:txBody>
      </p:sp>
    </p:spTree>
    <p:extLst>
      <p:ext uri="{BB962C8B-B14F-4D97-AF65-F5344CB8AC3E}">
        <p14:creationId xmlns:p14="http://schemas.microsoft.com/office/powerpoint/2010/main" val="314245270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a:bodyPr>
          <a:lstStyle/>
          <a:p>
            <a:r>
              <a:rPr lang="en-US" dirty="0"/>
              <a:t>TS 23.203 defines a set of standardized </a:t>
            </a:r>
            <a:r>
              <a:rPr lang="en-US" dirty="0" smtClean="0"/>
              <a:t>QCIs </a:t>
            </a:r>
            <a:r>
              <a:rPr lang="en-US" dirty="0"/>
              <a:t>and associated QoS characteristics</a:t>
            </a:r>
          </a:p>
          <a:p>
            <a:pPr lvl="1"/>
            <a:r>
              <a:rPr lang="en-US" dirty="0"/>
              <a:t>Resource type, Packet Error Rate (PER), Packet Delay Budget (PDB) and Priority Level (PL)</a:t>
            </a:r>
          </a:p>
          <a:p>
            <a:pPr lvl="1"/>
            <a:r>
              <a:rPr lang="en-US" dirty="0" smtClean="0"/>
              <a:t>PER and PDB are well understood, but role of PL has been subjective</a:t>
            </a:r>
          </a:p>
          <a:p>
            <a:r>
              <a:rPr lang="en-US" dirty="0" smtClean="0"/>
              <a:t>TS 23.203 states</a:t>
            </a:r>
          </a:p>
          <a:p>
            <a:pPr lvl="1"/>
            <a:r>
              <a:rPr lang="en-GB" dirty="0">
                <a:solidFill>
                  <a:srgbClr val="FF0000"/>
                </a:solidFill>
              </a:rPr>
              <a:t>If the target set by the PDB can no longer be met for one or more SDF aggregate(s) across all UEs that have sufficient radio channel quality then Priority shall be used as follows: in this case</a:t>
            </a:r>
            <a:r>
              <a:rPr lang="en-GB" dirty="0"/>
              <a:t> </a:t>
            </a:r>
            <a:r>
              <a:rPr lang="en-GB" dirty="0">
                <a:solidFill>
                  <a:srgbClr val="FF0000"/>
                </a:solidFill>
              </a:rPr>
              <a:t>a scheduler shall meet the PDB of an SDF aggregate on Priority level N in preference to meeting the PDB of SDF aggregates on next Priority level greater than N, until the priority N SDF aggregate's GBR (in case of a GBR SDF aggregate) has been satisfied.</a:t>
            </a:r>
            <a:r>
              <a:rPr lang="en-GB" dirty="0"/>
              <a:t> </a:t>
            </a:r>
            <a:endParaRPr lang="en-US" dirty="0"/>
          </a:p>
          <a:p>
            <a:pPr lvl="1"/>
            <a:endParaRPr lang="en-US" dirty="0" smtClean="0"/>
          </a:p>
        </p:txBody>
      </p:sp>
      <p:sp>
        <p:nvSpPr>
          <p:cNvPr id="3" name="Title 2"/>
          <p:cNvSpPr>
            <a:spLocks noGrp="1"/>
          </p:cNvSpPr>
          <p:nvPr>
            <p:ph type="title"/>
          </p:nvPr>
        </p:nvSpPr>
        <p:spPr/>
        <p:txBody>
          <a:bodyPr/>
          <a:lstStyle/>
          <a:p>
            <a:r>
              <a:rPr lang="en-US" dirty="0" smtClean="0"/>
              <a:t>QCI</a:t>
            </a:r>
            <a:endParaRPr lang="en-US" dirty="0"/>
          </a:p>
        </p:txBody>
      </p:sp>
    </p:spTree>
    <p:extLst>
      <p:ext uri="{BB962C8B-B14F-4D97-AF65-F5344CB8AC3E}">
        <p14:creationId xmlns:p14="http://schemas.microsoft.com/office/powerpoint/2010/main" val="409504747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fontScale="92500"/>
          </a:bodyPr>
          <a:lstStyle/>
          <a:p>
            <a:r>
              <a:rPr lang="en-US" dirty="0"/>
              <a:t>9 QCI values assigned in Rel-8</a:t>
            </a:r>
          </a:p>
          <a:p>
            <a:r>
              <a:rPr lang="en-US" dirty="0" smtClean="0"/>
              <a:t>More QCI </a:t>
            </a:r>
            <a:r>
              <a:rPr lang="en-US" dirty="0"/>
              <a:t>values added </a:t>
            </a:r>
            <a:r>
              <a:rPr lang="en-US" dirty="0" smtClean="0"/>
              <a:t>for </a:t>
            </a:r>
            <a:r>
              <a:rPr lang="en-US" dirty="0"/>
              <a:t>MC-PTT signaling, voice and </a:t>
            </a:r>
            <a:r>
              <a:rPr lang="en-US" dirty="0" smtClean="0"/>
              <a:t>data, V2X</a:t>
            </a:r>
            <a:endParaRPr lang="en-US" dirty="0"/>
          </a:p>
          <a:p>
            <a:r>
              <a:rPr lang="en-US" dirty="0" smtClean="0"/>
              <a:t>Additional QCI </a:t>
            </a:r>
            <a:r>
              <a:rPr lang="en-US" dirty="0"/>
              <a:t>values </a:t>
            </a:r>
            <a:r>
              <a:rPr lang="en-US" dirty="0" smtClean="0"/>
              <a:t>proposed </a:t>
            </a:r>
            <a:r>
              <a:rPr lang="en-US" dirty="0"/>
              <a:t>for MC Video and Ultra Reliable and Low Latency </a:t>
            </a:r>
            <a:r>
              <a:rPr lang="en-US" dirty="0" smtClean="0"/>
              <a:t>Communication</a:t>
            </a:r>
          </a:p>
          <a:p>
            <a:pPr lvl="1"/>
            <a:r>
              <a:rPr lang="en-US" dirty="0" smtClean="0"/>
              <a:t>Need to consider impacts to existing services</a:t>
            </a:r>
          </a:p>
          <a:p>
            <a:r>
              <a:rPr lang="en-US" dirty="0" smtClean="0"/>
              <a:t>Issues</a:t>
            </a:r>
          </a:p>
          <a:p>
            <a:pPr lvl="1"/>
            <a:r>
              <a:rPr lang="en-US" dirty="0" smtClean="0"/>
              <a:t>A new QCI that includes a PL which has a higher priority than the existing set impacts </a:t>
            </a:r>
            <a:r>
              <a:rPr lang="en-US" dirty="0"/>
              <a:t>the relative order of the services supported by a 3GPP </a:t>
            </a:r>
            <a:r>
              <a:rPr lang="en-US" dirty="0" smtClean="0"/>
              <a:t>system</a:t>
            </a:r>
          </a:p>
          <a:p>
            <a:pPr lvl="1"/>
            <a:r>
              <a:rPr lang="en-US" dirty="0" smtClean="0"/>
              <a:t>Problematic </a:t>
            </a:r>
            <a:r>
              <a:rPr lang="en-US" dirty="0"/>
              <a:t>for national networks where multiple priority services that are subjected to regulatory rules are supported</a:t>
            </a:r>
            <a:endParaRPr lang="en-US" dirty="0" smtClean="0"/>
          </a:p>
          <a:p>
            <a:r>
              <a:rPr lang="en-US" dirty="0"/>
              <a:t>The 3GPP specification should be flexible to provide operators with the tools to meet national/regional requirements and not dictate or specify relative priority of application </a:t>
            </a:r>
            <a:r>
              <a:rPr lang="en-US" dirty="0" smtClean="0"/>
              <a:t>services</a:t>
            </a:r>
          </a:p>
          <a:p>
            <a:pPr lvl="1"/>
            <a:endParaRPr lang="en-US" dirty="0" smtClean="0"/>
          </a:p>
          <a:p>
            <a:pPr lvl="1"/>
            <a:endParaRPr lang="en-US" dirty="0" smtClean="0"/>
          </a:p>
          <a:p>
            <a:endParaRPr lang="en-US" dirty="0" smtClean="0"/>
          </a:p>
          <a:p>
            <a:pPr marL="0" indent="0">
              <a:buNone/>
            </a:pPr>
            <a:endParaRPr lang="en-US" dirty="0"/>
          </a:p>
        </p:txBody>
      </p:sp>
      <p:sp>
        <p:nvSpPr>
          <p:cNvPr id="3" name="Title 2"/>
          <p:cNvSpPr>
            <a:spLocks noGrp="1"/>
          </p:cNvSpPr>
          <p:nvPr>
            <p:ph type="title"/>
          </p:nvPr>
        </p:nvSpPr>
        <p:spPr/>
        <p:txBody>
          <a:bodyPr/>
          <a:lstStyle/>
          <a:p>
            <a:r>
              <a:rPr lang="en-US" dirty="0"/>
              <a:t>Current SA2 </a:t>
            </a:r>
            <a:r>
              <a:rPr lang="en-US" dirty="0" smtClean="0"/>
              <a:t>Approach for QCI Assignment and Issues</a:t>
            </a:r>
            <a:endParaRPr lang="en-US" dirty="0"/>
          </a:p>
        </p:txBody>
      </p:sp>
    </p:spTree>
    <p:extLst>
      <p:ext uri="{BB962C8B-B14F-4D97-AF65-F5344CB8AC3E}">
        <p14:creationId xmlns:p14="http://schemas.microsoft.com/office/powerpoint/2010/main" val="314615915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fontScale="92500" lnSpcReduction="20000"/>
          </a:bodyPr>
          <a:lstStyle/>
          <a:p>
            <a:r>
              <a:rPr lang="en-US" dirty="0" smtClean="0"/>
              <a:t>A GBR bearer is admitted and experiences normal traffic situation (T0)</a:t>
            </a:r>
          </a:p>
          <a:p>
            <a:pPr lvl="1"/>
            <a:r>
              <a:rPr lang="en-US" dirty="0" smtClean="0"/>
              <a:t>Packets are handled meeting the PDB and PER</a:t>
            </a:r>
          </a:p>
          <a:p>
            <a:r>
              <a:rPr lang="en-US" dirty="0" smtClean="0"/>
              <a:t>Propagation environment changes (T1)</a:t>
            </a:r>
          </a:p>
          <a:p>
            <a:pPr lvl="1"/>
            <a:r>
              <a:rPr lang="en-US" dirty="0" smtClean="0"/>
              <a:t>The system cannot handle all packets of all admitted GBRs within the allowed PDB (of each GBR bearer)</a:t>
            </a:r>
          </a:p>
          <a:p>
            <a:pPr lvl="1"/>
            <a:r>
              <a:rPr lang="en-US" dirty="0" smtClean="0"/>
              <a:t>Situation may be temporary – so too early to release some bearers based on ARP</a:t>
            </a:r>
          </a:p>
          <a:p>
            <a:r>
              <a:rPr lang="en-US" dirty="0" smtClean="0"/>
              <a:t>The congestion situation persists for an extended period</a:t>
            </a:r>
          </a:p>
          <a:p>
            <a:pPr lvl="1"/>
            <a:r>
              <a:rPr lang="en-US" dirty="0" smtClean="0"/>
              <a:t>Overload control is applied (T2)</a:t>
            </a:r>
          </a:p>
          <a:p>
            <a:pPr lvl="1"/>
            <a:r>
              <a:rPr lang="en-US" dirty="0" smtClean="0"/>
              <a:t>Some bearers are released (</a:t>
            </a:r>
            <a:r>
              <a:rPr lang="en-US" dirty="0"/>
              <a:t>based on </a:t>
            </a:r>
            <a:r>
              <a:rPr lang="en-US" dirty="0" smtClean="0"/>
              <a:t>ARP) to relieve congestion </a:t>
            </a:r>
          </a:p>
          <a:p>
            <a:pPr lvl="1"/>
            <a:r>
              <a:rPr lang="en-US" dirty="0" smtClean="0"/>
              <a:t>Other admitted bearers can be served within specified PDB and PER</a:t>
            </a:r>
          </a:p>
          <a:p>
            <a:r>
              <a:rPr lang="en-US" dirty="0"/>
              <a:t>How to handle already admitted GBR bearers during (T1 – T2)?</a:t>
            </a:r>
          </a:p>
          <a:p>
            <a:pPr lvl="1"/>
            <a:r>
              <a:rPr lang="en-US" dirty="0"/>
              <a:t>As per TS 23.203, use QCI Priority Level </a:t>
            </a:r>
            <a:r>
              <a:rPr lang="en-US" dirty="0" smtClean="0"/>
              <a:t>to determine </a:t>
            </a:r>
            <a:r>
              <a:rPr lang="en-US" dirty="0"/>
              <a:t>which bearer to be given priority in meeting PDB </a:t>
            </a:r>
          </a:p>
          <a:p>
            <a:pPr lvl="1"/>
            <a:r>
              <a:rPr lang="en-US" dirty="0">
                <a:solidFill>
                  <a:srgbClr val="FF0000"/>
                </a:solidFill>
              </a:rPr>
              <a:t>Use of ARP precluded by TS 23.401. Any use of ARP here is </a:t>
            </a:r>
            <a:r>
              <a:rPr lang="en-US" dirty="0" smtClean="0">
                <a:solidFill>
                  <a:srgbClr val="FF0000"/>
                </a:solidFill>
              </a:rPr>
              <a:t>non-standard</a:t>
            </a:r>
            <a:endParaRPr lang="en-US" dirty="0" smtClean="0"/>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A Day in the Life of a GBR Bearer</a:t>
            </a:r>
            <a:endParaRPr lang="en-US" dirty="0"/>
          </a:p>
        </p:txBody>
      </p:sp>
    </p:spTree>
    <p:extLst>
      <p:ext uri="{BB962C8B-B14F-4D97-AF65-F5344CB8AC3E}">
        <p14:creationId xmlns:p14="http://schemas.microsoft.com/office/powerpoint/2010/main" val="202137994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lnSpcReduction="10000"/>
          </a:bodyPr>
          <a:lstStyle/>
          <a:p>
            <a:r>
              <a:rPr lang="en-GB" dirty="0"/>
              <a:t>For a given combination of </a:t>
            </a:r>
            <a:r>
              <a:rPr lang="en-GB" dirty="0" smtClean="0"/>
              <a:t>Resource </a:t>
            </a:r>
            <a:r>
              <a:rPr lang="en-GB" dirty="0"/>
              <a:t>T</a:t>
            </a:r>
            <a:r>
              <a:rPr lang="en-GB" dirty="0" smtClean="0"/>
              <a:t>ype</a:t>
            </a:r>
            <a:r>
              <a:rPr lang="en-GB" dirty="0"/>
              <a:t>, PDB and PER (for example to support voice), </a:t>
            </a:r>
            <a:r>
              <a:rPr lang="en-GB" dirty="0" smtClean="0"/>
              <a:t>operators </a:t>
            </a:r>
            <a:r>
              <a:rPr lang="en-GB" dirty="0"/>
              <a:t>require </a:t>
            </a:r>
            <a:r>
              <a:rPr lang="en-GB" dirty="0" smtClean="0"/>
              <a:t>flexibility </a:t>
            </a:r>
            <a:r>
              <a:rPr lang="en-GB" dirty="0"/>
              <a:t>to assign different relative priorities </a:t>
            </a:r>
            <a:endParaRPr lang="en-GB" dirty="0" smtClean="0"/>
          </a:p>
          <a:p>
            <a:pPr lvl="1"/>
            <a:r>
              <a:rPr lang="en-GB" dirty="0" smtClean="0"/>
              <a:t>Depending </a:t>
            </a:r>
            <a:r>
              <a:rPr lang="en-GB" dirty="0"/>
              <a:t>on the specific context it is used (normal voice, emergency, MPS, MC, </a:t>
            </a:r>
            <a:r>
              <a:rPr lang="en-GB" dirty="0" smtClean="0"/>
              <a:t>etc.) </a:t>
            </a:r>
            <a:r>
              <a:rPr lang="en-GB" dirty="0"/>
              <a:t>or even for different class of users (platinum/gold/silver</a:t>
            </a:r>
            <a:r>
              <a:rPr lang="en-GB" dirty="0" smtClean="0"/>
              <a:t>) </a:t>
            </a:r>
          </a:p>
          <a:p>
            <a:r>
              <a:rPr lang="en-GB" dirty="0" smtClean="0"/>
              <a:t>The </a:t>
            </a:r>
            <a:r>
              <a:rPr lang="en-GB" dirty="0"/>
              <a:t>relative service priorities </a:t>
            </a:r>
            <a:r>
              <a:rPr lang="en-GB" dirty="0" smtClean="0"/>
              <a:t>should </a:t>
            </a:r>
            <a:r>
              <a:rPr lang="en-GB" dirty="0"/>
              <a:t>be configurable </a:t>
            </a:r>
            <a:r>
              <a:rPr lang="en-GB" dirty="0" smtClean="0"/>
              <a:t>and </a:t>
            </a:r>
            <a:r>
              <a:rPr lang="en-GB" dirty="0"/>
              <a:t>be based on operator policies and corresponding national / regional regulatory </a:t>
            </a:r>
            <a:r>
              <a:rPr lang="en-GB" dirty="0" smtClean="0"/>
              <a:t>policies </a:t>
            </a:r>
          </a:p>
          <a:p>
            <a:pPr lvl="1"/>
            <a:r>
              <a:rPr lang="en-GB" dirty="0" smtClean="0"/>
              <a:t>3GPP specifications should not force specific priorities</a:t>
            </a:r>
          </a:p>
          <a:p>
            <a:r>
              <a:rPr lang="en-GB" dirty="0"/>
              <a:t>5GS overcomes these limitations by allowing custom values for PDB, PER and PL as part of dynamic 5QI assignment</a:t>
            </a:r>
          </a:p>
          <a:p>
            <a:r>
              <a:rPr lang="en-GB" dirty="0"/>
              <a:t>LTE lacks similar flexibility</a:t>
            </a:r>
          </a:p>
          <a:p>
            <a:pPr marL="457200" lvl="1" indent="0">
              <a:buNone/>
            </a:pPr>
            <a:endParaRPr lang="en-GB" dirty="0" smtClean="0"/>
          </a:p>
        </p:txBody>
      </p:sp>
      <p:sp>
        <p:nvSpPr>
          <p:cNvPr id="3" name="Title 2"/>
          <p:cNvSpPr>
            <a:spLocks noGrp="1"/>
          </p:cNvSpPr>
          <p:nvPr>
            <p:ph type="title"/>
          </p:nvPr>
        </p:nvSpPr>
        <p:spPr/>
        <p:txBody>
          <a:bodyPr/>
          <a:lstStyle/>
          <a:p>
            <a:r>
              <a:rPr lang="en-US" dirty="0" smtClean="0"/>
              <a:t>Need for Flexibility</a:t>
            </a:r>
            <a:endParaRPr lang="en-US" dirty="0"/>
          </a:p>
        </p:txBody>
      </p:sp>
    </p:spTree>
    <p:extLst>
      <p:ext uri="{BB962C8B-B14F-4D97-AF65-F5344CB8AC3E}">
        <p14:creationId xmlns:p14="http://schemas.microsoft.com/office/powerpoint/2010/main" val="361532860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normAutofit fontScale="92500" lnSpcReduction="10000"/>
          </a:bodyPr>
          <a:lstStyle/>
          <a:p>
            <a:r>
              <a:rPr lang="en-US" dirty="0" smtClean="0"/>
              <a:t>Optional IE in QCI</a:t>
            </a:r>
          </a:p>
          <a:p>
            <a:pPr lvl="1"/>
            <a:r>
              <a:rPr lang="en-US" dirty="0" smtClean="0"/>
              <a:t>[QCI, QCI Priority Level Override (optional</a:t>
            </a:r>
            <a:r>
              <a:rPr lang="en-US" dirty="0"/>
              <a:t>)] </a:t>
            </a:r>
            <a:endParaRPr lang="en-US" dirty="0" smtClean="0"/>
          </a:p>
          <a:p>
            <a:pPr lvl="1"/>
            <a:r>
              <a:rPr lang="en-US" dirty="0" smtClean="0"/>
              <a:t>If present the value in the QCI Priority Level Override field will replace the existing QCI Priority Level in the QoS characteristics (Resource </a:t>
            </a:r>
            <a:r>
              <a:rPr lang="en-US" dirty="0"/>
              <a:t>Type, </a:t>
            </a:r>
            <a:r>
              <a:rPr lang="en-US" dirty="0">
                <a:solidFill>
                  <a:srgbClr val="FF0000"/>
                </a:solidFill>
              </a:rPr>
              <a:t>Priority Level</a:t>
            </a:r>
            <a:r>
              <a:rPr lang="en-US" dirty="0"/>
              <a:t>, </a:t>
            </a:r>
            <a:r>
              <a:rPr lang="en-US" dirty="0" smtClean="0"/>
              <a:t>PDB, PER) </a:t>
            </a:r>
            <a:r>
              <a:rPr lang="en-US" dirty="0"/>
              <a:t>derived </a:t>
            </a:r>
            <a:r>
              <a:rPr lang="en-US" dirty="0" smtClean="0"/>
              <a:t>from the QCI </a:t>
            </a:r>
            <a:r>
              <a:rPr lang="en-US" dirty="0"/>
              <a:t>value </a:t>
            </a:r>
            <a:endParaRPr lang="en-US" dirty="0" smtClean="0"/>
          </a:p>
          <a:p>
            <a:pPr lvl="1"/>
            <a:r>
              <a:rPr lang="en-GB" dirty="0"/>
              <a:t>Provides flexibility in a standardized fashion</a:t>
            </a:r>
          </a:p>
          <a:p>
            <a:pPr lvl="1"/>
            <a:r>
              <a:rPr lang="en-GB" dirty="0"/>
              <a:t>Separates QCI priority level from other intrinsic QoS characteristics (such as PDB and PER)</a:t>
            </a:r>
          </a:p>
          <a:p>
            <a:pPr lvl="1"/>
            <a:r>
              <a:rPr lang="en-GB" dirty="0"/>
              <a:t>Allows easier interworking between 5G and </a:t>
            </a:r>
            <a:r>
              <a:rPr lang="en-GB" dirty="0" smtClean="0"/>
              <a:t>LTE</a:t>
            </a:r>
            <a:endParaRPr lang="en-US" dirty="0" smtClean="0"/>
          </a:p>
          <a:p>
            <a:r>
              <a:rPr lang="en-US" dirty="0" smtClean="0"/>
              <a:t>Impacted specifications</a:t>
            </a:r>
          </a:p>
          <a:p>
            <a:pPr lvl="1"/>
            <a:r>
              <a:rPr lang="en-US" dirty="0"/>
              <a:t>Two Existing Specifications (TS 23.203 &amp; TS 23.401) requiring CRs submitted under TEI15</a:t>
            </a:r>
            <a:endParaRPr lang="en-US" sz="1800" dirty="0"/>
          </a:p>
          <a:p>
            <a:pPr lvl="1"/>
            <a:r>
              <a:rPr lang="en-US" dirty="0"/>
              <a:t>5G interworking impacts to TS 23.501 &amp; TS 23.502 requiring p-CRs submitted under 5GS </a:t>
            </a:r>
            <a:r>
              <a:rPr lang="en-US" dirty="0" smtClean="0"/>
              <a:t>QoS </a:t>
            </a:r>
            <a:r>
              <a:rPr lang="en-US" dirty="0"/>
              <a:t>agenda.</a:t>
            </a:r>
            <a:endParaRPr lang="en-US" dirty="0" smtClean="0"/>
          </a:p>
          <a:p>
            <a:pPr lvl="1"/>
            <a:r>
              <a:rPr lang="en-US" dirty="0" smtClean="0"/>
              <a:t>Stage </a:t>
            </a:r>
            <a:r>
              <a:rPr lang="en-US" dirty="0"/>
              <a:t>3 work in CT1, CT3, CT4, </a:t>
            </a:r>
            <a:r>
              <a:rPr lang="en-US" dirty="0" smtClean="0"/>
              <a:t>RAN2 and </a:t>
            </a:r>
            <a:r>
              <a:rPr lang="en-US" dirty="0"/>
              <a:t>RAN3 would </a:t>
            </a:r>
            <a:r>
              <a:rPr lang="en-US" dirty="0" smtClean="0"/>
              <a:t>follow</a:t>
            </a:r>
          </a:p>
        </p:txBody>
      </p:sp>
      <p:sp>
        <p:nvSpPr>
          <p:cNvPr id="3" name="Title 2"/>
          <p:cNvSpPr>
            <a:spLocks noGrp="1"/>
          </p:cNvSpPr>
          <p:nvPr>
            <p:ph type="title"/>
          </p:nvPr>
        </p:nvSpPr>
        <p:spPr/>
        <p:txBody>
          <a:bodyPr/>
          <a:lstStyle/>
          <a:p>
            <a:r>
              <a:rPr lang="en-US" dirty="0" smtClean="0"/>
              <a:t>QCI Priority Level Override IE</a:t>
            </a:r>
            <a:endParaRPr lang="en-US" dirty="0"/>
          </a:p>
        </p:txBody>
      </p:sp>
    </p:spTree>
    <p:extLst>
      <p:ext uri="{BB962C8B-B14F-4D97-AF65-F5344CB8AC3E}">
        <p14:creationId xmlns:p14="http://schemas.microsoft.com/office/powerpoint/2010/main" val="13403915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1"/>
          </p:nvPr>
        </p:nvSpPr>
        <p:spPr/>
        <p:txBody>
          <a:bodyPr/>
          <a:lstStyle/>
          <a:p>
            <a:r>
              <a:rPr lang="en-US" dirty="0" smtClean="0"/>
              <a:t>Endorse </a:t>
            </a:r>
            <a:r>
              <a:rPr lang="en-US" dirty="0"/>
              <a:t>adding </a:t>
            </a:r>
            <a:r>
              <a:rPr lang="en-US" dirty="0" smtClean="0"/>
              <a:t>an optional QCI Priority </a:t>
            </a:r>
            <a:r>
              <a:rPr lang="en-US" dirty="0"/>
              <a:t>Level Override IE in </a:t>
            </a:r>
            <a:r>
              <a:rPr lang="en-US" dirty="0" smtClean="0"/>
              <a:t>QCI in Release 15</a:t>
            </a:r>
          </a:p>
          <a:p>
            <a:r>
              <a:rPr lang="en-US" dirty="0" smtClean="0"/>
              <a:t>Send an LS to appropriate CT and RAN WGs</a:t>
            </a:r>
          </a:p>
          <a:p>
            <a:r>
              <a:rPr lang="en-US" dirty="0" smtClean="0"/>
              <a:t>Agree related SA2 CRs / Allocate time slot at SA2#124 to discuss and agree them</a:t>
            </a:r>
            <a:endParaRPr lang="en-US" dirty="0"/>
          </a:p>
        </p:txBody>
      </p:sp>
      <p:sp>
        <p:nvSpPr>
          <p:cNvPr id="3" name="Title 2"/>
          <p:cNvSpPr>
            <a:spLocks noGrp="1"/>
          </p:cNvSpPr>
          <p:nvPr>
            <p:ph type="title"/>
          </p:nvPr>
        </p:nvSpPr>
        <p:spPr/>
        <p:txBody>
          <a:bodyPr/>
          <a:lstStyle/>
          <a:p>
            <a:r>
              <a:rPr lang="en-US" dirty="0" smtClean="0"/>
              <a:t>Recommendation</a:t>
            </a:r>
            <a:endParaRPr lang="en-US" dirty="0"/>
          </a:p>
        </p:txBody>
      </p:sp>
    </p:spTree>
    <p:extLst>
      <p:ext uri="{BB962C8B-B14F-4D97-AF65-F5344CB8AC3E}">
        <p14:creationId xmlns:p14="http://schemas.microsoft.com/office/powerpoint/2010/main" val="414003400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Backup</a:t>
            </a:r>
            <a:endParaRPr lang="en-US" dirty="0"/>
          </a:p>
        </p:txBody>
      </p:sp>
      <p:sp>
        <p:nvSpPr>
          <p:cNvPr id="10" name="Text Placeholder 9"/>
          <p:cNvSpPr>
            <a:spLocks noGrp="1"/>
          </p:cNvSpPr>
          <p:nvPr>
            <p:ph type="body" idx="1"/>
          </p:nvPr>
        </p:nvSpPr>
        <p:spPr/>
        <p:txBody>
          <a:bodyPr/>
          <a:lstStyle/>
          <a:p>
            <a:endParaRPr lang="en-US"/>
          </a:p>
        </p:txBody>
      </p:sp>
    </p:spTree>
    <p:extLst>
      <p:ext uri="{BB962C8B-B14F-4D97-AF65-F5344CB8AC3E}">
        <p14:creationId xmlns:p14="http://schemas.microsoft.com/office/powerpoint/2010/main" val="330495498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7.png"/></Relationships>
</file>

<file path=ppt/theme/theme1.xml><?xml version="1.0" encoding="utf-8"?>
<a:theme xmlns:a="http://schemas.openxmlformats.org/drawingml/2006/main" name="Vencore Labs Theme Slides">
  <a:themeElements>
    <a:clrScheme name="Vencore Palette">
      <a:dk1>
        <a:srgbClr val="000000"/>
      </a:dk1>
      <a:lt1>
        <a:srgbClr val="FFFFFF"/>
      </a:lt1>
      <a:dk2>
        <a:srgbClr val="0A5A6F"/>
      </a:dk2>
      <a:lt2>
        <a:srgbClr val="DDDDDD"/>
      </a:lt2>
      <a:accent1>
        <a:srgbClr val="002F5A"/>
      </a:accent1>
      <a:accent2>
        <a:srgbClr val="0A5A6F"/>
      </a:accent2>
      <a:accent3>
        <a:srgbClr val="007558"/>
      </a:accent3>
      <a:accent4>
        <a:srgbClr val="4F0053"/>
      </a:accent4>
      <a:accent5>
        <a:srgbClr val="FF8533"/>
      </a:accent5>
      <a:accent6>
        <a:srgbClr val="AA2121"/>
      </a:accent6>
      <a:hlink>
        <a:srgbClr val="0F3C69"/>
      </a:hlink>
      <a:folHlink>
        <a:srgbClr val="148C6E"/>
      </a:folHlink>
    </a:clrScheme>
    <a:fontScheme name="Vencore Fonts">
      <a:majorFont>
        <a:latin typeface="Calibri"/>
        <a:ea typeface=""/>
        <a:cs typeface=""/>
      </a:majorFont>
      <a:minorFont>
        <a:latin typeface="Calibri"/>
        <a:ea typeface=""/>
        <a:cs typeface=""/>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0C6D9B592034D42B6279E19D1583203" ma:contentTypeVersion="1" ma:contentTypeDescription="Create a new document." ma:contentTypeScope="" ma:versionID="1d5f7c7087276e281b696e65b97b05ee">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878136EA-896C-4102-A0AE-6BBDA0B38FC5}">
  <ds:schemaRefs>
    <ds:schemaRef ds:uri="http://schemas.microsoft.com/sharepoint/v3/contenttype/forms"/>
  </ds:schemaRefs>
</ds:datastoreItem>
</file>

<file path=customXml/itemProps2.xml><?xml version="1.0" encoding="utf-8"?>
<ds:datastoreItem xmlns:ds="http://schemas.openxmlformats.org/officeDocument/2006/customXml" ds:itemID="{D4733970-14BF-4074-8DE9-682A8BE0CA25}">
  <ds:schemaRefs>
    <ds:schemaRef ds:uri="http://schemas.microsoft.com/office/2006/documentManagement/types"/>
    <ds:schemaRef ds:uri="http://schemas.microsoft.com/office/2006/metadata/properties"/>
    <ds:schemaRef ds:uri="http://schemas.microsoft.com/sharepoint/v3"/>
    <ds:schemaRef ds:uri="http://purl.org/dc/terms/"/>
    <ds:schemaRef ds:uri="http://schemas.openxmlformats.org/package/2006/metadata/core-properties"/>
    <ds:schemaRef ds:uri="http://purl.org/dc/dcmitype/"/>
    <ds:schemaRef ds:uri="http://www.w3.org/XML/1998/namespace"/>
    <ds:schemaRef ds:uri="http://purl.org/dc/elements/1.1/"/>
    <ds:schemaRef ds:uri="http://schemas.microsoft.com/office/infopath/2007/PartnerControls"/>
  </ds:schemaRefs>
</ds:datastoreItem>
</file>

<file path=customXml/itemProps3.xml><?xml version="1.0" encoding="utf-8"?>
<ds:datastoreItem xmlns:ds="http://schemas.openxmlformats.org/officeDocument/2006/customXml" ds:itemID="{41E542DD-2BCF-4110-879C-5AB8F55B3F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31356</TotalTime>
  <Words>914</Words>
  <Application>Microsoft Office PowerPoint</Application>
  <PresentationFormat>On-screen Show (4:3)</PresentationFormat>
  <Paragraphs>75</Paragraphs>
  <Slides>11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Arial</vt:lpstr>
      <vt:lpstr>Avenir Roman</vt:lpstr>
      <vt:lpstr>Calibri</vt:lpstr>
      <vt:lpstr>Helvetica</vt:lpstr>
      <vt:lpstr>Helvetica Light</vt:lpstr>
      <vt:lpstr>HelveticaNeueLT Std Lt</vt:lpstr>
      <vt:lpstr>Times New Roman</vt:lpstr>
      <vt:lpstr>Vencore Labs Theme Slides</vt:lpstr>
      <vt:lpstr>PowerPoint Presentation</vt:lpstr>
      <vt:lpstr>Objective</vt:lpstr>
      <vt:lpstr>QCI</vt:lpstr>
      <vt:lpstr>Current SA2 Approach for QCI Assignment and Issues</vt:lpstr>
      <vt:lpstr>A Day in the Life of a GBR Bearer</vt:lpstr>
      <vt:lpstr>Need for Flexibility</vt:lpstr>
      <vt:lpstr>QCI Priority Level Override IE</vt:lpstr>
      <vt:lpstr>Recommendation</vt:lpstr>
      <vt:lpstr>Backup</vt:lpstr>
      <vt:lpstr>QCI PL vs ARP Debate</vt:lpstr>
      <vt:lpstr>Role of ARP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Big Data Analytics</dc:title>
  <dc:creator>JRW</dc:creator>
  <cp:lastModifiedBy>Vencore Labs</cp:lastModifiedBy>
  <cp:revision>610</cp:revision>
  <cp:lastPrinted>2017-10-16T16:08:04Z</cp:lastPrinted>
  <dcterms:modified xsi:type="dcterms:W3CDTF">2017-10-16T20:50:13Z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164f8555-383c-4f09-9e16-8cd3dc611e7f</vt:lpwstr>
  </property>
  <property fmtid="{D5CDD505-2E9C-101B-9397-08002B2CF9AE}" pid="3" name="ContentTypeId">
    <vt:lpwstr>0x010100D0C6D9B592034D42B6279E19D1583203</vt:lpwstr>
  </property>
  <property fmtid="{D5CDD505-2E9C-101B-9397-08002B2CF9AE}" pid="4" name="_dlc_DocId">
    <vt:lpwstr>JZPE5ZVKSS4Q-15-1352</vt:lpwstr>
  </property>
  <property fmtid="{D5CDD505-2E9C-101B-9397-08002B2CF9AE}" pid="5" name="_dlc_DocIdUrl">
    <vt:lpwstr>https://expsites.thesiorg.com/teams/Corp-Comms/_layouts/DocIdRedir.aspx?ID=JZPE5ZVKSS4Q-15-1352JZPE5ZVKSS4Q-15-1352</vt:lpwstr>
  </property>
</Properties>
</file>