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56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67" y="125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816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004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011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19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118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448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339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756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996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553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52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E9671-4BDB-4D30-9900-BA7FC1A1ECC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8A981-6B98-4EA1-9696-FD46C0DCD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076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When UE initiates N1 messages or when AN initiates N2 messages including content targeting NFs beyond AMF (e.g. SM content for SMF</a:t>
            </a:r>
            <a:r>
              <a:rPr lang="en-US" dirty="0" smtClean="0"/>
              <a:t>):</a:t>
            </a:r>
            <a:endParaRPr lang="en-US" dirty="0"/>
          </a:p>
          <a:p>
            <a:pPr lvl="1"/>
            <a:r>
              <a:rPr lang="en-US" b="1" u="sng" dirty="0"/>
              <a:t>Option 1</a:t>
            </a:r>
            <a:r>
              <a:rPr lang="en-US" dirty="0"/>
              <a:t>: AMF use the services of target NF (e.g. SMF) request service operation to pass the corresponding content (e.g. SM content) offered by the target NF (e.g. SMF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Companies supporting (16): AT&amp;T, Oracle, DT, NTT DCM, ZTE, Verizon, Nokia, CATT, Intel, ETRI, Affirmed Networks, Sprint, Ericsson, Vodafone, Fujitsu, T-Mobile.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b="1" u="sng" dirty="0"/>
              <a:t>Option 2</a:t>
            </a:r>
            <a:r>
              <a:rPr lang="en-US" dirty="0"/>
              <a:t>: AMF use AMF services to pass the corresponding content (e.g. SM content) to another NF (e.g. SMF) as an N1 or N2 notification service operation</a:t>
            </a:r>
            <a:r>
              <a:rPr lang="en-US" dirty="0" smtClean="0"/>
              <a:t>.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Companies </a:t>
            </a:r>
            <a:r>
              <a:rPr lang="en-US" dirty="0" smtClean="0">
                <a:solidFill>
                  <a:srgbClr val="FF0000"/>
                </a:solidFill>
              </a:rPr>
              <a:t>supporting (5): China </a:t>
            </a:r>
            <a:r>
              <a:rPr lang="en-US" dirty="0" err="1" smtClean="0">
                <a:solidFill>
                  <a:srgbClr val="FF0000"/>
                </a:solidFill>
              </a:rPr>
              <a:t>Telcom</a:t>
            </a:r>
            <a:r>
              <a:rPr lang="en-US" dirty="0" smtClean="0">
                <a:solidFill>
                  <a:srgbClr val="FF0000"/>
                </a:solidFill>
              </a:rPr>
              <a:t>, China Mobile, China Unicom, Huawei, Samsung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Option 1 is agreed as way forward. 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923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165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Questions: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Nokia</dc:creator>
  <cp:keywords>CTPClassification=CTP_PUBLIC:VisualMarkings=</cp:keywords>
  <cp:lastModifiedBy>5053</cp:lastModifiedBy>
  <cp:revision>32</cp:revision>
  <dcterms:created xsi:type="dcterms:W3CDTF">2017-06-28T04:59:29Z</dcterms:created>
  <dcterms:modified xsi:type="dcterms:W3CDTF">2017-06-29T01:12:09Z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(2)L1nEFQNbFxiFuIaczc+JyNE93lo/4fSgclTWVFeniIL9byZak9LWusfC7j9IpN9eJW2wJ171
RjEzc4CPJ3FLmx4YqH4Dm8iBV7bgaLF6E3OD22q9kZHYrI7pIcYKmUUYL12qOhWcv/HH+hnL
QwXFqYW+esk+iqqiOj1t6YdS4RnmBf1MvtXEJhZDnHYN0lorMSFpiDmkuKElwVaP1A2Jus2+
XGqp+9yj1bMIT1tBWk</vt:lpwstr>
  </property>
  <property fmtid="{D5CDD505-2E9C-101B-9397-08002B2CF9AE}" pid="3" name="_2015_ms_pID_7253431">
    <vt:lpwstr>o5CcGqWT/oIGEmwtbDarbJoCB1h6KA8qaxTEMmxWHjTj9o/TW95Lis
eEUUSM3kIcrllAesJP0eZkOPfYPR+sqIU7mmZR7ak6jy/Kya+IUpJbf6INMo3AUaIN4BYJlP
0UQ2mpm66Hd7eFagGSrFuJbyvInvidzQJwHHWXTnw1gldi5Yqd7snI20615V4L6dYIY=</vt:lpwstr>
  </property>
  <property fmtid="{D5CDD505-2E9C-101B-9397-08002B2CF9AE}" pid="4" name="TitusGUID">
    <vt:lpwstr>40b1d8fe-e00f-470e-b4aa-b7452684b05e</vt:lpwstr>
  </property>
  <property fmtid="{D5CDD505-2E9C-101B-9397-08002B2CF9AE}" pid="5" name="CTP_TimeStamp">
    <vt:lpwstr>2017-06-29 01:12:08Z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CTPClassification">
    <vt:lpwstr>CTP_PUBLIC</vt:lpwstr>
  </property>
</Properties>
</file>