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8" r:id="rId4"/>
    <p:sldId id="262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96" d="100"/>
          <a:sy n="96" d="100"/>
        </p:scale>
        <p:origin x="-91" y="-1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473A7-8DD4-4DF9-A673-9EE02A60EEA6}" type="datetimeFigureOut">
              <a:rPr lang="en-GB" smtClean="0"/>
              <a:t>24/05/2016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196B8-451C-4AF4-9568-CD6C4ED653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42291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473A7-8DD4-4DF9-A673-9EE02A60EEA6}" type="datetimeFigureOut">
              <a:rPr lang="en-GB" smtClean="0"/>
              <a:t>24/05/2016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196B8-451C-4AF4-9568-CD6C4ED653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58193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473A7-8DD4-4DF9-A673-9EE02A60EEA6}" type="datetimeFigureOut">
              <a:rPr lang="en-GB" smtClean="0"/>
              <a:t>24/05/2016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196B8-451C-4AF4-9568-CD6C4ED653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85564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473A7-8DD4-4DF9-A673-9EE02A60EEA6}" type="datetimeFigureOut">
              <a:rPr lang="en-GB" smtClean="0"/>
              <a:t>24/05/2016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196B8-451C-4AF4-9568-CD6C4ED653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84555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473A7-8DD4-4DF9-A673-9EE02A60EEA6}" type="datetimeFigureOut">
              <a:rPr lang="en-GB" smtClean="0"/>
              <a:t>24/05/2016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196B8-451C-4AF4-9568-CD6C4ED653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81422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473A7-8DD4-4DF9-A673-9EE02A60EEA6}" type="datetimeFigureOut">
              <a:rPr lang="en-GB" smtClean="0"/>
              <a:t>24/05/2016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196B8-451C-4AF4-9568-CD6C4ED653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8095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473A7-8DD4-4DF9-A673-9EE02A60EEA6}" type="datetimeFigureOut">
              <a:rPr lang="en-GB" smtClean="0"/>
              <a:t>24/05/2016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196B8-451C-4AF4-9568-CD6C4ED653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4008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473A7-8DD4-4DF9-A673-9EE02A60EEA6}" type="datetimeFigureOut">
              <a:rPr lang="en-GB" smtClean="0"/>
              <a:t>24/05/2016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196B8-451C-4AF4-9568-CD6C4ED653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6027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473A7-8DD4-4DF9-A673-9EE02A60EEA6}" type="datetimeFigureOut">
              <a:rPr lang="en-GB" smtClean="0"/>
              <a:t>24/05/2016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196B8-451C-4AF4-9568-CD6C4ED653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5699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473A7-8DD4-4DF9-A673-9EE02A60EEA6}" type="datetimeFigureOut">
              <a:rPr lang="en-GB" smtClean="0"/>
              <a:t>24/05/2016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196B8-451C-4AF4-9568-CD6C4ED653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91745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473A7-8DD4-4DF9-A673-9EE02A60EEA6}" type="datetimeFigureOut">
              <a:rPr lang="en-GB" smtClean="0"/>
              <a:t>24/05/2016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196B8-451C-4AF4-9568-CD6C4ED653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80781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473A7-8DD4-4DF9-A673-9EE02A60EEA6}" type="datetimeFigureOut">
              <a:rPr lang="en-GB" smtClean="0"/>
              <a:t>24/05/2016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C196B8-451C-4AF4-9568-CD6C4ED653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7278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248990"/>
          </a:xfrm>
        </p:spPr>
        <p:txBody>
          <a:bodyPr/>
          <a:lstStyle/>
          <a:p>
            <a:r>
              <a:rPr lang="en-GB" smtClean="0">
                <a:latin typeface="+mn-lt"/>
              </a:rPr>
              <a:t>FS_V2XARC drafting</a:t>
            </a:r>
            <a:br>
              <a:rPr lang="en-GB" smtClean="0">
                <a:latin typeface="+mn-lt"/>
              </a:rPr>
            </a:br>
            <a:r>
              <a:rPr lang="en-GB" smtClean="0">
                <a:latin typeface="+mn-lt"/>
              </a:rPr>
              <a:t>SA2#115</a:t>
            </a:r>
            <a:endParaRPr lang="en-GB" dirty="0"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smtClean="0"/>
              <a:t>LG Electronics </a:t>
            </a:r>
            <a:r>
              <a:rPr lang="en-GB" dirty="0" smtClean="0"/>
              <a:t>(</a:t>
            </a:r>
            <a:r>
              <a:rPr lang="en-GB" smtClean="0"/>
              <a:t>rapporteur</a:t>
            </a:r>
            <a:r>
              <a:rPr lang="en-GB" smtClean="0"/>
              <a:t>)</a:t>
            </a:r>
          </a:p>
          <a:p>
            <a:endParaRPr lang="en-GB"/>
          </a:p>
          <a:p>
            <a:r>
              <a:rPr lang="en-US" smtClean="0"/>
              <a:t>S2-162858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57028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113818"/>
          </a:xfrm>
        </p:spPr>
        <p:txBody>
          <a:bodyPr/>
          <a:lstStyle/>
          <a:p>
            <a:r>
              <a:rPr lang="en-GB" smtClean="0">
                <a:latin typeface="+mn-lt"/>
              </a:rPr>
              <a:t>QoS &amp; Priority for PC5 based V2X</a:t>
            </a:r>
            <a:endParaRPr lang="en-GB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mtClean="0"/>
              <a:t>S2-162534 (Qualcomm)</a:t>
            </a:r>
            <a:endParaRPr lang="en-GB"/>
          </a:p>
          <a:p>
            <a:r>
              <a:rPr lang="en-GB"/>
              <a:t>S2-162540 </a:t>
            </a:r>
            <a:r>
              <a:rPr lang="en-GB" smtClean="0"/>
              <a:t>(Huawei)</a:t>
            </a:r>
            <a:endParaRPr lang="en-GB" dirty="0" smtClean="0"/>
          </a:p>
          <a:p>
            <a:r>
              <a:rPr lang="en-GB"/>
              <a:t>S2-162567 </a:t>
            </a:r>
            <a:r>
              <a:rPr lang="en-GB" smtClean="0"/>
              <a:t>(Nokia)</a:t>
            </a:r>
            <a:endParaRPr lang="en-GB" dirty="0" smtClean="0"/>
          </a:p>
          <a:p>
            <a:r>
              <a:rPr lang="en-GB" smtClean="0"/>
              <a:t>S2-162694 (LGE)</a:t>
            </a:r>
            <a:endParaRPr lang="en-GB" dirty="0" smtClean="0"/>
          </a:p>
        </p:txBody>
      </p:sp>
      <p:sp>
        <p:nvSpPr>
          <p:cNvPr id="4" name="슬라이드 번호 개체 틀 1"/>
          <p:cNvSpPr>
            <a:spLocks noGrp="1"/>
          </p:cNvSpPr>
          <p:nvPr>
            <p:ph type="sldNum" sz="quarter" idx="10"/>
          </p:nvPr>
        </p:nvSpPr>
        <p:spPr bwMode="auto">
          <a:xfrm>
            <a:off x="11736733" y="6329239"/>
            <a:ext cx="349250" cy="311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fld id="{CAFDF768-8275-4171-B9DE-47FE5AB1EEA1}" type="slidenum">
              <a:rPr lang="ko-KR" altLang="en-US" sz="1600">
                <a:latin typeface="Calibri" pitchFamily="34" charset="0"/>
              </a:rPr>
              <a:pPr/>
              <a:t>2</a:t>
            </a:fld>
            <a:endParaRPr lang="en-US" altLang="ko-KR" sz="160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06862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9959"/>
            <a:ext cx="10515600" cy="748051"/>
          </a:xfrm>
        </p:spPr>
        <p:txBody>
          <a:bodyPr>
            <a:normAutofit/>
          </a:bodyPr>
          <a:lstStyle/>
          <a:p>
            <a:r>
              <a:rPr lang="en-GB" smtClean="0">
                <a:latin typeface="+mn-lt"/>
              </a:rPr>
              <a:t>Topics need to be resolved</a:t>
            </a:r>
            <a:endParaRPr lang="en-GB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44989"/>
            <a:ext cx="10701270" cy="5192202"/>
          </a:xfrm>
        </p:spPr>
        <p:txBody>
          <a:bodyPr>
            <a:normAutofit fontScale="92500"/>
          </a:bodyPr>
          <a:lstStyle/>
          <a:p>
            <a:r>
              <a:rPr lang="en-GB" smtClean="0"/>
              <a:t>Topic#1: Which information is provided from the MME to the eNB for QoS?</a:t>
            </a:r>
          </a:p>
          <a:p>
            <a:pPr marL="914400" lvl="1" indent="-457200">
              <a:buFont typeface="+mj-lt"/>
              <a:buAutoNum type="arabicParenR"/>
            </a:pPr>
            <a:r>
              <a:rPr lang="en-GB" smtClean="0"/>
              <a:t>Nothing specific for QoS (QoS related parameters can be configured in the eNB)</a:t>
            </a:r>
            <a:endParaRPr lang="en-GB" dirty="0" smtClean="0"/>
          </a:p>
          <a:p>
            <a:pPr marL="914400" lvl="1" indent="-457200">
              <a:buFont typeface="+mj-lt"/>
              <a:buAutoNum type="arabicParenR"/>
            </a:pPr>
            <a:r>
              <a:rPr lang="en-GB" smtClean="0"/>
              <a:t>"UE-AMBR for PC5" </a:t>
            </a:r>
            <a:r>
              <a:rPr lang="en-US" smtClean="0"/>
              <a:t>based on subscription information</a:t>
            </a:r>
            <a:r>
              <a:rPr lang="en-GB" smtClean="0"/>
              <a:t> </a:t>
            </a:r>
            <a:endParaRPr lang="en-GB" dirty="0" smtClean="0"/>
          </a:p>
          <a:p>
            <a:pPr marL="914400" lvl="1" indent="-457200">
              <a:buFont typeface="+mj-lt"/>
              <a:buAutoNum type="arabicParenR"/>
            </a:pPr>
            <a:r>
              <a:rPr lang="en-US" smtClean="0"/>
              <a:t>"PPPP, ARP, MBR </a:t>
            </a:r>
            <a:r>
              <a:rPr lang="en-US"/>
              <a:t>and Scheduled Mode </a:t>
            </a:r>
            <a:r>
              <a:rPr lang="en-US" smtClean="0"/>
              <a:t>Preference</a:t>
            </a:r>
            <a:r>
              <a:rPr lang="en-GB"/>
              <a:t> </a:t>
            </a:r>
            <a:r>
              <a:rPr lang="en-GB" smtClean="0"/>
              <a:t>(mode 1 or mode 2)"</a:t>
            </a:r>
            <a:r>
              <a:rPr lang="en-US" altLang="ko-KR"/>
              <a:t> based on subscription information</a:t>
            </a:r>
            <a:endParaRPr lang="en-GB" smtClean="0"/>
          </a:p>
          <a:p>
            <a:pPr lvl="1">
              <a:buFont typeface="Wingdings" pitchFamily="2" charset="2"/>
              <a:buChar char="à"/>
            </a:pPr>
            <a:r>
              <a:rPr lang="en-GB" smtClean="0">
                <a:sym typeface="Wingdings" panose="05000000000000000000" pitchFamily="2" charset="2"/>
              </a:rPr>
              <a:t>Resolution: ?</a:t>
            </a:r>
          </a:p>
          <a:p>
            <a:pPr marL="457200" lvl="1" indent="0">
              <a:buNone/>
            </a:pPr>
            <a:endParaRPr lang="en-GB" dirty="0" smtClean="0"/>
          </a:p>
          <a:p>
            <a:r>
              <a:rPr lang="en-GB" smtClean="0"/>
              <a:t>Topic#2: Which information is used by the eNB for NW scheduled mode?</a:t>
            </a:r>
            <a:endParaRPr lang="en-GB" dirty="0" smtClean="0"/>
          </a:p>
          <a:p>
            <a:pPr marL="914400" lvl="1" indent="-457200">
              <a:buFont typeface="+mj-lt"/>
              <a:buAutoNum type="arabicParenR"/>
            </a:pPr>
            <a:r>
              <a:rPr lang="en-GB" smtClean="0"/>
              <a:t>"PPPP" </a:t>
            </a:r>
            <a:endParaRPr lang="en-GB" dirty="0" smtClean="0"/>
          </a:p>
          <a:p>
            <a:pPr marL="914400" lvl="1" indent="-457200">
              <a:buFont typeface="+mj-lt"/>
              <a:buAutoNum type="arabicParenR"/>
            </a:pPr>
            <a:r>
              <a:rPr lang="en-GB" smtClean="0"/>
              <a:t>"PPPP" + "UE-AMBR for PC5"</a:t>
            </a:r>
          </a:p>
          <a:p>
            <a:pPr marL="914400" lvl="1" indent="-457200">
              <a:buFont typeface="+mj-lt"/>
              <a:buAutoNum type="arabicParenR"/>
            </a:pPr>
            <a:r>
              <a:rPr lang="en-GB" smtClean="0"/>
              <a:t>"PPPP" + "ARP &amp; MBR"</a:t>
            </a:r>
          </a:p>
          <a:p>
            <a:pPr lvl="1">
              <a:buFont typeface="Wingdings" pitchFamily="2" charset="2"/>
              <a:buChar char="à"/>
            </a:pPr>
            <a:r>
              <a:rPr lang="en-GB" smtClean="0">
                <a:sym typeface="Wingdings" panose="05000000000000000000" pitchFamily="2" charset="2"/>
              </a:rPr>
              <a:t>Resolution: ?</a:t>
            </a:r>
          </a:p>
          <a:p>
            <a:pPr marL="457200" lvl="1" indent="0">
              <a:buNone/>
            </a:pPr>
            <a:endParaRPr lang="en-GB" dirty="0" smtClean="0"/>
          </a:p>
        </p:txBody>
      </p:sp>
      <p:sp>
        <p:nvSpPr>
          <p:cNvPr id="4" name="슬라이드 번호 개체 틀 1"/>
          <p:cNvSpPr>
            <a:spLocks noGrp="1"/>
          </p:cNvSpPr>
          <p:nvPr>
            <p:ph type="sldNum" sz="quarter" idx="10"/>
          </p:nvPr>
        </p:nvSpPr>
        <p:spPr bwMode="auto">
          <a:xfrm>
            <a:off x="11736733" y="6329239"/>
            <a:ext cx="349250" cy="311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fld id="{CAFDF768-8275-4171-B9DE-47FE5AB1EEA1}" type="slidenum">
              <a:rPr lang="ko-KR" altLang="en-US" sz="1600">
                <a:latin typeface="Calibri" pitchFamily="34" charset="0"/>
              </a:rPr>
              <a:pPr/>
              <a:t>3</a:t>
            </a:fld>
            <a:endParaRPr lang="en-US" altLang="ko-KR" sz="160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45012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9959"/>
            <a:ext cx="10515600" cy="748051"/>
          </a:xfrm>
        </p:spPr>
        <p:txBody>
          <a:bodyPr>
            <a:normAutofit/>
          </a:bodyPr>
          <a:lstStyle/>
          <a:p>
            <a:r>
              <a:rPr lang="en-GB" smtClean="0">
                <a:latin typeface="+mn-lt"/>
              </a:rPr>
              <a:t>Topics need to be resolved (cont.)</a:t>
            </a:r>
            <a:endParaRPr lang="en-GB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44989"/>
            <a:ext cx="10701270" cy="5192202"/>
          </a:xfrm>
        </p:spPr>
        <p:txBody>
          <a:bodyPr>
            <a:normAutofit fontScale="92500" lnSpcReduction="10000"/>
          </a:bodyPr>
          <a:lstStyle/>
          <a:p>
            <a:r>
              <a:rPr lang="en-GB" altLang="ko-KR">
                <a:sym typeface="Wingdings" panose="05000000000000000000" pitchFamily="2" charset="2"/>
              </a:rPr>
              <a:t>Topic#3: Which information is sent from the UE to the eNB for PC5 resource request (in NW scheduled mode)?</a:t>
            </a:r>
          </a:p>
          <a:p>
            <a:pPr marL="914400" lvl="1" indent="-457200">
              <a:buFont typeface="+mj-lt"/>
              <a:buAutoNum type="arabicParenR"/>
            </a:pPr>
            <a:r>
              <a:rPr lang="en-GB" altLang="ko-KR" smtClean="0"/>
              <a:t>PPPP</a:t>
            </a:r>
            <a:endParaRPr lang="en-GB" altLang="ko-KR"/>
          </a:p>
          <a:p>
            <a:pPr marL="457200" lvl="1" indent="0">
              <a:buNone/>
            </a:pPr>
            <a:r>
              <a:rPr lang="en-GB" altLang="ko-KR">
                <a:sym typeface="Wingdings" panose="05000000000000000000" pitchFamily="2" charset="2"/>
              </a:rPr>
              <a:t> Resolution: 1) is ok? or any other suggestion?</a:t>
            </a:r>
            <a:endParaRPr lang="en-GB" altLang="ko-KR"/>
          </a:p>
          <a:p>
            <a:endParaRPr lang="en-GB" sz="1700" smtClean="0"/>
          </a:p>
          <a:p>
            <a:r>
              <a:rPr lang="en-GB" smtClean="0"/>
              <a:t>Topic#4: Which mapping information for V2X message is provided from the UE's app layer to the UE's lower layer?</a:t>
            </a:r>
          </a:p>
          <a:p>
            <a:pPr marL="914400" lvl="1" indent="-457200">
              <a:buFont typeface="+mj-lt"/>
              <a:buAutoNum type="arabicParenR"/>
            </a:pPr>
            <a:r>
              <a:rPr lang="en-GB" smtClean="0"/>
              <a:t>PPPP</a:t>
            </a:r>
          </a:p>
          <a:p>
            <a:pPr marL="914400" lvl="1" indent="-457200">
              <a:buFont typeface="+mj-lt"/>
              <a:buAutoNum type="arabicParenR"/>
            </a:pPr>
            <a:r>
              <a:rPr lang="en-GB" smtClean="0"/>
              <a:t>User priority</a:t>
            </a:r>
            <a:endParaRPr lang="en-GB" dirty="0" smtClean="0"/>
          </a:p>
          <a:p>
            <a:pPr lvl="1">
              <a:buFont typeface="Wingdings" pitchFamily="2" charset="2"/>
              <a:buChar char="à"/>
            </a:pPr>
            <a:r>
              <a:rPr lang="en-GB" smtClean="0">
                <a:sym typeface="Wingdings" panose="05000000000000000000" pitchFamily="2" charset="2"/>
              </a:rPr>
              <a:t>Resolution: </a:t>
            </a:r>
            <a:r>
              <a:rPr lang="en-GB" altLang="ko-KR" smtClean="0">
                <a:sym typeface="Wingdings" panose="05000000000000000000" pitchFamily="2" charset="2"/>
              </a:rPr>
              <a:t>?</a:t>
            </a:r>
            <a:endParaRPr lang="en-GB" altLang="ko-KR"/>
          </a:p>
          <a:p>
            <a:pPr marL="457200" lvl="1" indent="0">
              <a:buNone/>
            </a:pPr>
            <a:endParaRPr lang="en-GB" sz="1600" dirty="0" smtClean="0"/>
          </a:p>
          <a:p>
            <a:r>
              <a:rPr lang="en-GB" smtClean="0"/>
              <a:t>Topic#5: Related to Topic#4, how to configure the mapping rule in the UE?</a:t>
            </a:r>
            <a:endParaRPr lang="en-GB" dirty="0" smtClean="0"/>
          </a:p>
          <a:p>
            <a:pPr marL="914400" lvl="1" indent="-457200">
              <a:buFont typeface="+mj-lt"/>
              <a:buAutoNum type="arabicParenR"/>
            </a:pPr>
            <a:r>
              <a:rPr lang="en-GB" smtClean="0"/>
              <a:t>via V1 by the V2X AS</a:t>
            </a:r>
            <a:endParaRPr lang="en-GB" dirty="0" smtClean="0"/>
          </a:p>
          <a:p>
            <a:pPr lvl="1">
              <a:buFont typeface="Wingdings" pitchFamily="2" charset="2"/>
              <a:buChar char="à"/>
            </a:pPr>
            <a:r>
              <a:rPr lang="en-GB" smtClean="0">
                <a:sym typeface="Wingdings" panose="05000000000000000000" pitchFamily="2" charset="2"/>
              </a:rPr>
              <a:t>Resolution: 1) is ok? or any other suggestion?</a:t>
            </a:r>
          </a:p>
          <a:p>
            <a:pPr marL="457200" lvl="1" indent="0">
              <a:buNone/>
            </a:pPr>
            <a:endParaRPr lang="en-GB" dirty="0" smtClean="0"/>
          </a:p>
        </p:txBody>
      </p:sp>
      <p:sp>
        <p:nvSpPr>
          <p:cNvPr id="4" name="슬라이드 번호 개체 틀 1"/>
          <p:cNvSpPr>
            <a:spLocks noGrp="1"/>
          </p:cNvSpPr>
          <p:nvPr>
            <p:ph type="sldNum" sz="quarter" idx="10"/>
          </p:nvPr>
        </p:nvSpPr>
        <p:spPr bwMode="auto">
          <a:xfrm>
            <a:off x="11736733" y="6329239"/>
            <a:ext cx="349250" cy="311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fld id="{CAFDF768-8275-4171-B9DE-47FE5AB1EEA1}" type="slidenum">
              <a:rPr lang="ko-KR" altLang="en-US" sz="1600">
                <a:latin typeface="Calibri" pitchFamily="34" charset="0"/>
              </a:rPr>
              <a:pPr/>
              <a:t>4</a:t>
            </a:fld>
            <a:endParaRPr lang="en-US" altLang="ko-KR" sz="160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42298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1353</TotalTime>
  <Words>245</Words>
  <Application>Microsoft Office PowerPoint</Application>
  <PresentationFormat>사용자 지정</PresentationFormat>
  <Paragraphs>37</Paragraphs>
  <Slides>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Theme</vt:lpstr>
      <vt:lpstr>FS_V2XARC drafting SA2#115</vt:lpstr>
      <vt:lpstr>QoS &amp; Priority for PC5 based V2X</vt:lpstr>
      <vt:lpstr>Topics need to be resolved</vt:lpstr>
      <vt:lpstr>Topics need to be resolved (cont.)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FS_V2XARC drafting SA2#115</dc:title>
  <cp:lastModifiedBy>LaeYoung May24 (LG Electronics)</cp:lastModifiedBy>
  <cp:revision>82</cp:revision>
  <dcterms:created xsi:type="dcterms:W3CDTF">2014-10-10T10:53:01Z</dcterms:created>
  <dcterms:modified xsi:type="dcterms:W3CDTF">2016-05-24T08:03:10Z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-253449923</vt:i4>
  </property>
  <property fmtid="{D5CDD505-2E9C-101B-9397-08002B2CF9AE}" pid="3" name="_NewReviewCycle">
    <vt:lpwstr/>
  </property>
  <property fmtid="{D5CDD505-2E9C-101B-9397-08002B2CF9AE}" pid="4" name="_EmailSubject">
    <vt:lpwstr>[eProSe-EXT] Drafting session slides</vt:lpwstr>
  </property>
  <property fmtid="{D5CDD505-2E9C-101B-9397-08002B2CF9AE}" pid="5" name="_AuthorEmail">
    <vt:lpwstr>harisz@qti.qualcomm.com</vt:lpwstr>
  </property>
  <property fmtid="{D5CDD505-2E9C-101B-9397-08002B2CF9AE}" pid="6" name="_AuthorEmailDisplayName">
    <vt:lpwstr>Zisimopoulos, Haris</vt:lpwstr>
  </property>
  <property fmtid="{D5CDD505-2E9C-101B-9397-08002B2CF9AE}" pid="7" name="_PreviousAdHocReviewCycleID">
    <vt:i4>838046491</vt:i4>
  </property>
</Properties>
</file>