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59" r:id="rId4"/>
    <p:sldId id="260" r:id="rId5"/>
    <p:sldId id="263" r:id="rId6"/>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061" autoAdjust="0"/>
    <p:restoredTop sz="94660"/>
  </p:normalViewPr>
  <p:slideViewPr>
    <p:cSldViewPr showGuides="1">
      <p:cViewPr varScale="1">
        <p:scale>
          <a:sx n="112" d="100"/>
          <a:sy n="112" d="100"/>
        </p:scale>
        <p:origin x="-202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en-GB"/>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en-GB"/>
          </a:p>
        </p:txBody>
      </p:sp>
      <p:sp>
        <p:nvSpPr>
          <p:cNvPr id="4" name="日付プレースホルダー 3"/>
          <p:cNvSpPr>
            <a:spLocks noGrp="1"/>
          </p:cNvSpPr>
          <p:nvPr>
            <p:ph type="dt" sz="half" idx="10"/>
          </p:nvPr>
        </p:nvSpPr>
        <p:spPr/>
        <p:txBody>
          <a:bodyPr/>
          <a:lstStyle/>
          <a:p>
            <a:fld id="{2A93B8E4-C713-4AE3-A2FD-1532CA7C6D89}" type="datetimeFigureOut">
              <a:rPr kumimoji="1" lang="en-GB" smtClean="0"/>
              <a:t>07/04/2015</a:t>
            </a:fld>
            <a:endParaRPr kumimoji="1" lang="en-GB"/>
          </a:p>
        </p:txBody>
      </p:sp>
      <p:sp>
        <p:nvSpPr>
          <p:cNvPr id="5" name="フッター プレースホルダー 4"/>
          <p:cNvSpPr>
            <a:spLocks noGrp="1"/>
          </p:cNvSpPr>
          <p:nvPr>
            <p:ph type="ftr" sz="quarter" idx="11"/>
          </p:nvPr>
        </p:nvSpPr>
        <p:spPr/>
        <p:txBody>
          <a:bodyPr/>
          <a:lstStyle/>
          <a:p>
            <a:endParaRPr kumimoji="1" lang="en-GB"/>
          </a:p>
        </p:txBody>
      </p:sp>
      <p:sp>
        <p:nvSpPr>
          <p:cNvPr id="6" name="スライド番号プレースホルダー 5"/>
          <p:cNvSpPr>
            <a:spLocks noGrp="1"/>
          </p:cNvSpPr>
          <p:nvPr>
            <p:ph type="sldNum" sz="quarter" idx="12"/>
          </p:nvPr>
        </p:nvSpPr>
        <p:spPr/>
        <p:txBody>
          <a:bodyPr/>
          <a:lstStyle/>
          <a:p>
            <a:fld id="{9B0F3CF9-1BA8-4E4A-9084-EAE34D242FFE}" type="slidenum">
              <a:rPr kumimoji="1" lang="en-GB" smtClean="0"/>
              <a:t>‹#›</a:t>
            </a:fld>
            <a:endParaRPr kumimoji="1" lang="en-GB"/>
          </a:p>
        </p:txBody>
      </p:sp>
    </p:spTree>
    <p:extLst>
      <p:ext uri="{BB962C8B-B14F-4D97-AF65-F5344CB8AC3E}">
        <p14:creationId xmlns:p14="http://schemas.microsoft.com/office/powerpoint/2010/main" val="1485684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en-GB"/>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4" name="日付プレースホルダー 3"/>
          <p:cNvSpPr>
            <a:spLocks noGrp="1"/>
          </p:cNvSpPr>
          <p:nvPr>
            <p:ph type="dt" sz="half" idx="10"/>
          </p:nvPr>
        </p:nvSpPr>
        <p:spPr/>
        <p:txBody>
          <a:bodyPr/>
          <a:lstStyle/>
          <a:p>
            <a:fld id="{2A93B8E4-C713-4AE3-A2FD-1532CA7C6D89}" type="datetimeFigureOut">
              <a:rPr kumimoji="1" lang="en-GB" smtClean="0"/>
              <a:t>07/04/2015</a:t>
            </a:fld>
            <a:endParaRPr kumimoji="1" lang="en-GB"/>
          </a:p>
        </p:txBody>
      </p:sp>
      <p:sp>
        <p:nvSpPr>
          <p:cNvPr id="5" name="フッター プレースホルダー 4"/>
          <p:cNvSpPr>
            <a:spLocks noGrp="1"/>
          </p:cNvSpPr>
          <p:nvPr>
            <p:ph type="ftr" sz="quarter" idx="11"/>
          </p:nvPr>
        </p:nvSpPr>
        <p:spPr/>
        <p:txBody>
          <a:bodyPr/>
          <a:lstStyle/>
          <a:p>
            <a:endParaRPr kumimoji="1" lang="en-GB"/>
          </a:p>
        </p:txBody>
      </p:sp>
      <p:sp>
        <p:nvSpPr>
          <p:cNvPr id="6" name="スライド番号プレースホルダー 5"/>
          <p:cNvSpPr>
            <a:spLocks noGrp="1"/>
          </p:cNvSpPr>
          <p:nvPr>
            <p:ph type="sldNum" sz="quarter" idx="12"/>
          </p:nvPr>
        </p:nvSpPr>
        <p:spPr/>
        <p:txBody>
          <a:bodyPr/>
          <a:lstStyle/>
          <a:p>
            <a:fld id="{9B0F3CF9-1BA8-4E4A-9084-EAE34D242FFE}" type="slidenum">
              <a:rPr kumimoji="1" lang="en-GB" smtClean="0"/>
              <a:t>‹#›</a:t>
            </a:fld>
            <a:endParaRPr kumimoji="1" lang="en-GB"/>
          </a:p>
        </p:txBody>
      </p:sp>
    </p:spTree>
    <p:extLst>
      <p:ext uri="{BB962C8B-B14F-4D97-AF65-F5344CB8AC3E}">
        <p14:creationId xmlns:p14="http://schemas.microsoft.com/office/powerpoint/2010/main" val="1361291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en-GB"/>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4" name="日付プレースホルダー 3"/>
          <p:cNvSpPr>
            <a:spLocks noGrp="1"/>
          </p:cNvSpPr>
          <p:nvPr>
            <p:ph type="dt" sz="half" idx="10"/>
          </p:nvPr>
        </p:nvSpPr>
        <p:spPr/>
        <p:txBody>
          <a:bodyPr/>
          <a:lstStyle/>
          <a:p>
            <a:fld id="{2A93B8E4-C713-4AE3-A2FD-1532CA7C6D89}" type="datetimeFigureOut">
              <a:rPr kumimoji="1" lang="en-GB" smtClean="0"/>
              <a:t>07/04/2015</a:t>
            </a:fld>
            <a:endParaRPr kumimoji="1" lang="en-GB"/>
          </a:p>
        </p:txBody>
      </p:sp>
      <p:sp>
        <p:nvSpPr>
          <p:cNvPr id="5" name="フッター プレースホルダー 4"/>
          <p:cNvSpPr>
            <a:spLocks noGrp="1"/>
          </p:cNvSpPr>
          <p:nvPr>
            <p:ph type="ftr" sz="quarter" idx="11"/>
          </p:nvPr>
        </p:nvSpPr>
        <p:spPr/>
        <p:txBody>
          <a:bodyPr/>
          <a:lstStyle/>
          <a:p>
            <a:endParaRPr kumimoji="1" lang="en-GB"/>
          </a:p>
        </p:txBody>
      </p:sp>
      <p:sp>
        <p:nvSpPr>
          <p:cNvPr id="6" name="スライド番号プレースホルダー 5"/>
          <p:cNvSpPr>
            <a:spLocks noGrp="1"/>
          </p:cNvSpPr>
          <p:nvPr>
            <p:ph type="sldNum" sz="quarter" idx="12"/>
          </p:nvPr>
        </p:nvSpPr>
        <p:spPr/>
        <p:txBody>
          <a:bodyPr/>
          <a:lstStyle/>
          <a:p>
            <a:fld id="{9B0F3CF9-1BA8-4E4A-9084-EAE34D242FFE}" type="slidenum">
              <a:rPr kumimoji="1" lang="en-GB" smtClean="0"/>
              <a:t>‹#›</a:t>
            </a:fld>
            <a:endParaRPr kumimoji="1" lang="en-GB"/>
          </a:p>
        </p:txBody>
      </p:sp>
    </p:spTree>
    <p:extLst>
      <p:ext uri="{BB962C8B-B14F-4D97-AF65-F5344CB8AC3E}">
        <p14:creationId xmlns:p14="http://schemas.microsoft.com/office/powerpoint/2010/main" val="3550688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en-GB"/>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4" name="日付プレースホルダー 3"/>
          <p:cNvSpPr>
            <a:spLocks noGrp="1"/>
          </p:cNvSpPr>
          <p:nvPr>
            <p:ph type="dt" sz="half" idx="10"/>
          </p:nvPr>
        </p:nvSpPr>
        <p:spPr/>
        <p:txBody>
          <a:bodyPr/>
          <a:lstStyle/>
          <a:p>
            <a:fld id="{2A93B8E4-C713-4AE3-A2FD-1532CA7C6D89}" type="datetimeFigureOut">
              <a:rPr kumimoji="1" lang="en-GB" smtClean="0"/>
              <a:t>07/04/2015</a:t>
            </a:fld>
            <a:endParaRPr kumimoji="1" lang="en-GB"/>
          </a:p>
        </p:txBody>
      </p:sp>
      <p:sp>
        <p:nvSpPr>
          <p:cNvPr id="5" name="フッター プレースホルダー 4"/>
          <p:cNvSpPr>
            <a:spLocks noGrp="1"/>
          </p:cNvSpPr>
          <p:nvPr>
            <p:ph type="ftr" sz="quarter" idx="11"/>
          </p:nvPr>
        </p:nvSpPr>
        <p:spPr/>
        <p:txBody>
          <a:bodyPr/>
          <a:lstStyle/>
          <a:p>
            <a:endParaRPr kumimoji="1" lang="en-GB"/>
          </a:p>
        </p:txBody>
      </p:sp>
      <p:sp>
        <p:nvSpPr>
          <p:cNvPr id="6" name="スライド番号プレースホルダー 5"/>
          <p:cNvSpPr>
            <a:spLocks noGrp="1"/>
          </p:cNvSpPr>
          <p:nvPr>
            <p:ph type="sldNum" sz="quarter" idx="12"/>
          </p:nvPr>
        </p:nvSpPr>
        <p:spPr/>
        <p:txBody>
          <a:bodyPr/>
          <a:lstStyle/>
          <a:p>
            <a:fld id="{9B0F3CF9-1BA8-4E4A-9084-EAE34D242FFE}" type="slidenum">
              <a:rPr kumimoji="1" lang="en-GB" smtClean="0"/>
              <a:t>‹#›</a:t>
            </a:fld>
            <a:endParaRPr kumimoji="1" lang="en-GB"/>
          </a:p>
        </p:txBody>
      </p:sp>
    </p:spTree>
    <p:extLst>
      <p:ext uri="{BB962C8B-B14F-4D97-AF65-F5344CB8AC3E}">
        <p14:creationId xmlns:p14="http://schemas.microsoft.com/office/powerpoint/2010/main" val="817031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en-GB"/>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2A93B8E4-C713-4AE3-A2FD-1532CA7C6D89}" type="datetimeFigureOut">
              <a:rPr kumimoji="1" lang="en-GB" smtClean="0"/>
              <a:t>07/04/2015</a:t>
            </a:fld>
            <a:endParaRPr kumimoji="1" lang="en-GB"/>
          </a:p>
        </p:txBody>
      </p:sp>
      <p:sp>
        <p:nvSpPr>
          <p:cNvPr id="5" name="フッター プレースホルダー 4"/>
          <p:cNvSpPr>
            <a:spLocks noGrp="1"/>
          </p:cNvSpPr>
          <p:nvPr>
            <p:ph type="ftr" sz="quarter" idx="11"/>
          </p:nvPr>
        </p:nvSpPr>
        <p:spPr/>
        <p:txBody>
          <a:bodyPr/>
          <a:lstStyle/>
          <a:p>
            <a:endParaRPr kumimoji="1" lang="en-GB"/>
          </a:p>
        </p:txBody>
      </p:sp>
      <p:sp>
        <p:nvSpPr>
          <p:cNvPr id="6" name="スライド番号プレースホルダー 5"/>
          <p:cNvSpPr>
            <a:spLocks noGrp="1"/>
          </p:cNvSpPr>
          <p:nvPr>
            <p:ph type="sldNum" sz="quarter" idx="12"/>
          </p:nvPr>
        </p:nvSpPr>
        <p:spPr/>
        <p:txBody>
          <a:bodyPr/>
          <a:lstStyle/>
          <a:p>
            <a:fld id="{9B0F3CF9-1BA8-4E4A-9084-EAE34D242FFE}" type="slidenum">
              <a:rPr kumimoji="1" lang="en-GB" smtClean="0"/>
              <a:t>‹#›</a:t>
            </a:fld>
            <a:endParaRPr kumimoji="1" lang="en-GB"/>
          </a:p>
        </p:txBody>
      </p:sp>
    </p:spTree>
    <p:extLst>
      <p:ext uri="{BB962C8B-B14F-4D97-AF65-F5344CB8AC3E}">
        <p14:creationId xmlns:p14="http://schemas.microsoft.com/office/powerpoint/2010/main" val="462738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en-GB"/>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5" name="日付プレースホルダー 4"/>
          <p:cNvSpPr>
            <a:spLocks noGrp="1"/>
          </p:cNvSpPr>
          <p:nvPr>
            <p:ph type="dt" sz="half" idx="10"/>
          </p:nvPr>
        </p:nvSpPr>
        <p:spPr/>
        <p:txBody>
          <a:bodyPr/>
          <a:lstStyle/>
          <a:p>
            <a:fld id="{2A93B8E4-C713-4AE3-A2FD-1532CA7C6D89}" type="datetimeFigureOut">
              <a:rPr kumimoji="1" lang="en-GB" smtClean="0"/>
              <a:t>07/04/2015</a:t>
            </a:fld>
            <a:endParaRPr kumimoji="1" lang="en-GB"/>
          </a:p>
        </p:txBody>
      </p:sp>
      <p:sp>
        <p:nvSpPr>
          <p:cNvPr id="6" name="フッター プレースホルダー 5"/>
          <p:cNvSpPr>
            <a:spLocks noGrp="1"/>
          </p:cNvSpPr>
          <p:nvPr>
            <p:ph type="ftr" sz="quarter" idx="11"/>
          </p:nvPr>
        </p:nvSpPr>
        <p:spPr/>
        <p:txBody>
          <a:bodyPr/>
          <a:lstStyle/>
          <a:p>
            <a:endParaRPr kumimoji="1" lang="en-GB"/>
          </a:p>
        </p:txBody>
      </p:sp>
      <p:sp>
        <p:nvSpPr>
          <p:cNvPr id="7" name="スライド番号プレースホルダー 6"/>
          <p:cNvSpPr>
            <a:spLocks noGrp="1"/>
          </p:cNvSpPr>
          <p:nvPr>
            <p:ph type="sldNum" sz="quarter" idx="12"/>
          </p:nvPr>
        </p:nvSpPr>
        <p:spPr/>
        <p:txBody>
          <a:bodyPr/>
          <a:lstStyle/>
          <a:p>
            <a:fld id="{9B0F3CF9-1BA8-4E4A-9084-EAE34D242FFE}" type="slidenum">
              <a:rPr kumimoji="1" lang="en-GB" smtClean="0"/>
              <a:t>‹#›</a:t>
            </a:fld>
            <a:endParaRPr kumimoji="1" lang="en-GB"/>
          </a:p>
        </p:txBody>
      </p:sp>
    </p:spTree>
    <p:extLst>
      <p:ext uri="{BB962C8B-B14F-4D97-AF65-F5344CB8AC3E}">
        <p14:creationId xmlns:p14="http://schemas.microsoft.com/office/powerpoint/2010/main" val="1619837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en-GB"/>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7" name="日付プレースホルダー 6"/>
          <p:cNvSpPr>
            <a:spLocks noGrp="1"/>
          </p:cNvSpPr>
          <p:nvPr>
            <p:ph type="dt" sz="half" idx="10"/>
          </p:nvPr>
        </p:nvSpPr>
        <p:spPr/>
        <p:txBody>
          <a:bodyPr/>
          <a:lstStyle/>
          <a:p>
            <a:fld id="{2A93B8E4-C713-4AE3-A2FD-1532CA7C6D89}" type="datetimeFigureOut">
              <a:rPr kumimoji="1" lang="en-GB" smtClean="0"/>
              <a:t>07/04/2015</a:t>
            </a:fld>
            <a:endParaRPr kumimoji="1" lang="en-GB"/>
          </a:p>
        </p:txBody>
      </p:sp>
      <p:sp>
        <p:nvSpPr>
          <p:cNvPr id="8" name="フッター プレースホルダー 7"/>
          <p:cNvSpPr>
            <a:spLocks noGrp="1"/>
          </p:cNvSpPr>
          <p:nvPr>
            <p:ph type="ftr" sz="quarter" idx="11"/>
          </p:nvPr>
        </p:nvSpPr>
        <p:spPr/>
        <p:txBody>
          <a:bodyPr/>
          <a:lstStyle/>
          <a:p>
            <a:endParaRPr kumimoji="1" lang="en-GB"/>
          </a:p>
        </p:txBody>
      </p:sp>
      <p:sp>
        <p:nvSpPr>
          <p:cNvPr id="9" name="スライド番号プレースホルダー 8"/>
          <p:cNvSpPr>
            <a:spLocks noGrp="1"/>
          </p:cNvSpPr>
          <p:nvPr>
            <p:ph type="sldNum" sz="quarter" idx="12"/>
          </p:nvPr>
        </p:nvSpPr>
        <p:spPr/>
        <p:txBody>
          <a:bodyPr/>
          <a:lstStyle/>
          <a:p>
            <a:fld id="{9B0F3CF9-1BA8-4E4A-9084-EAE34D242FFE}" type="slidenum">
              <a:rPr kumimoji="1" lang="en-GB" smtClean="0"/>
              <a:t>‹#›</a:t>
            </a:fld>
            <a:endParaRPr kumimoji="1" lang="en-GB"/>
          </a:p>
        </p:txBody>
      </p:sp>
    </p:spTree>
    <p:extLst>
      <p:ext uri="{BB962C8B-B14F-4D97-AF65-F5344CB8AC3E}">
        <p14:creationId xmlns:p14="http://schemas.microsoft.com/office/powerpoint/2010/main" val="1790149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en-GB"/>
          </a:p>
        </p:txBody>
      </p:sp>
      <p:sp>
        <p:nvSpPr>
          <p:cNvPr id="3" name="日付プレースホルダー 2"/>
          <p:cNvSpPr>
            <a:spLocks noGrp="1"/>
          </p:cNvSpPr>
          <p:nvPr>
            <p:ph type="dt" sz="half" idx="10"/>
          </p:nvPr>
        </p:nvSpPr>
        <p:spPr/>
        <p:txBody>
          <a:bodyPr/>
          <a:lstStyle/>
          <a:p>
            <a:fld id="{2A93B8E4-C713-4AE3-A2FD-1532CA7C6D89}" type="datetimeFigureOut">
              <a:rPr kumimoji="1" lang="en-GB" smtClean="0"/>
              <a:t>07/04/2015</a:t>
            </a:fld>
            <a:endParaRPr kumimoji="1" lang="en-GB"/>
          </a:p>
        </p:txBody>
      </p:sp>
      <p:sp>
        <p:nvSpPr>
          <p:cNvPr id="4" name="フッター プレースホルダー 3"/>
          <p:cNvSpPr>
            <a:spLocks noGrp="1"/>
          </p:cNvSpPr>
          <p:nvPr>
            <p:ph type="ftr" sz="quarter" idx="11"/>
          </p:nvPr>
        </p:nvSpPr>
        <p:spPr/>
        <p:txBody>
          <a:bodyPr/>
          <a:lstStyle/>
          <a:p>
            <a:endParaRPr kumimoji="1" lang="en-GB"/>
          </a:p>
        </p:txBody>
      </p:sp>
      <p:sp>
        <p:nvSpPr>
          <p:cNvPr id="5" name="スライド番号プレースホルダー 4"/>
          <p:cNvSpPr>
            <a:spLocks noGrp="1"/>
          </p:cNvSpPr>
          <p:nvPr>
            <p:ph type="sldNum" sz="quarter" idx="12"/>
          </p:nvPr>
        </p:nvSpPr>
        <p:spPr/>
        <p:txBody>
          <a:bodyPr/>
          <a:lstStyle/>
          <a:p>
            <a:fld id="{9B0F3CF9-1BA8-4E4A-9084-EAE34D242FFE}" type="slidenum">
              <a:rPr kumimoji="1" lang="en-GB" smtClean="0"/>
              <a:t>‹#›</a:t>
            </a:fld>
            <a:endParaRPr kumimoji="1" lang="en-GB"/>
          </a:p>
        </p:txBody>
      </p:sp>
    </p:spTree>
    <p:extLst>
      <p:ext uri="{BB962C8B-B14F-4D97-AF65-F5344CB8AC3E}">
        <p14:creationId xmlns:p14="http://schemas.microsoft.com/office/powerpoint/2010/main" val="42785230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A93B8E4-C713-4AE3-A2FD-1532CA7C6D89}" type="datetimeFigureOut">
              <a:rPr kumimoji="1" lang="en-GB" smtClean="0"/>
              <a:t>07/04/2015</a:t>
            </a:fld>
            <a:endParaRPr kumimoji="1" lang="en-GB"/>
          </a:p>
        </p:txBody>
      </p:sp>
      <p:sp>
        <p:nvSpPr>
          <p:cNvPr id="3" name="フッター プレースホルダー 2"/>
          <p:cNvSpPr>
            <a:spLocks noGrp="1"/>
          </p:cNvSpPr>
          <p:nvPr>
            <p:ph type="ftr" sz="quarter" idx="11"/>
          </p:nvPr>
        </p:nvSpPr>
        <p:spPr/>
        <p:txBody>
          <a:bodyPr/>
          <a:lstStyle/>
          <a:p>
            <a:endParaRPr kumimoji="1" lang="en-GB"/>
          </a:p>
        </p:txBody>
      </p:sp>
      <p:sp>
        <p:nvSpPr>
          <p:cNvPr id="4" name="スライド番号プレースホルダー 3"/>
          <p:cNvSpPr>
            <a:spLocks noGrp="1"/>
          </p:cNvSpPr>
          <p:nvPr>
            <p:ph type="sldNum" sz="quarter" idx="12"/>
          </p:nvPr>
        </p:nvSpPr>
        <p:spPr/>
        <p:txBody>
          <a:bodyPr/>
          <a:lstStyle/>
          <a:p>
            <a:fld id="{9B0F3CF9-1BA8-4E4A-9084-EAE34D242FFE}" type="slidenum">
              <a:rPr kumimoji="1" lang="en-GB" smtClean="0"/>
              <a:t>‹#›</a:t>
            </a:fld>
            <a:endParaRPr kumimoji="1" lang="en-GB"/>
          </a:p>
        </p:txBody>
      </p:sp>
    </p:spTree>
    <p:extLst>
      <p:ext uri="{BB962C8B-B14F-4D97-AF65-F5344CB8AC3E}">
        <p14:creationId xmlns:p14="http://schemas.microsoft.com/office/powerpoint/2010/main" val="20865832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en-GB"/>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2A93B8E4-C713-4AE3-A2FD-1532CA7C6D89}" type="datetimeFigureOut">
              <a:rPr kumimoji="1" lang="en-GB" smtClean="0"/>
              <a:t>07/04/2015</a:t>
            </a:fld>
            <a:endParaRPr kumimoji="1" lang="en-GB"/>
          </a:p>
        </p:txBody>
      </p:sp>
      <p:sp>
        <p:nvSpPr>
          <p:cNvPr id="6" name="フッター プレースホルダー 5"/>
          <p:cNvSpPr>
            <a:spLocks noGrp="1"/>
          </p:cNvSpPr>
          <p:nvPr>
            <p:ph type="ftr" sz="quarter" idx="11"/>
          </p:nvPr>
        </p:nvSpPr>
        <p:spPr/>
        <p:txBody>
          <a:bodyPr/>
          <a:lstStyle/>
          <a:p>
            <a:endParaRPr kumimoji="1" lang="en-GB"/>
          </a:p>
        </p:txBody>
      </p:sp>
      <p:sp>
        <p:nvSpPr>
          <p:cNvPr id="7" name="スライド番号プレースホルダー 6"/>
          <p:cNvSpPr>
            <a:spLocks noGrp="1"/>
          </p:cNvSpPr>
          <p:nvPr>
            <p:ph type="sldNum" sz="quarter" idx="12"/>
          </p:nvPr>
        </p:nvSpPr>
        <p:spPr/>
        <p:txBody>
          <a:bodyPr/>
          <a:lstStyle/>
          <a:p>
            <a:fld id="{9B0F3CF9-1BA8-4E4A-9084-EAE34D242FFE}" type="slidenum">
              <a:rPr kumimoji="1" lang="en-GB" smtClean="0"/>
              <a:t>‹#›</a:t>
            </a:fld>
            <a:endParaRPr kumimoji="1" lang="en-GB"/>
          </a:p>
        </p:txBody>
      </p:sp>
    </p:spTree>
    <p:extLst>
      <p:ext uri="{BB962C8B-B14F-4D97-AF65-F5344CB8AC3E}">
        <p14:creationId xmlns:p14="http://schemas.microsoft.com/office/powerpoint/2010/main" val="983496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en-GB"/>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en-GB"/>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2A93B8E4-C713-4AE3-A2FD-1532CA7C6D89}" type="datetimeFigureOut">
              <a:rPr kumimoji="1" lang="en-GB" smtClean="0"/>
              <a:t>07/04/2015</a:t>
            </a:fld>
            <a:endParaRPr kumimoji="1" lang="en-GB"/>
          </a:p>
        </p:txBody>
      </p:sp>
      <p:sp>
        <p:nvSpPr>
          <p:cNvPr id="6" name="フッター プレースホルダー 5"/>
          <p:cNvSpPr>
            <a:spLocks noGrp="1"/>
          </p:cNvSpPr>
          <p:nvPr>
            <p:ph type="ftr" sz="quarter" idx="11"/>
          </p:nvPr>
        </p:nvSpPr>
        <p:spPr/>
        <p:txBody>
          <a:bodyPr/>
          <a:lstStyle/>
          <a:p>
            <a:endParaRPr kumimoji="1" lang="en-GB"/>
          </a:p>
        </p:txBody>
      </p:sp>
      <p:sp>
        <p:nvSpPr>
          <p:cNvPr id="7" name="スライド番号プレースホルダー 6"/>
          <p:cNvSpPr>
            <a:spLocks noGrp="1"/>
          </p:cNvSpPr>
          <p:nvPr>
            <p:ph type="sldNum" sz="quarter" idx="12"/>
          </p:nvPr>
        </p:nvSpPr>
        <p:spPr/>
        <p:txBody>
          <a:bodyPr/>
          <a:lstStyle/>
          <a:p>
            <a:fld id="{9B0F3CF9-1BA8-4E4A-9084-EAE34D242FFE}" type="slidenum">
              <a:rPr kumimoji="1" lang="en-GB" smtClean="0"/>
              <a:t>‹#›</a:t>
            </a:fld>
            <a:endParaRPr kumimoji="1" lang="en-GB"/>
          </a:p>
        </p:txBody>
      </p:sp>
    </p:spTree>
    <p:extLst>
      <p:ext uri="{BB962C8B-B14F-4D97-AF65-F5344CB8AC3E}">
        <p14:creationId xmlns:p14="http://schemas.microsoft.com/office/powerpoint/2010/main" val="1211274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en-GB"/>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93B8E4-C713-4AE3-A2FD-1532CA7C6D89}" type="datetimeFigureOut">
              <a:rPr kumimoji="1" lang="en-GB" smtClean="0"/>
              <a:t>07/04/2015</a:t>
            </a:fld>
            <a:endParaRPr kumimoji="1" lang="en-GB"/>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en-GB"/>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0F3CF9-1BA8-4E4A-9084-EAE34D242FFE}" type="slidenum">
              <a:rPr kumimoji="1" lang="en-GB" smtClean="0"/>
              <a:t>‹#›</a:t>
            </a:fld>
            <a:endParaRPr kumimoji="1" lang="en-GB"/>
          </a:p>
        </p:txBody>
      </p:sp>
    </p:spTree>
    <p:extLst>
      <p:ext uri="{BB962C8B-B14F-4D97-AF65-F5344CB8AC3E}">
        <p14:creationId xmlns:p14="http://schemas.microsoft.com/office/powerpoint/2010/main" val="17585909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ctrTitle"/>
          </p:nvPr>
        </p:nvSpPr>
        <p:spPr>
          <a:xfrm>
            <a:off x="251520" y="2130425"/>
            <a:ext cx="8640960" cy="1470025"/>
          </a:xfrm>
        </p:spPr>
        <p:txBody>
          <a:bodyPr>
            <a:normAutofit/>
          </a:bodyPr>
          <a:lstStyle/>
          <a:p>
            <a:r>
              <a:rPr kumimoji="1" lang="en-US" dirty="0" smtClean="0"/>
              <a:t>Discussion on </a:t>
            </a:r>
            <a:br>
              <a:rPr kumimoji="1" lang="en-US" dirty="0" smtClean="0"/>
            </a:br>
            <a:r>
              <a:rPr kumimoji="1" lang="en-US" dirty="0" smtClean="0"/>
              <a:t>Unauthenticated IMS Emergency Call</a:t>
            </a:r>
            <a:endParaRPr kumimoji="1" lang="en-GB" dirty="0"/>
          </a:p>
        </p:txBody>
      </p:sp>
      <p:sp>
        <p:nvSpPr>
          <p:cNvPr id="8" name="サブタイトル 7"/>
          <p:cNvSpPr>
            <a:spLocks noGrp="1"/>
          </p:cNvSpPr>
          <p:nvPr>
            <p:ph type="subTitle" idx="1"/>
          </p:nvPr>
        </p:nvSpPr>
        <p:spPr/>
        <p:txBody>
          <a:bodyPr/>
          <a:lstStyle/>
          <a:p>
            <a:r>
              <a:rPr kumimoji="1" lang="en-US" dirty="0" smtClean="0"/>
              <a:t>NTT DOCOMO</a:t>
            </a:r>
            <a:endParaRPr kumimoji="1" lang="en-GB" dirty="0"/>
          </a:p>
        </p:txBody>
      </p:sp>
      <p:sp>
        <p:nvSpPr>
          <p:cNvPr id="9" name="テキスト ボックス 8"/>
          <p:cNvSpPr txBox="1"/>
          <p:nvPr/>
        </p:nvSpPr>
        <p:spPr>
          <a:xfrm>
            <a:off x="323528" y="332656"/>
            <a:ext cx="2656561" cy="923330"/>
          </a:xfrm>
          <a:prstGeom prst="rect">
            <a:avLst/>
          </a:prstGeom>
          <a:noFill/>
        </p:spPr>
        <p:txBody>
          <a:bodyPr wrap="none" rtlCol="0">
            <a:spAutoFit/>
          </a:bodyPr>
          <a:lstStyle/>
          <a:p>
            <a:r>
              <a:rPr kumimoji="1" lang="en-US" dirty="0" smtClean="0"/>
              <a:t>TSG SA WG2 #108</a:t>
            </a:r>
          </a:p>
          <a:p>
            <a:r>
              <a:rPr lang="en-US" dirty="0" smtClean="0"/>
              <a:t>San Jose Del Cabo, Mexico</a:t>
            </a:r>
          </a:p>
          <a:p>
            <a:r>
              <a:rPr kumimoji="1" lang="en-US" smtClean="0"/>
              <a:t>13-17 April </a:t>
            </a:r>
            <a:r>
              <a:rPr kumimoji="1" lang="en-US" dirty="0" smtClean="0"/>
              <a:t>2015</a:t>
            </a:r>
            <a:endParaRPr kumimoji="1" lang="en-GB" dirty="0"/>
          </a:p>
        </p:txBody>
      </p:sp>
      <p:sp>
        <p:nvSpPr>
          <p:cNvPr id="10" name="テキスト ボックス 9"/>
          <p:cNvSpPr txBox="1"/>
          <p:nvPr/>
        </p:nvSpPr>
        <p:spPr>
          <a:xfrm>
            <a:off x="7740352" y="416986"/>
            <a:ext cx="1183337" cy="369332"/>
          </a:xfrm>
          <a:prstGeom prst="rect">
            <a:avLst/>
          </a:prstGeom>
          <a:noFill/>
        </p:spPr>
        <p:txBody>
          <a:bodyPr wrap="none" rtlCol="0">
            <a:spAutoFit/>
          </a:bodyPr>
          <a:lstStyle/>
          <a:p>
            <a:r>
              <a:rPr lang="en-US" altLang="ja-JP" b="1" dirty="0"/>
              <a:t>S2-150989</a:t>
            </a:r>
            <a:endParaRPr kumimoji="1" lang="en-GB" dirty="0"/>
          </a:p>
        </p:txBody>
      </p:sp>
    </p:spTree>
    <p:extLst>
      <p:ext uri="{BB962C8B-B14F-4D97-AF65-F5344CB8AC3E}">
        <p14:creationId xmlns:p14="http://schemas.microsoft.com/office/powerpoint/2010/main" val="3108063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u="sng" dirty="0" smtClean="0"/>
              <a:t>INTRODUCTON</a:t>
            </a:r>
            <a:r>
              <a:rPr kumimoji="1" lang="en-US" dirty="0" smtClean="0"/>
              <a:t/>
            </a:r>
            <a:br>
              <a:rPr kumimoji="1" lang="en-US" dirty="0" smtClean="0"/>
            </a:br>
            <a:r>
              <a:rPr kumimoji="1" lang="en-US" dirty="0" smtClean="0"/>
              <a:t>Recap of SA2 discussion in SA2#107</a:t>
            </a:r>
            <a:endParaRPr kumimoji="1" lang="en-GB" dirty="0"/>
          </a:p>
        </p:txBody>
      </p:sp>
      <p:sp>
        <p:nvSpPr>
          <p:cNvPr id="3" name="コンテンツ プレースホルダー 2"/>
          <p:cNvSpPr>
            <a:spLocks noGrp="1"/>
          </p:cNvSpPr>
          <p:nvPr>
            <p:ph idx="1"/>
          </p:nvPr>
        </p:nvSpPr>
        <p:spPr/>
        <p:txBody>
          <a:bodyPr>
            <a:normAutofit fontScale="70000" lnSpcReduction="20000"/>
          </a:bodyPr>
          <a:lstStyle/>
          <a:p>
            <a:r>
              <a:rPr kumimoji="1" lang="en-US" dirty="0" smtClean="0"/>
              <a:t>TS23.167 </a:t>
            </a:r>
            <a:r>
              <a:rPr kumimoji="1" lang="en-US" dirty="0" err="1" smtClean="0"/>
              <a:t>Subclause</a:t>
            </a:r>
            <a:r>
              <a:rPr kumimoji="1" lang="en-US" dirty="0" smtClean="0"/>
              <a:t> 4</a:t>
            </a:r>
          </a:p>
          <a:p>
            <a:pPr lvl="1"/>
            <a:r>
              <a:rPr lang="en-GB" altLang="ja-JP" dirty="0"/>
              <a:t>If a UE has sufficient credentials, it shall initiate an emergency registration with the network (requiring the involvement of the home network). </a:t>
            </a:r>
            <a:r>
              <a:rPr lang="en-GB" altLang="ja-JP" dirty="0" smtClean="0"/>
              <a:t> […] If </a:t>
            </a:r>
            <a:r>
              <a:rPr lang="en-GB" altLang="ja-JP" dirty="0"/>
              <a:t>the registration fails, the UE may attempt an anonymous emergency call</a:t>
            </a:r>
            <a:r>
              <a:rPr lang="en-GB" altLang="ja-JP" dirty="0" smtClean="0"/>
              <a:t>.</a:t>
            </a:r>
          </a:p>
          <a:p>
            <a:pPr lvl="1"/>
            <a:endParaRPr lang="en-US" altLang="ja-JP" dirty="0"/>
          </a:p>
          <a:p>
            <a:r>
              <a:rPr lang="en-US" altLang="ja-JP" dirty="0" smtClean="0"/>
              <a:t>This </a:t>
            </a:r>
            <a:r>
              <a:rPr lang="en-US" altLang="ja-JP" dirty="0" err="1" smtClean="0"/>
              <a:t>behaviour</a:t>
            </a:r>
            <a:r>
              <a:rPr lang="en-US" altLang="ja-JP" dirty="0" smtClean="0"/>
              <a:t> is not fully captured in Annex H / </a:t>
            </a:r>
            <a:r>
              <a:rPr lang="en-US" altLang="ja-JP" dirty="0" err="1" smtClean="0"/>
              <a:t>Subclause</a:t>
            </a:r>
            <a:r>
              <a:rPr lang="en-US" altLang="ja-JP" dirty="0" smtClean="0"/>
              <a:t> 6</a:t>
            </a:r>
          </a:p>
          <a:p>
            <a:endParaRPr lang="en-US" altLang="ja-JP" dirty="0" smtClean="0"/>
          </a:p>
          <a:p>
            <a:r>
              <a:rPr lang="en-US" altLang="ja-JP" dirty="0" smtClean="0"/>
              <a:t>IMS registration can fail for whatever reasons (thus not only relevant to roaming and S8HR without IMS NNI, but also to non-roaming scenarios and roaming with LBO/RAVEL) </a:t>
            </a:r>
            <a:endParaRPr lang="en-US" altLang="ja-JP" dirty="0"/>
          </a:p>
          <a:p>
            <a:endParaRPr lang="en-US" altLang="ja-JP" dirty="0" smtClean="0"/>
          </a:p>
          <a:p>
            <a:r>
              <a:rPr lang="en-US" altLang="ja-JP" dirty="0" smtClean="0"/>
              <a:t>The discussion at SA2#107 revealed that there are different requirement as to allow/disallow anonymous emergency call</a:t>
            </a:r>
          </a:p>
          <a:p>
            <a:endParaRPr lang="en-US" altLang="ja-JP" dirty="0"/>
          </a:p>
        </p:txBody>
      </p:sp>
      <p:sp>
        <p:nvSpPr>
          <p:cNvPr id="4" name="正方形/長方形 3"/>
          <p:cNvSpPr/>
          <p:nvPr/>
        </p:nvSpPr>
        <p:spPr>
          <a:xfrm>
            <a:off x="395536" y="5805264"/>
            <a:ext cx="820891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dirty="0" smtClean="0">
                <a:solidFill>
                  <a:schemeClr val="tx1"/>
                </a:solidFill>
              </a:rPr>
              <a:t>This paper tries to sort out the (combination of) different </a:t>
            </a:r>
            <a:r>
              <a:rPr lang="en-US" dirty="0">
                <a:solidFill>
                  <a:schemeClr val="tx1"/>
                </a:solidFill>
              </a:rPr>
              <a:t>r</a:t>
            </a:r>
            <a:r>
              <a:rPr kumimoji="1" lang="en-US" dirty="0" smtClean="0">
                <a:solidFill>
                  <a:schemeClr val="tx1"/>
                </a:solidFill>
              </a:rPr>
              <a:t>equirements </a:t>
            </a:r>
          </a:p>
          <a:p>
            <a:pPr algn="ctr"/>
            <a:r>
              <a:rPr lang="en-US" dirty="0" smtClean="0">
                <a:solidFill>
                  <a:schemeClr val="tx1"/>
                </a:solidFill>
              </a:rPr>
              <a:t>and proposes the way forward…</a:t>
            </a:r>
            <a:endParaRPr kumimoji="1" lang="en-US" dirty="0" smtClean="0">
              <a:solidFill>
                <a:schemeClr val="tx1"/>
              </a:solidFill>
            </a:endParaRPr>
          </a:p>
        </p:txBody>
      </p:sp>
    </p:spTree>
    <p:extLst>
      <p:ext uri="{BB962C8B-B14F-4D97-AF65-F5344CB8AC3E}">
        <p14:creationId xmlns:p14="http://schemas.microsoft.com/office/powerpoint/2010/main" val="2921171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18058"/>
          </a:xfrm>
        </p:spPr>
        <p:txBody>
          <a:bodyPr>
            <a:normAutofit fontScale="90000"/>
          </a:bodyPr>
          <a:lstStyle/>
          <a:p>
            <a:r>
              <a:rPr kumimoji="1" lang="en-US" dirty="0" smtClean="0"/>
              <a:t>We all live in a complex world…</a:t>
            </a:r>
            <a:endParaRPr kumimoji="1" lang="en-GB" dirty="0"/>
          </a:p>
        </p:txBody>
      </p:sp>
      <p:sp>
        <p:nvSpPr>
          <p:cNvPr id="3" name="コンテンツ プレースホルダー 2"/>
          <p:cNvSpPr>
            <a:spLocks noGrp="1"/>
          </p:cNvSpPr>
          <p:nvPr>
            <p:ph idx="1"/>
          </p:nvPr>
        </p:nvSpPr>
        <p:spPr>
          <a:xfrm>
            <a:off x="251520" y="1124744"/>
            <a:ext cx="8640960" cy="5562618"/>
          </a:xfrm>
        </p:spPr>
        <p:txBody>
          <a:bodyPr>
            <a:normAutofit fontScale="70000" lnSpcReduction="20000"/>
          </a:bodyPr>
          <a:lstStyle/>
          <a:p>
            <a:pPr marL="0" indent="0">
              <a:buNone/>
            </a:pPr>
            <a:r>
              <a:rPr kumimoji="1" lang="en-US" sz="2000" dirty="0" smtClean="0"/>
              <a:t>Assuming UE / VPLMN support IMS Emergency Call, we need to take into the following parameters, in order to make sure 3GPP specifications are compliant with whatever regulatory requirements that exist around the world:</a:t>
            </a:r>
          </a:p>
          <a:p>
            <a:pPr marL="0" indent="0">
              <a:buNone/>
            </a:pPr>
            <a:endParaRPr lang="en-US" sz="2000" dirty="0" smtClean="0"/>
          </a:p>
          <a:p>
            <a:pPr marL="0" indent="0">
              <a:buNone/>
            </a:pPr>
            <a:r>
              <a:rPr lang="en-US" sz="2000" b="1" u="sng" dirty="0" smtClean="0"/>
              <a:t>UE</a:t>
            </a:r>
            <a:endParaRPr lang="en-GB" sz="2000" b="1" u="sng" dirty="0" smtClean="0"/>
          </a:p>
          <a:p>
            <a:r>
              <a:rPr lang="en-GB" sz="2000" dirty="0" smtClean="0"/>
              <a:t>UE has UICC / has no UICC</a:t>
            </a:r>
          </a:p>
          <a:p>
            <a:pPr marL="0" indent="0">
              <a:buNone/>
            </a:pPr>
            <a:endParaRPr lang="en-US" sz="2000" dirty="0" smtClean="0"/>
          </a:p>
          <a:p>
            <a:pPr marL="0" indent="0">
              <a:buNone/>
            </a:pPr>
            <a:r>
              <a:rPr lang="en-US" sz="2000" b="1" u="sng" dirty="0" smtClean="0"/>
              <a:t>Local VPLMN Policy:</a:t>
            </a:r>
            <a:endParaRPr lang="en-GB" sz="2000" b="1" u="sng" dirty="0" smtClean="0"/>
          </a:p>
          <a:p>
            <a:pPr hangingPunct="0"/>
            <a:r>
              <a:rPr lang="en-US" altLang="ja-JP" sz="2000" dirty="0" smtClean="0"/>
              <a:t>Types of IMS Emergency Bearer Support in VPLMN (as in TS23.401, </a:t>
            </a:r>
            <a:r>
              <a:rPr lang="en-US" altLang="ja-JP" sz="2000" dirty="0" err="1" smtClean="0"/>
              <a:t>Subclause</a:t>
            </a:r>
            <a:r>
              <a:rPr lang="en-US" altLang="ja-JP" sz="2000" dirty="0" smtClean="0"/>
              <a:t> 4.3.12.1)</a:t>
            </a:r>
            <a:endParaRPr lang="en-GB" altLang="ja-JP" sz="1600" dirty="0" smtClean="0"/>
          </a:p>
          <a:p>
            <a:pPr lvl="1" hangingPunct="0"/>
            <a:r>
              <a:rPr lang="en-GB" altLang="ja-JP" sz="1600" dirty="0" smtClean="0"/>
              <a:t>a</a:t>
            </a:r>
            <a:r>
              <a:rPr lang="en-GB" altLang="ja-JP" sz="1600" dirty="0"/>
              <a:t>.	</a:t>
            </a:r>
            <a:r>
              <a:rPr lang="en-GB" altLang="ja-JP" sz="1600" b="1" dirty="0"/>
              <a:t>Valid UEs only.</a:t>
            </a:r>
            <a:r>
              <a:rPr lang="en-GB" altLang="ja-JP" sz="1600" dirty="0"/>
              <a:t> No limited service state UEs are supported in the network. Only UEs that have a valid subscription, are authenticated and authorized for PS service in the attached location are allowed. UEs should be attached to the network and then perform a PDN Connection Request when an IMS emergency session is detected by the UE.</a:t>
            </a:r>
            <a:endParaRPr lang="ja-JP" altLang="ja-JP" sz="1600" dirty="0"/>
          </a:p>
          <a:p>
            <a:pPr lvl="1" hangingPunct="0"/>
            <a:r>
              <a:rPr lang="en-GB" altLang="ja-JP" sz="1600" dirty="0"/>
              <a:t>b.	</a:t>
            </a:r>
            <a:r>
              <a:rPr lang="en-GB" altLang="ja-JP" sz="1600" b="1" dirty="0"/>
              <a:t>Only UEs that are authenticated are allowed.</a:t>
            </a:r>
            <a:r>
              <a:rPr lang="en-GB" altLang="ja-JP" sz="1600" dirty="0"/>
              <a:t> These UEs must have a valid IMSI. These UEs are authenticated and may be in limited service state due to being in a location that they are restricted from service. A UE that can not be authenticated will be rejected.</a:t>
            </a:r>
            <a:endParaRPr lang="ja-JP" altLang="ja-JP" sz="1600" dirty="0"/>
          </a:p>
          <a:p>
            <a:pPr lvl="1" hangingPunct="0"/>
            <a:r>
              <a:rPr lang="en-GB" altLang="ja-JP" sz="1600" dirty="0"/>
              <a:t>c.	</a:t>
            </a:r>
            <a:r>
              <a:rPr lang="en-GB" altLang="ja-JP" sz="1600" b="1" dirty="0"/>
              <a:t>IMSI required, authentication optional.</a:t>
            </a:r>
            <a:r>
              <a:rPr lang="en-GB" altLang="ja-JP" sz="1600" dirty="0"/>
              <a:t> These UEs must have an IMSI. If authentication fails, the UE is granted access and the unauthenticated IMSI retained in the network for recording purposes. The IMEI is used in the network as the UE identifier. IMEI only UEs will be rejected (e.g., </a:t>
            </a:r>
            <a:r>
              <a:rPr lang="en-GB" altLang="ja-JP" sz="1600" dirty="0" err="1"/>
              <a:t>UICCless</a:t>
            </a:r>
            <a:r>
              <a:rPr lang="en-GB" altLang="ja-JP" sz="1600" dirty="0"/>
              <a:t> UEs).</a:t>
            </a:r>
            <a:endParaRPr lang="ja-JP" altLang="ja-JP" sz="1600" dirty="0"/>
          </a:p>
          <a:p>
            <a:pPr lvl="1" hangingPunct="0"/>
            <a:r>
              <a:rPr lang="en-GB" altLang="ja-JP" sz="1600" dirty="0"/>
              <a:t>d.	</a:t>
            </a:r>
            <a:r>
              <a:rPr lang="en-GB" altLang="ja-JP" sz="1600" b="1" dirty="0"/>
              <a:t>All UEs are allowed.</a:t>
            </a:r>
            <a:r>
              <a:rPr lang="en-GB" altLang="ja-JP" sz="1600" dirty="0"/>
              <a:t> Along with authenticated UEs, this includes UEs with an IMSI that can not be authenticated and UEs with only an IMEI. If an unauthenticated IMSI is provided by the UE, the unauthenticated IMSI is retained in the network for recording purposes. The IMEI is used in the network to identify the UE.</a:t>
            </a:r>
            <a:endParaRPr lang="ja-JP" altLang="ja-JP" sz="1600" dirty="0"/>
          </a:p>
          <a:p>
            <a:r>
              <a:rPr lang="en-US" sz="2000" dirty="0" smtClean="0"/>
              <a:t>VPLMN Policy: IMS emergency registration (i.e. IMS level authentication) required / not required</a:t>
            </a:r>
          </a:p>
          <a:p>
            <a:r>
              <a:rPr lang="en-US" sz="2000" dirty="0" smtClean="0"/>
              <a:t>VPLMN Policy: Callback support required / not required</a:t>
            </a:r>
          </a:p>
          <a:p>
            <a:endParaRPr kumimoji="1" lang="en-US" sz="2000" dirty="0" smtClean="0"/>
          </a:p>
          <a:p>
            <a:pPr marL="0" indent="0">
              <a:buNone/>
            </a:pPr>
            <a:r>
              <a:rPr lang="en-US" sz="2000" b="1" u="sng" dirty="0" smtClean="0"/>
              <a:t>Context:</a:t>
            </a:r>
            <a:endParaRPr kumimoji="1" lang="en-US" sz="2000" b="1" u="sng" dirty="0"/>
          </a:p>
          <a:p>
            <a:r>
              <a:rPr kumimoji="1" lang="en-US" sz="2000" dirty="0" smtClean="0"/>
              <a:t>Availability of CS domain in VPLMN</a:t>
            </a:r>
            <a:endParaRPr kumimoji="1" lang="en-US" sz="1600" dirty="0" smtClean="0"/>
          </a:p>
          <a:p>
            <a:r>
              <a:rPr kumimoji="1" lang="en-US" sz="2000" dirty="0" smtClean="0"/>
              <a:t>LTE Roaming agreement: </a:t>
            </a:r>
          </a:p>
          <a:p>
            <a:pPr lvl="1"/>
            <a:r>
              <a:rPr kumimoji="1" lang="en-US" sz="1600" dirty="0" smtClean="0"/>
              <a:t>data-only (=no IMS voice but CSFB works)</a:t>
            </a:r>
          </a:p>
          <a:p>
            <a:pPr lvl="2"/>
            <a:r>
              <a:rPr lang="en-US" sz="1200" dirty="0" smtClean="0"/>
              <a:t>PS attached, either CS attached or not attached, </a:t>
            </a:r>
            <a:r>
              <a:rPr lang="en-US" sz="1200" dirty="0" err="1" smtClean="0"/>
              <a:t>VoIMS</a:t>
            </a:r>
            <a:r>
              <a:rPr lang="en-US" sz="1200" dirty="0" smtClean="0"/>
              <a:t> not indicated, EMC indicated</a:t>
            </a:r>
          </a:p>
          <a:p>
            <a:pPr lvl="1"/>
            <a:r>
              <a:rPr kumimoji="1" lang="en-US" sz="1600" dirty="0" err="1" smtClean="0"/>
              <a:t>Data+IMS</a:t>
            </a:r>
            <a:r>
              <a:rPr lang="en-US" sz="1600" dirty="0"/>
              <a:t> </a:t>
            </a:r>
            <a:r>
              <a:rPr lang="en-US" sz="1600" dirty="0" smtClean="0"/>
              <a:t>voice / IMS voice-only (no data)</a:t>
            </a:r>
            <a:endParaRPr kumimoji="1" lang="en-US" sz="1600" dirty="0" smtClean="0"/>
          </a:p>
          <a:p>
            <a:pPr lvl="2"/>
            <a:r>
              <a:rPr lang="en-US" sz="1200" dirty="0" smtClean="0"/>
              <a:t>PS attached, either </a:t>
            </a:r>
            <a:r>
              <a:rPr kumimoji="1" lang="en-US" sz="1200" dirty="0" smtClean="0"/>
              <a:t>CS attached / not attached, </a:t>
            </a:r>
            <a:r>
              <a:rPr lang="en-US" sz="1200" dirty="0" err="1" smtClean="0"/>
              <a:t>VoIMS</a:t>
            </a:r>
            <a:r>
              <a:rPr lang="en-US" sz="1200" dirty="0" smtClean="0"/>
              <a:t> indicated, EMC indicated</a:t>
            </a:r>
            <a:endParaRPr kumimoji="1" lang="en-US" sz="1200" dirty="0" smtClean="0"/>
          </a:p>
          <a:p>
            <a:pPr lvl="1"/>
            <a:r>
              <a:rPr lang="en-US" sz="1600" dirty="0"/>
              <a:t>N</a:t>
            </a:r>
            <a:r>
              <a:rPr kumimoji="1" lang="en-US" sz="1600" dirty="0" smtClean="0"/>
              <a:t>o agreement</a:t>
            </a:r>
          </a:p>
          <a:p>
            <a:pPr lvl="2"/>
            <a:r>
              <a:rPr lang="en-US" sz="1200" dirty="0" smtClean="0"/>
              <a:t>PS Not attached, either CS attached / not attached, </a:t>
            </a:r>
            <a:r>
              <a:rPr lang="en-US" sz="1200" dirty="0" err="1" smtClean="0"/>
              <a:t>VoIMS</a:t>
            </a:r>
            <a:r>
              <a:rPr lang="en-US" sz="1200" dirty="0" smtClean="0"/>
              <a:t> not indicated, EMC indicated</a:t>
            </a:r>
            <a:endParaRPr kumimoji="1" lang="en-US" sz="1200" dirty="0" smtClean="0"/>
          </a:p>
        </p:txBody>
      </p:sp>
    </p:spTree>
    <p:extLst>
      <p:ext uri="{BB962C8B-B14F-4D97-AF65-F5344CB8AC3E}">
        <p14:creationId xmlns:p14="http://schemas.microsoft.com/office/powerpoint/2010/main" val="32260028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dirty="0" smtClean="0"/>
              <a:t>Issue #1</a:t>
            </a:r>
            <a:endParaRPr kumimoji="1" lang="en-GB" dirty="0"/>
          </a:p>
        </p:txBody>
      </p:sp>
      <p:sp>
        <p:nvSpPr>
          <p:cNvPr id="3" name="コンテンツ プレースホルダー 2"/>
          <p:cNvSpPr>
            <a:spLocks noGrp="1"/>
          </p:cNvSpPr>
          <p:nvPr>
            <p:ph idx="1"/>
          </p:nvPr>
        </p:nvSpPr>
        <p:spPr>
          <a:xfrm>
            <a:off x="457200" y="1412776"/>
            <a:ext cx="8229600" cy="2188840"/>
          </a:xfrm>
        </p:spPr>
        <p:txBody>
          <a:bodyPr>
            <a:normAutofit fontScale="62500" lnSpcReduction="20000"/>
          </a:bodyPr>
          <a:lstStyle/>
          <a:p>
            <a:r>
              <a:rPr kumimoji="1" lang="en-US" dirty="0" smtClean="0"/>
              <a:t>PLMN operates in “a) All UEs are allowed”, and supports EMS and </a:t>
            </a:r>
            <a:r>
              <a:rPr kumimoji="1" lang="en-US" dirty="0" err="1" smtClean="0"/>
              <a:t>VoIMS</a:t>
            </a:r>
            <a:endParaRPr kumimoji="1" lang="en-US" dirty="0" smtClean="0"/>
          </a:p>
          <a:p>
            <a:r>
              <a:rPr kumimoji="1" lang="en-US" dirty="0" smtClean="0"/>
              <a:t>UE is </a:t>
            </a:r>
            <a:r>
              <a:rPr kumimoji="1" lang="en-US" b="1" dirty="0" smtClean="0"/>
              <a:t>not</a:t>
            </a:r>
            <a:r>
              <a:rPr kumimoji="1" lang="en-US" dirty="0" smtClean="0"/>
              <a:t> attached to CS domain</a:t>
            </a:r>
            <a:endParaRPr lang="en-US" dirty="0" smtClean="0"/>
          </a:p>
          <a:p>
            <a:pPr lvl="1"/>
            <a:r>
              <a:rPr lang="en-US" altLang="ja-JP" dirty="0" smtClean="0"/>
              <a:t>some </a:t>
            </a:r>
            <a:r>
              <a:rPr lang="en-US" altLang="ja-JP" dirty="0"/>
              <a:t>error in CS domain and UE not </a:t>
            </a:r>
            <a:r>
              <a:rPr lang="en-US" altLang="ja-JP" dirty="0" smtClean="0"/>
              <a:t>attached; or</a:t>
            </a:r>
          </a:p>
          <a:p>
            <a:pPr lvl="1"/>
            <a:r>
              <a:rPr lang="en-US" dirty="0" smtClean="0"/>
              <a:t>LTE-only PLMN i.e. no CS domain; </a:t>
            </a:r>
          </a:p>
          <a:p>
            <a:pPr lvl="2"/>
            <a:r>
              <a:rPr lang="en-US" dirty="0" smtClean="0"/>
              <a:t>Maybe the future world where PLMN turns off CS</a:t>
            </a:r>
            <a:endParaRPr kumimoji="1" lang="en-US" dirty="0" smtClean="0"/>
          </a:p>
          <a:p>
            <a:pPr>
              <a:buFont typeface="Wingdings"/>
              <a:buChar char="à"/>
            </a:pPr>
            <a:r>
              <a:rPr lang="en-US" dirty="0" smtClean="0">
                <a:solidFill>
                  <a:srgbClr val="FF0000"/>
                </a:solidFill>
                <a:sym typeface="Wingdings" panose="05000000000000000000" pitchFamily="2" charset="2"/>
              </a:rPr>
              <a:t>Table H.1 </a:t>
            </a:r>
            <a:r>
              <a:rPr lang="en-US" b="1" dirty="0" smtClean="0">
                <a:solidFill>
                  <a:srgbClr val="FF0000"/>
                </a:solidFill>
                <a:sym typeface="Wingdings" panose="05000000000000000000" pitchFamily="2" charset="2"/>
              </a:rPr>
              <a:t>Case A</a:t>
            </a:r>
          </a:p>
          <a:p>
            <a:pPr lvl="1">
              <a:buFont typeface="Wingdings"/>
              <a:buChar char="à"/>
            </a:pPr>
            <a:r>
              <a:rPr lang="en-US" dirty="0" smtClean="0">
                <a:solidFill>
                  <a:srgbClr val="FF0000"/>
                </a:solidFill>
                <a:sym typeface="Wingdings" panose="05000000000000000000" pitchFamily="2" charset="2"/>
              </a:rPr>
              <a:t>assume PS domain is used</a:t>
            </a:r>
            <a:endParaRPr kumimoji="1" lang="en-GB" dirty="0">
              <a:solidFill>
                <a:srgbClr val="FF0000"/>
              </a:solidFill>
            </a:endParaRPr>
          </a:p>
        </p:txBody>
      </p:sp>
      <p:sp>
        <p:nvSpPr>
          <p:cNvPr id="4" name="コンテンツ プレースホルダー 2"/>
          <p:cNvSpPr txBox="1">
            <a:spLocks/>
          </p:cNvSpPr>
          <p:nvPr/>
        </p:nvSpPr>
        <p:spPr>
          <a:xfrm>
            <a:off x="457200" y="3789040"/>
            <a:ext cx="8229600" cy="1584176"/>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r>
              <a:rPr lang="en-US" dirty="0" smtClean="0"/>
              <a:t>If IMS emergency registration fails (for whatever reason);</a:t>
            </a:r>
          </a:p>
          <a:p>
            <a:pPr lvl="1"/>
            <a:r>
              <a:rPr lang="en-US" dirty="0" smtClean="0"/>
              <a:t>If UE implements the anonymous option;</a:t>
            </a:r>
          </a:p>
          <a:p>
            <a:pPr lvl="2"/>
            <a:r>
              <a:rPr lang="en-US" dirty="0" smtClean="0"/>
              <a:t>IMS emergency call can be made</a:t>
            </a:r>
          </a:p>
          <a:p>
            <a:pPr lvl="1"/>
            <a:r>
              <a:rPr lang="en-US" dirty="0" smtClean="0"/>
              <a:t>If UE does not implement the anonymous option;</a:t>
            </a:r>
          </a:p>
          <a:p>
            <a:pPr lvl="2"/>
            <a:r>
              <a:rPr lang="en-US" dirty="0" smtClean="0"/>
              <a:t>Emergency call fails</a:t>
            </a:r>
          </a:p>
        </p:txBody>
      </p:sp>
      <p:sp>
        <p:nvSpPr>
          <p:cNvPr id="6" name="正方形/長方形 5"/>
          <p:cNvSpPr/>
          <p:nvPr/>
        </p:nvSpPr>
        <p:spPr>
          <a:xfrm>
            <a:off x="179512" y="5733256"/>
            <a:ext cx="8640960" cy="7200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800" b="1" dirty="0" smtClean="0">
                <a:solidFill>
                  <a:srgbClr val="FF0000"/>
                </a:solidFill>
              </a:rPr>
              <a:t>Proposal: UE shall retry with the anonymous emergency</a:t>
            </a:r>
          </a:p>
          <a:p>
            <a:pPr algn="ctr"/>
            <a:r>
              <a:rPr lang="en-US" dirty="0" smtClean="0">
                <a:solidFill>
                  <a:schemeClr val="tx1"/>
                </a:solidFill>
              </a:rPr>
              <a:t>(for success </a:t>
            </a:r>
            <a:r>
              <a:rPr lang="en-US" dirty="0">
                <a:solidFill>
                  <a:schemeClr val="tx1"/>
                </a:solidFill>
              </a:rPr>
              <a:t>rate of emergency call is considered legally sensitive… </a:t>
            </a:r>
            <a:r>
              <a:rPr lang="en-US" dirty="0" smtClean="0">
                <a:solidFill>
                  <a:schemeClr val="tx1"/>
                </a:solidFill>
              </a:rPr>
              <a:t>)</a:t>
            </a:r>
            <a:endParaRPr kumimoji="1" lang="en-US" sz="2800" dirty="0" smtClean="0">
              <a:solidFill>
                <a:srgbClr val="FF0000"/>
              </a:solidFill>
            </a:endParaRPr>
          </a:p>
        </p:txBody>
      </p:sp>
    </p:spTree>
    <p:extLst>
      <p:ext uri="{BB962C8B-B14F-4D97-AF65-F5344CB8AC3E}">
        <p14:creationId xmlns:p14="http://schemas.microsoft.com/office/powerpoint/2010/main" val="3109037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dirty="0" smtClean="0"/>
              <a:t>Issue #2</a:t>
            </a:r>
            <a:endParaRPr kumimoji="1" lang="en-GB" dirty="0"/>
          </a:p>
        </p:txBody>
      </p:sp>
      <p:sp>
        <p:nvSpPr>
          <p:cNvPr id="3" name="コンテンツ プレースホルダー 2"/>
          <p:cNvSpPr>
            <a:spLocks noGrp="1"/>
          </p:cNvSpPr>
          <p:nvPr>
            <p:ph idx="1"/>
          </p:nvPr>
        </p:nvSpPr>
        <p:spPr>
          <a:xfrm>
            <a:off x="457200" y="1484784"/>
            <a:ext cx="8229600" cy="4536505"/>
          </a:xfrm>
        </p:spPr>
        <p:txBody>
          <a:bodyPr>
            <a:normAutofit lnSpcReduction="10000"/>
          </a:bodyPr>
          <a:lstStyle/>
          <a:p>
            <a:pPr marL="0" indent="-400050"/>
            <a:r>
              <a:rPr lang="en-GB" altLang="ja-JP" sz="2000" dirty="0" smtClean="0"/>
              <a:t>When PLMN uses TS23.401 Operator Behaviour </a:t>
            </a:r>
            <a:r>
              <a:rPr lang="en-GB" altLang="ja-JP" sz="2000" b="1" dirty="0" smtClean="0"/>
              <a:t>C)</a:t>
            </a:r>
          </a:p>
          <a:p>
            <a:pPr marL="800100" lvl="2" indent="-400050"/>
            <a:r>
              <a:rPr lang="en-GB" altLang="ja-JP" sz="1200" dirty="0" smtClean="0"/>
              <a:t>c</a:t>
            </a:r>
            <a:r>
              <a:rPr lang="en-GB" altLang="ja-JP" sz="1200" dirty="0"/>
              <a:t>.	</a:t>
            </a:r>
            <a:r>
              <a:rPr lang="en-GB" altLang="ja-JP" sz="1200" b="1" dirty="0"/>
              <a:t>IMSI required, authentication optional.</a:t>
            </a:r>
            <a:r>
              <a:rPr lang="en-GB" altLang="ja-JP" sz="1200" dirty="0"/>
              <a:t> These UEs must have an IMSI. If authentication fails, the UE is granted access and the unauthenticated IMSI retained in the network for recording purposes. The IMEI is used in the network as the UE identifier. IMEI only UEs will be rejected (e.g., </a:t>
            </a:r>
            <a:r>
              <a:rPr lang="en-GB" altLang="ja-JP" sz="1200" dirty="0" err="1"/>
              <a:t>UICCless</a:t>
            </a:r>
            <a:r>
              <a:rPr lang="en-GB" altLang="ja-JP" sz="1200" dirty="0"/>
              <a:t> UEs</a:t>
            </a:r>
            <a:r>
              <a:rPr lang="en-GB" altLang="ja-JP" sz="1200" dirty="0" smtClean="0"/>
              <a:t>).</a:t>
            </a:r>
          </a:p>
          <a:p>
            <a:pPr marL="0" indent="-400050"/>
            <a:endParaRPr lang="en-US" altLang="ja-JP" sz="2000" dirty="0" smtClean="0"/>
          </a:p>
          <a:p>
            <a:pPr marL="0" indent="-400050"/>
            <a:r>
              <a:rPr lang="en-US" altLang="ja-JP" sz="2000" dirty="0" smtClean="0">
                <a:solidFill>
                  <a:srgbClr val="FF0000"/>
                </a:solidFill>
              </a:rPr>
              <a:t>3GPP specs do not define whether same policy applies to IMS</a:t>
            </a:r>
          </a:p>
          <a:p>
            <a:pPr marL="0" indent="-400050"/>
            <a:r>
              <a:rPr lang="en-US" altLang="ja-JP" sz="2000" b="1" dirty="0" smtClean="0">
                <a:solidFill>
                  <a:srgbClr val="FF0000"/>
                </a:solidFill>
              </a:rPr>
              <a:t>Do we assume the same principle also in IMS layer?</a:t>
            </a:r>
          </a:p>
          <a:p>
            <a:pPr marL="0" indent="-400050"/>
            <a:endParaRPr lang="en-US" altLang="ja-JP" sz="2000" dirty="0"/>
          </a:p>
          <a:p>
            <a:pPr marL="0" indent="-400050"/>
            <a:r>
              <a:rPr lang="en-US" altLang="ja-JP" sz="2000" b="1" dirty="0" smtClean="0"/>
              <a:t>If yes</a:t>
            </a:r>
            <a:r>
              <a:rPr lang="en-US" altLang="ja-JP" sz="2000" dirty="0" smtClean="0"/>
              <a:t> (UE with IMSI accepted / UICC-less UE rejected), </a:t>
            </a:r>
            <a:endParaRPr lang="en-US" altLang="ja-JP" sz="1200" dirty="0" smtClean="0"/>
          </a:p>
          <a:p>
            <a:pPr marL="800100" lvl="2" indent="-400050"/>
            <a:r>
              <a:rPr lang="en-US" altLang="ja-JP" sz="1600" dirty="0" smtClean="0"/>
              <a:t>In case of UE not IMS emergency registered, anonymous INVITE does not carry IMSI</a:t>
            </a:r>
          </a:p>
          <a:p>
            <a:pPr marL="1257300" lvl="3" indent="-400050"/>
            <a:r>
              <a:rPr lang="en-US" altLang="ja-JP" sz="1200" dirty="0" smtClean="0"/>
              <a:t>According to TS24.229 </a:t>
            </a:r>
            <a:r>
              <a:rPr lang="en-US" altLang="ja-JP" sz="1200" dirty="0" err="1" smtClean="0"/>
              <a:t>Subclause</a:t>
            </a:r>
            <a:r>
              <a:rPr lang="en-US" altLang="ja-JP" sz="1200" dirty="0" smtClean="0"/>
              <a:t> 5.1.6.8.2 “Emergency session set-up in case of no registration”</a:t>
            </a:r>
          </a:p>
          <a:p>
            <a:pPr marL="1714500" lvl="4" indent="-400050"/>
            <a:r>
              <a:rPr lang="en-US" altLang="ja-JP" sz="1200" dirty="0" smtClean="0"/>
              <a:t>From Header = “anonymous”</a:t>
            </a:r>
          </a:p>
          <a:p>
            <a:pPr marL="1714500" lvl="4" indent="-400050"/>
            <a:r>
              <a:rPr lang="en-US" altLang="ja-JP" sz="1200" dirty="0" smtClean="0"/>
              <a:t>P-Preferred-Identity = Equipment identifier</a:t>
            </a:r>
          </a:p>
          <a:p>
            <a:pPr marL="1714500" lvl="4" indent="-400050"/>
            <a:endParaRPr lang="en-US" altLang="ja-JP" sz="1200" dirty="0"/>
          </a:p>
          <a:p>
            <a:pPr marL="800100" lvl="2" indent="-400050"/>
            <a:r>
              <a:rPr lang="en-US" altLang="ja-JP" sz="1600" dirty="0" smtClean="0">
                <a:solidFill>
                  <a:srgbClr val="FF0000"/>
                </a:solidFill>
              </a:rPr>
              <a:t>So how can the IMS entities handling emergency call </a:t>
            </a:r>
            <a:r>
              <a:rPr lang="en-US" altLang="ja-JP" sz="1600" dirty="0" err="1" smtClean="0">
                <a:solidFill>
                  <a:srgbClr val="FF0000"/>
                </a:solidFill>
              </a:rPr>
              <a:t>recognise</a:t>
            </a:r>
            <a:r>
              <a:rPr lang="en-US" altLang="ja-JP" sz="1600" dirty="0" smtClean="0">
                <a:solidFill>
                  <a:srgbClr val="FF0000"/>
                </a:solidFill>
              </a:rPr>
              <a:t> whether UE has UICC?</a:t>
            </a:r>
          </a:p>
          <a:p>
            <a:pPr marL="800100" lvl="2" indent="-400050"/>
            <a:r>
              <a:rPr lang="en-US" altLang="ja-JP" sz="1600" dirty="0" smtClean="0"/>
              <a:t>Callback not possible even with UE with UICC</a:t>
            </a:r>
            <a:r>
              <a:rPr lang="en-US" altLang="ja-JP" sz="1600" dirty="0" smtClean="0"/>
              <a:t>…</a:t>
            </a:r>
            <a:endParaRPr lang="ja-JP" altLang="ja-JP" sz="1600" dirty="0"/>
          </a:p>
        </p:txBody>
      </p:sp>
      <p:sp>
        <p:nvSpPr>
          <p:cNvPr id="4" name="正方形/長方形 3"/>
          <p:cNvSpPr/>
          <p:nvPr/>
        </p:nvSpPr>
        <p:spPr>
          <a:xfrm>
            <a:off x="179512" y="6237312"/>
            <a:ext cx="8640960" cy="5040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600" b="1" dirty="0" smtClean="0">
                <a:solidFill>
                  <a:srgbClr val="FF0000"/>
                </a:solidFill>
              </a:rPr>
              <a:t>Proposal: UE with IMSI shall include IMSI + MSISDN when attempting anonymous emergency call</a:t>
            </a:r>
          </a:p>
        </p:txBody>
      </p:sp>
    </p:spTree>
    <p:extLst>
      <p:ext uri="{BB962C8B-B14F-4D97-AF65-F5344CB8AC3E}">
        <p14:creationId xmlns:p14="http://schemas.microsoft.com/office/powerpoint/2010/main" val="332904120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530</TotalTime>
  <Words>363</Words>
  <Application>Microsoft Office PowerPoint</Application>
  <PresentationFormat>画面に合わせる (4:3)</PresentationFormat>
  <Paragraphs>72</Paragraphs>
  <Slides>5</Slides>
  <Notes>0</Notes>
  <HiddenSlides>0</HiddenSlides>
  <MMClips>0</MMClips>
  <ScaleCrop>false</ScaleCrop>
  <HeadingPairs>
    <vt:vector size="4" baseType="variant">
      <vt:variant>
        <vt:lpstr>テーマ</vt:lpstr>
      </vt:variant>
      <vt:variant>
        <vt:i4>1</vt:i4>
      </vt:variant>
      <vt:variant>
        <vt:lpstr>スライド タイトル</vt:lpstr>
      </vt:variant>
      <vt:variant>
        <vt:i4>5</vt:i4>
      </vt:variant>
    </vt:vector>
  </HeadingPairs>
  <TitlesOfParts>
    <vt:vector size="6" baseType="lpstr">
      <vt:lpstr>Office ​​テーマ</vt:lpstr>
      <vt:lpstr>Discussion on  Unauthenticated IMS Emergency Call</vt:lpstr>
      <vt:lpstr>INTRODUCTON Recap of SA2 discussion in SA2#107</vt:lpstr>
      <vt:lpstr>We all live in a complex world…</vt:lpstr>
      <vt:lpstr>Issue #1</vt:lpstr>
      <vt:lpstr>Issue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Recap of SA2 discussion in SA2#107</dc:title>
  <dc:creator>Itsuma Tanaka</dc:creator>
  <cp:lastModifiedBy>Itsuma Tanaka</cp:lastModifiedBy>
  <cp:revision>22</cp:revision>
  <cp:lastPrinted>2015-04-03T04:43:32Z</cp:lastPrinted>
  <dcterms:created xsi:type="dcterms:W3CDTF">2015-04-03T01:55:39Z</dcterms:created>
  <dcterms:modified xsi:type="dcterms:W3CDTF">2015-04-07T06:12:13Z</dcterms:modified>
</cp:coreProperties>
</file>