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7" r:id="rId1"/>
    <p:sldMasterId id="2147483774" r:id="rId2"/>
  </p:sldMasterIdLst>
  <p:notesMasterIdLst>
    <p:notesMasterId r:id="rId15"/>
  </p:notesMasterIdLst>
  <p:handoutMasterIdLst>
    <p:handoutMasterId r:id="rId16"/>
  </p:handoutMasterIdLst>
  <p:sldIdLst>
    <p:sldId id="658" r:id="rId3"/>
    <p:sldId id="677" r:id="rId4"/>
    <p:sldId id="678" r:id="rId5"/>
    <p:sldId id="680" r:id="rId6"/>
    <p:sldId id="681" r:id="rId7"/>
    <p:sldId id="682" r:id="rId8"/>
    <p:sldId id="683" r:id="rId9"/>
    <p:sldId id="684" r:id="rId10"/>
    <p:sldId id="685" r:id="rId11"/>
    <p:sldId id="686" r:id="rId12"/>
    <p:sldId id="687" r:id="rId13"/>
    <p:sldId id="663" r:id="rId14"/>
  </p:sldIdLst>
  <p:sldSz cx="12188825" cy="6858000"/>
  <p:notesSz cx="6985000" cy="92837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986">
          <p15:clr>
            <a:srgbClr val="A4A3A4"/>
          </p15:clr>
        </p15:guide>
        <p15:guide id="2" orient="horz" pos="2621">
          <p15:clr>
            <a:srgbClr val="A4A3A4"/>
          </p15:clr>
        </p15:guide>
        <p15:guide id="3" orient="horz" pos="3903">
          <p15:clr>
            <a:srgbClr val="A4A3A4"/>
          </p15:clr>
        </p15:guide>
        <p15:guide id="4" orient="horz" pos="288">
          <p15:clr>
            <a:srgbClr val="A4A3A4"/>
          </p15:clr>
        </p15:guide>
        <p15:guide id="5" orient="horz" pos="2945">
          <p15:clr>
            <a:srgbClr val="A4A3A4"/>
          </p15:clr>
        </p15:guide>
        <p15:guide id="6" orient="horz" pos="1773">
          <p15:clr>
            <a:srgbClr val="A4A3A4"/>
          </p15:clr>
        </p15:guide>
        <p15:guide id="7" orient="horz" pos="4203">
          <p15:clr>
            <a:srgbClr val="A4A3A4"/>
          </p15:clr>
        </p15:guide>
        <p15:guide id="8" pos="7677">
          <p15:clr>
            <a:srgbClr val="A4A3A4"/>
          </p15:clr>
        </p15:guide>
        <p15:guide id="9" pos="9">
          <p15:clr>
            <a:srgbClr val="A4A3A4"/>
          </p15:clr>
        </p15:guide>
        <p15:guide id="10" pos="578">
          <p15:clr>
            <a:srgbClr val="A4A3A4"/>
          </p15:clr>
        </p15:guide>
        <p15:guide id="11" pos="3037">
          <p15:clr>
            <a:srgbClr val="A4A3A4"/>
          </p15:clr>
        </p15:guide>
        <p15:guide id="12" pos="7325">
          <p15:clr>
            <a:srgbClr val="A4A3A4"/>
          </p15:clr>
        </p15:guide>
        <p15:guide id="13">
          <p15:clr>
            <a:srgbClr val="A4A3A4"/>
          </p15:clr>
        </p15:guide>
        <p15:guide id="14" pos="4238">
          <p15:clr>
            <a:srgbClr val="A4A3A4"/>
          </p15:clr>
        </p15:guide>
        <p15:guide id="15" pos="5629">
          <p15:clr>
            <a:srgbClr val="A4A3A4"/>
          </p15:clr>
        </p15:guide>
        <p15:guide id="16" pos="147">
          <p15:clr>
            <a:srgbClr val="A4A3A4"/>
          </p15:clr>
        </p15:guide>
        <p15:guide id="17" pos="7572">
          <p15:clr>
            <a:srgbClr val="A4A3A4"/>
          </p15:clr>
        </p15:guide>
      </p15:sldGuideLst>
    </p:ext>
    <p:ext uri="{2D200454-40CA-4A62-9FC3-DE9A4176ACB9}">
      <p15:notesGuideLst xmlns:p15="http://schemas.microsoft.com/office/powerpoint/2012/main">
        <p15:guide id="1" orient="horz" pos="2924">
          <p15:clr>
            <a:srgbClr val="A4A3A4"/>
          </p15:clr>
        </p15:guide>
        <p15:guide id="2" pos="220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04040"/>
    <a:srgbClr val="008D95"/>
    <a:srgbClr val="005392"/>
    <a:srgbClr val="7F7F7F"/>
    <a:srgbClr val="BC141A"/>
    <a:srgbClr val="8F297D"/>
    <a:srgbClr val="8F297C"/>
    <a:srgbClr val="003B66"/>
    <a:srgbClr val="FDF055"/>
    <a:srgbClr val="E46D2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338" autoAdjust="0"/>
    <p:restoredTop sz="99067" autoAdjust="0"/>
  </p:normalViewPr>
  <p:slideViewPr>
    <p:cSldViewPr snapToGrid="0" snapToObjects="1">
      <p:cViewPr varScale="1">
        <p:scale>
          <a:sx n="88" d="100"/>
          <a:sy n="88" d="100"/>
        </p:scale>
        <p:origin x="828" y="66"/>
      </p:cViewPr>
      <p:guideLst>
        <p:guide orient="horz" pos="1986"/>
        <p:guide orient="horz" pos="2621"/>
        <p:guide orient="horz" pos="3903"/>
        <p:guide orient="horz" pos="288"/>
        <p:guide orient="horz" pos="2945"/>
        <p:guide orient="horz" pos="1773"/>
        <p:guide orient="horz" pos="4203"/>
        <p:guide pos="7677"/>
        <p:guide pos="9"/>
        <p:guide pos="578"/>
        <p:guide pos="3037"/>
        <p:guide pos="7325"/>
        <p:guide/>
        <p:guide pos="4238"/>
        <p:guide pos="5629"/>
        <p:guide pos="147"/>
        <p:guide pos="7572"/>
      </p:guideLst>
    </p:cSldViewPr>
  </p:slideViewPr>
  <p:notesTextViewPr>
    <p:cViewPr>
      <p:scale>
        <a:sx n="1" d="1"/>
        <a:sy n="1" d="1"/>
      </p:scale>
      <p:origin x="0" y="0"/>
    </p:cViewPr>
  </p:notesTextViewPr>
  <p:sorterViewPr>
    <p:cViewPr>
      <p:scale>
        <a:sx n="106" d="100"/>
        <a:sy n="106" d="100"/>
      </p:scale>
      <p:origin x="0" y="4266"/>
    </p:cViewPr>
  </p:sorterViewPr>
  <p:notesViewPr>
    <p:cSldViewPr snapToGrid="0" snapToObjects="1" showGuides="1">
      <p:cViewPr varScale="1">
        <p:scale>
          <a:sx n="95" d="100"/>
          <a:sy n="95" d="100"/>
        </p:scale>
        <p:origin x="-3630" y="-108"/>
      </p:cViewPr>
      <p:guideLst>
        <p:guide orient="horz" pos="2924"/>
        <p:guide pos="220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image" Target="../media/image12.wmf"/><Relationship Id="rId1" Type="http://schemas.openxmlformats.org/officeDocument/2006/relationships/image" Target="../media/image11.wmf"/><Relationship Id="rId4" Type="http://schemas.openxmlformats.org/officeDocument/2006/relationships/image" Target="../media/image14.wmf"/></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sz="quarter" idx="1"/>
          </p:nvPr>
        </p:nvSpPr>
        <p:spPr>
          <a:xfrm>
            <a:off x="3956550" y="0"/>
            <a:ext cx="3026833" cy="464185"/>
          </a:xfrm>
          <a:prstGeom prst="rect">
            <a:avLst/>
          </a:prstGeom>
        </p:spPr>
        <p:txBody>
          <a:bodyPr vert="horz" lIns="92958" tIns="46479" rIns="92958" bIns="46479" rtlCol="0"/>
          <a:lstStyle>
            <a:lvl1pPr algn="r">
              <a:defRPr sz="1200"/>
            </a:lvl1pPr>
          </a:lstStyle>
          <a:p>
            <a:fld id="{3A2B4C68-02D4-43B7-82D0-CC0F31ADA7D5}" type="datetimeFigureOut">
              <a:rPr lang="en-US" smtClean="0">
                <a:latin typeface="Qualcomm Office Regular" pitchFamily="34" charset="0"/>
              </a:rPr>
              <a:t>10/7/2014</a:t>
            </a:fld>
            <a:endParaRPr lang="en-US" dirty="0">
              <a:latin typeface="Qualcomm Office Regular" pitchFamily="34" charset="0"/>
            </a:endParaRPr>
          </a:p>
        </p:txBody>
      </p:sp>
      <p:sp>
        <p:nvSpPr>
          <p:cNvPr id="4" name="Footer Placeholder 3"/>
          <p:cNvSpPr>
            <a:spLocks noGrp="1"/>
          </p:cNvSpPr>
          <p:nvPr>
            <p:ph type="ftr" sz="quarter" idx="2"/>
          </p:nvPr>
        </p:nvSpPr>
        <p:spPr>
          <a:xfrm>
            <a:off x="0" y="8817904"/>
            <a:ext cx="3026833" cy="464185"/>
          </a:xfrm>
          <a:prstGeom prst="rect">
            <a:avLst/>
          </a:prstGeom>
        </p:spPr>
        <p:txBody>
          <a:bodyPr vert="horz" lIns="92958" tIns="46479" rIns="92958" bIns="46479" rtlCol="0" anchor="b"/>
          <a:lstStyle>
            <a:lvl1pPr algn="l">
              <a:defRPr sz="1200"/>
            </a:lvl1pPr>
          </a:lstStyle>
          <a:p>
            <a:endParaRPr lang="en-US" dirty="0">
              <a:latin typeface="Qualcomm Office Regular" pitchFamily="34" charset="0"/>
            </a:endParaRPr>
          </a:p>
        </p:txBody>
      </p:sp>
      <p:sp>
        <p:nvSpPr>
          <p:cNvPr id="5" name="Slide Number Placeholder 4"/>
          <p:cNvSpPr>
            <a:spLocks noGrp="1"/>
          </p:cNvSpPr>
          <p:nvPr>
            <p:ph type="sldNum" sz="quarter" idx="3"/>
          </p:nvPr>
        </p:nvSpPr>
        <p:spPr>
          <a:xfrm>
            <a:off x="3956550" y="8817904"/>
            <a:ext cx="3026833" cy="464185"/>
          </a:xfrm>
          <a:prstGeom prst="rect">
            <a:avLst/>
          </a:prstGeom>
        </p:spPr>
        <p:txBody>
          <a:bodyPr vert="horz" lIns="92958" tIns="46479" rIns="92958" bIns="46479" rtlCol="0" anchor="b"/>
          <a:lstStyle>
            <a:lvl1pPr algn="r">
              <a:defRPr sz="1200"/>
            </a:lvl1pPr>
          </a:lstStyle>
          <a:p>
            <a:fld id="{9CE8D803-E2CE-43E6-BB9D-83A503D767A5}" type="slidenum">
              <a:rPr lang="en-US" smtClean="0">
                <a:latin typeface="Qualcomm Office Regular" pitchFamily="34" charset="0"/>
              </a:rPr>
              <a:t>‹#›</a:t>
            </a:fld>
            <a:endParaRPr lang="en-US" dirty="0">
              <a:latin typeface="Qualcomm Office Regular" pitchFamily="34" charset="0"/>
            </a:endParaRPr>
          </a:p>
        </p:txBody>
      </p:sp>
      <p:pic>
        <p:nvPicPr>
          <p:cNvPr id="6" name="Picture 2"/>
          <p:cNvPicPr>
            <a:picLocks noChangeAspect="1" noChangeArrowheads="1"/>
          </p:cNvPicPr>
          <p:nvPr/>
        </p:nvPicPr>
        <p:blipFill>
          <a:blip r:embed="rId2" cstate="print"/>
          <a:srcRect/>
          <a:stretch>
            <a:fillRect/>
          </a:stretch>
        </p:blipFill>
        <p:spPr bwMode="auto">
          <a:xfrm>
            <a:off x="504053" y="8528984"/>
            <a:ext cx="998272" cy="210414"/>
          </a:xfrm>
          <a:prstGeom prst="rect">
            <a:avLst/>
          </a:prstGeom>
          <a:noFill/>
          <a:ln w="9525">
            <a:noFill/>
            <a:miter lim="800000"/>
            <a:headEnd/>
            <a:tailEnd/>
          </a:ln>
          <a:effectLst/>
        </p:spPr>
      </p:pic>
    </p:spTree>
    <p:extLst>
      <p:ext uri="{BB962C8B-B14F-4D97-AF65-F5344CB8AC3E}">
        <p14:creationId xmlns:p14="http://schemas.microsoft.com/office/powerpoint/2010/main" val="5428951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398463" y="696913"/>
            <a:ext cx="6188075" cy="3481387"/>
          </a:xfrm>
          <a:prstGeom prst="rect">
            <a:avLst/>
          </a:prstGeom>
          <a:noFill/>
          <a:ln w="12700">
            <a:solidFill>
              <a:prstClr val="black"/>
            </a:solidFill>
          </a:ln>
        </p:spPr>
        <p:txBody>
          <a:bodyPr vert="horz" lIns="92958" tIns="46479" rIns="92958" bIns="46479" rtlCol="0" anchor="ctr"/>
          <a:lstStyle/>
          <a:p>
            <a:endParaRPr lang="en-US" dirty="0"/>
          </a:p>
        </p:txBody>
      </p:sp>
      <p:sp>
        <p:nvSpPr>
          <p:cNvPr id="5" name="Notes Placeholder 4"/>
          <p:cNvSpPr>
            <a:spLocks noGrp="1"/>
          </p:cNvSpPr>
          <p:nvPr>
            <p:ph type="body" sz="quarter" idx="3"/>
          </p:nvPr>
        </p:nvSpPr>
        <p:spPr>
          <a:xfrm>
            <a:off x="389673" y="4409758"/>
            <a:ext cx="6205655" cy="4177665"/>
          </a:xfrm>
          <a:prstGeom prst="rect">
            <a:avLst/>
          </a:prstGeom>
        </p:spPr>
        <p:txBody>
          <a:bodyPr vert="horz" lIns="92958" tIns="46479" rIns="92958" bIns="46479" rtlCol="0"/>
          <a:lstStyle/>
          <a:p>
            <a:pPr lvl="0"/>
            <a:r>
              <a:rPr lang="en-US" dirty="0" smtClean="0"/>
              <a:t>Click to edit Master text styles</a:t>
            </a:r>
          </a:p>
          <a:p>
            <a:pPr lvl="1"/>
            <a:r>
              <a:rPr lang="en-US" dirty="0" smtClean="0"/>
              <a:t>Second level</a:t>
            </a:r>
          </a:p>
          <a:p>
            <a:pPr lvl="2"/>
            <a:r>
              <a:rPr lang="en-US" dirty="0" smtClean="0"/>
              <a:t>Third level </a:t>
            </a:r>
          </a:p>
        </p:txBody>
      </p:sp>
      <p:sp>
        <p:nvSpPr>
          <p:cNvPr id="7" name="Slide Number Placeholder 6"/>
          <p:cNvSpPr>
            <a:spLocks noGrp="1"/>
          </p:cNvSpPr>
          <p:nvPr>
            <p:ph type="sldNum" sz="quarter" idx="5"/>
          </p:nvPr>
        </p:nvSpPr>
        <p:spPr>
          <a:xfrm>
            <a:off x="3956551" y="8817904"/>
            <a:ext cx="2329950" cy="464185"/>
          </a:xfrm>
          <a:prstGeom prst="rect">
            <a:avLst/>
          </a:prstGeom>
        </p:spPr>
        <p:txBody>
          <a:bodyPr vert="horz" lIns="92958" tIns="46479" rIns="92958" bIns="46479" rtlCol="0" anchor="b"/>
          <a:lstStyle>
            <a:lvl1pPr algn="r">
              <a:defRPr sz="1100">
                <a:latin typeface="Qualcomm Office Regular" pitchFamily="34" charset="0"/>
              </a:defRPr>
            </a:lvl1pPr>
          </a:lstStyle>
          <a:p>
            <a:fld id="{928A2613-ABFE-468A-A021-82F251360FB0}" type="slidenum">
              <a:rPr lang="en-US" smtClean="0"/>
              <a:pPr/>
              <a:t>‹#›</a:t>
            </a:fld>
            <a:endParaRPr lang="en-US" dirty="0"/>
          </a:p>
        </p:txBody>
      </p:sp>
      <p:pic>
        <p:nvPicPr>
          <p:cNvPr id="8" name="Picture 2"/>
          <p:cNvPicPr>
            <a:picLocks noChangeAspect="1" noChangeArrowheads="1"/>
          </p:cNvPicPr>
          <p:nvPr/>
        </p:nvPicPr>
        <p:blipFill>
          <a:blip r:embed="rId2" cstate="print"/>
          <a:srcRect/>
          <a:stretch>
            <a:fillRect/>
          </a:stretch>
        </p:blipFill>
        <p:spPr bwMode="auto">
          <a:xfrm>
            <a:off x="698500" y="9028858"/>
            <a:ext cx="998272" cy="210414"/>
          </a:xfrm>
          <a:prstGeom prst="rect">
            <a:avLst/>
          </a:prstGeom>
          <a:noFill/>
          <a:ln w="9525">
            <a:noFill/>
            <a:miter lim="800000"/>
            <a:headEnd/>
            <a:tailEnd/>
          </a:ln>
          <a:effectLst/>
        </p:spPr>
      </p:pic>
    </p:spTree>
    <p:extLst>
      <p:ext uri="{BB962C8B-B14F-4D97-AF65-F5344CB8AC3E}">
        <p14:creationId xmlns:p14="http://schemas.microsoft.com/office/powerpoint/2010/main" val="488602246"/>
      </p:ext>
    </p:extLst>
  </p:cSld>
  <p:clrMap bg1="lt1" tx1="dk1" bg2="lt2" tx2="dk2" accent1="accent1" accent2="accent2" accent3="accent3" accent4="accent4" accent5="accent5" accent6="accent6" hlink="hlink" folHlink="folHlink"/>
  <p:notesStyle>
    <a:lvl1pPr marL="171450" indent="-171450" algn="l" defTabSz="914400" rtl="0" eaLnBrk="1" latinLnBrk="0" hangingPunct="1">
      <a:buFont typeface="Arial" pitchFamily="34" charset="0"/>
      <a:buChar char="•"/>
      <a:defRPr sz="1600" kern="1200">
        <a:solidFill>
          <a:schemeClr val="tx1"/>
        </a:solidFill>
        <a:latin typeface="Qualcomm Office Regular" pitchFamily="34" charset="0"/>
        <a:ea typeface="+mn-ea"/>
        <a:cs typeface="+mn-cs"/>
      </a:defRPr>
    </a:lvl1pPr>
    <a:lvl2pPr marL="628650" indent="-171450" algn="l" defTabSz="914400" rtl="0" eaLnBrk="1" latinLnBrk="0" hangingPunct="1">
      <a:buFont typeface="Arial" pitchFamily="34" charset="0"/>
      <a:buChar char="•"/>
      <a:defRPr sz="1200" kern="1200">
        <a:solidFill>
          <a:schemeClr val="tx1"/>
        </a:solidFill>
        <a:latin typeface="Qualcomm Office Regular" pitchFamily="34" charset="0"/>
        <a:ea typeface="+mn-ea"/>
        <a:cs typeface="+mn-cs"/>
      </a:defRPr>
    </a:lvl2pPr>
    <a:lvl3pPr marL="1085850" indent="-171450" algn="l" defTabSz="914400" rtl="0" eaLnBrk="1" latinLnBrk="0" hangingPunct="1">
      <a:buFont typeface="Arial" pitchFamily="34" charset="0"/>
      <a:buChar char="•"/>
      <a:defRPr sz="1200" kern="1200" baseline="0">
        <a:solidFill>
          <a:schemeClr val="tx1"/>
        </a:solidFill>
        <a:latin typeface="Qualcomm Office Regular" pitchFamily="34" charset="0"/>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98463" y="696913"/>
            <a:ext cx="6188075" cy="3481387"/>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28A2613-ABFE-468A-A021-82F251360FB0}" type="slidenum">
              <a:rPr lang="en-US" smtClean="0"/>
              <a:t>1</a:t>
            </a:fld>
            <a:endParaRPr lang="en-US" dirty="0"/>
          </a:p>
        </p:txBody>
      </p:sp>
    </p:spTree>
    <p:extLst>
      <p:ext uri="{BB962C8B-B14F-4D97-AF65-F5344CB8AC3E}">
        <p14:creationId xmlns:p14="http://schemas.microsoft.com/office/powerpoint/2010/main" val="7371239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4538"/>
            <a:ext cx="6613525" cy="3722687"/>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ED7C50F-071E-4D3B-9A71-41D99FA7C3E5}" type="slidenum">
              <a:rPr lang="en-US" smtClean="0"/>
              <a:t>2</a:t>
            </a:fld>
            <a:endParaRPr lang="en-US" dirty="0"/>
          </a:p>
        </p:txBody>
      </p:sp>
    </p:spTree>
    <p:extLst>
      <p:ext uri="{BB962C8B-B14F-4D97-AF65-F5344CB8AC3E}">
        <p14:creationId xmlns:p14="http://schemas.microsoft.com/office/powerpoint/2010/main" val="358210815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hyperlink" Target="https://www.facebook.com/qualcomm" TargetMode="External"/><Relationship Id="rId2" Type="http://schemas.openxmlformats.org/officeDocument/2006/relationships/hyperlink" Target="https://twitter.com/Qualcomm" TargetMode="External"/><Relationship Id="rId1" Type="http://schemas.openxmlformats.org/officeDocument/2006/relationships/slideMaster" Target="../slideMasters/slideMaster1.xml"/><Relationship Id="rId4" Type="http://schemas.openxmlformats.org/officeDocument/2006/relationships/image" Target="../media/image5.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Splash Slide">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63" name="Freeform 6"/>
          <p:cNvSpPr>
            <a:spLocks noEditPoints="1"/>
          </p:cNvSpPr>
          <p:nvPr userDrawn="1"/>
        </p:nvSpPr>
        <p:spPr bwMode="auto">
          <a:xfrm>
            <a:off x="2401888" y="3588584"/>
            <a:ext cx="103188" cy="114300"/>
          </a:xfrm>
          <a:custGeom>
            <a:avLst/>
            <a:gdLst>
              <a:gd name="T0" fmla="*/ 65 w 65"/>
              <a:gd name="T1" fmla="*/ 72 h 72"/>
              <a:gd name="T2" fmla="*/ 0 w 65"/>
              <a:gd name="T3" fmla="*/ 39 h 72"/>
              <a:gd name="T4" fmla="*/ 61 w 65"/>
              <a:gd name="T5" fmla="*/ 0 h 72"/>
              <a:gd name="T6" fmla="*/ 65 w 65"/>
              <a:gd name="T7" fmla="*/ 72 h 72"/>
              <a:gd name="T8" fmla="*/ 18 w 65"/>
              <a:gd name="T9" fmla="*/ 38 h 72"/>
              <a:gd name="T10" fmla="*/ 55 w 65"/>
              <a:gd name="T11" fmla="*/ 57 h 72"/>
              <a:gd name="T12" fmla="*/ 53 w 65"/>
              <a:gd name="T13" fmla="*/ 15 h 72"/>
              <a:gd name="T14" fmla="*/ 18 w 65"/>
              <a:gd name="T15" fmla="*/ 38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1" name="Curved Line"/>
          <p:cNvSpPr>
            <a:spLocks noEditPoints="1"/>
          </p:cNvSpPr>
          <p:nvPr userDrawn="1"/>
        </p:nvSpPr>
        <p:spPr bwMode="auto">
          <a:xfrm>
            <a:off x="2333626" y="2189996"/>
            <a:ext cx="1335088" cy="1944688"/>
          </a:xfrm>
          <a:custGeom>
            <a:avLst/>
            <a:gdLst>
              <a:gd name="T0" fmla="*/ 139 w 489"/>
              <a:gd name="T1" fmla="*/ 711 h 712"/>
              <a:gd name="T2" fmla="*/ 196 w 489"/>
              <a:gd name="T3" fmla="*/ 706 h 712"/>
              <a:gd name="T4" fmla="*/ 111 w 489"/>
              <a:gd name="T5" fmla="*/ 703 h 712"/>
              <a:gd name="T6" fmla="*/ 212 w 489"/>
              <a:gd name="T7" fmla="*/ 692 h 712"/>
              <a:gd name="T8" fmla="*/ 92 w 489"/>
              <a:gd name="T9" fmla="*/ 694 h 712"/>
              <a:gd name="T10" fmla="*/ 222 w 489"/>
              <a:gd name="T11" fmla="*/ 694 h 712"/>
              <a:gd name="T12" fmla="*/ 234 w 489"/>
              <a:gd name="T13" fmla="*/ 676 h 712"/>
              <a:gd name="T14" fmla="*/ 57 w 489"/>
              <a:gd name="T15" fmla="*/ 650 h 712"/>
              <a:gd name="T16" fmla="*/ 261 w 489"/>
              <a:gd name="T17" fmla="*/ 653 h 712"/>
              <a:gd name="T18" fmla="*/ 265 w 489"/>
              <a:gd name="T19" fmla="*/ 646 h 712"/>
              <a:gd name="T20" fmla="*/ 41 w 489"/>
              <a:gd name="T21" fmla="*/ 613 h 712"/>
              <a:gd name="T22" fmla="*/ 272 w 489"/>
              <a:gd name="T23" fmla="*/ 626 h 712"/>
              <a:gd name="T24" fmla="*/ 269 w 489"/>
              <a:gd name="T25" fmla="*/ 604 h 712"/>
              <a:gd name="T26" fmla="*/ 33 w 489"/>
              <a:gd name="T27" fmla="*/ 585 h 712"/>
              <a:gd name="T28" fmla="*/ 274 w 489"/>
              <a:gd name="T29" fmla="*/ 583 h 712"/>
              <a:gd name="T30" fmla="*/ 264 w 489"/>
              <a:gd name="T31" fmla="*/ 564 h 712"/>
              <a:gd name="T32" fmla="*/ 257 w 489"/>
              <a:gd name="T33" fmla="*/ 529 h 712"/>
              <a:gd name="T34" fmla="*/ 248 w 489"/>
              <a:gd name="T35" fmla="*/ 526 h 712"/>
              <a:gd name="T36" fmla="*/ 218 w 489"/>
              <a:gd name="T37" fmla="*/ 479 h 712"/>
              <a:gd name="T38" fmla="*/ 219 w 489"/>
              <a:gd name="T39" fmla="*/ 469 h 712"/>
              <a:gd name="T40" fmla="*/ 188 w 489"/>
              <a:gd name="T41" fmla="*/ 440 h 712"/>
              <a:gd name="T42" fmla="*/ 170 w 489"/>
              <a:gd name="T43" fmla="*/ 410 h 712"/>
              <a:gd name="T44" fmla="*/ 161 w 489"/>
              <a:gd name="T45" fmla="*/ 409 h 712"/>
              <a:gd name="T46" fmla="*/ 123 w 489"/>
              <a:gd name="T47" fmla="*/ 367 h 712"/>
              <a:gd name="T48" fmla="*/ 123 w 489"/>
              <a:gd name="T49" fmla="*/ 358 h 712"/>
              <a:gd name="T50" fmla="*/ 90 w 489"/>
              <a:gd name="T51" fmla="*/ 331 h 712"/>
              <a:gd name="T52" fmla="*/ 72 w 489"/>
              <a:gd name="T53" fmla="*/ 300 h 712"/>
              <a:gd name="T54" fmla="*/ 63 w 489"/>
              <a:gd name="T55" fmla="*/ 299 h 712"/>
              <a:gd name="T56" fmla="*/ 31 w 489"/>
              <a:gd name="T57" fmla="*/ 253 h 712"/>
              <a:gd name="T58" fmla="*/ 32 w 489"/>
              <a:gd name="T59" fmla="*/ 244 h 712"/>
              <a:gd name="T60" fmla="*/ 9 w 489"/>
              <a:gd name="T61" fmla="*/ 208 h 712"/>
              <a:gd name="T62" fmla="*/ 485 w 489"/>
              <a:gd name="T63" fmla="*/ 188 h 712"/>
              <a:gd name="T64" fmla="*/ 4 w 489"/>
              <a:gd name="T65" fmla="*/ 188 h 712"/>
              <a:gd name="T66" fmla="*/ 0 w 489"/>
              <a:gd name="T67" fmla="*/ 152 h 712"/>
              <a:gd name="T68" fmla="*/ 473 w 489"/>
              <a:gd name="T69" fmla="*/ 162 h 712"/>
              <a:gd name="T70" fmla="*/ 6 w 489"/>
              <a:gd name="T71" fmla="*/ 145 h 712"/>
              <a:gd name="T72" fmla="*/ 444 w 489"/>
              <a:gd name="T73" fmla="*/ 131 h 712"/>
              <a:gd name="T74" fmla="*/ 4 w 489"/>
              <a:gd name="T75" fmla="*/ 110 h 712"/>
              <a:gd name="T76" fmla="*/ 431 w 489"/>
              <a:gd name="T77" fmla="*/ 115 h 712"/>
              <a:gd name="T78" fmla="*/ 406 w 489"/>
              <a:gd name="T79" fmla="*/ 90 h 712"/>
              <a:gd name="T80" fmla="*/ 405 w 489"/>
              <a:gd name="T81" fmla="*/ 81 h 712"/>
              <a:gd name="T82" fmla="*/ 384 w 489"/>
              <a:gd name="T83" fmla="*/ 73 h 712"/>
              <a:gd name="T84" fmla="*/ 34 w 489"/>
              <a:gd name="T85" fmla="*/ 53 h 712"/>
              <a:gd name="T86" fmla="*/ 367 w 489"/>
              <a:gd name="T87" fmla="*/ 61 h 712"/>
              <a:gd name="T88" fmla="*/ 337 w 489"/>
              <a:gd name="T89" fmla="*/ 44 h 712"/>
              <a:gd name="T90" fmla="*/ 334 w 489"/>
              <a:gd name="T91" fmla="*/ 35 h 712"/>
              <a:gd name="T92" fmla="*/ 312 w 489"/>
              <a:gd name="T93" fmla="*/ 32 h 712"/>
              <a:gd name="T94" fmla="*/ 86 w 489"/>
              <a:gd name="T95" fmla="*/ 17 h 712"/>
              <a:gd name="T96" fmla="*/ 292 w 489"/>
              <a:gd name="T97" fmla="*/ 25 h 712"/>
              <a:gd name="T98" fmla="*/ 259 w 489"/>
              <a:gd name="T99" fmla="*/ 16 h 712"/>
              <a:gd name="T100" fmla="*/ 254 w 489"/>
              <a:gd name="T101" fmla="*/ 8 h 712"/>
              <a:gd name="T102" fmla="*/ 232 w 489"/>
              <a:gd name="T103" fmla="*/ 10 h 712"/>
              <a:gd name="T104" fmla="*/ 146 w 489"/>
              <a:gd name="T105" fmla="*/ 1 h 712"/>
              <a:gd name="T106" fmla="*/ 198 w 489"/>
              <a:gd name="T107" fmla="*/ 1 h 712"/>
              <a:gd name="T108" fmla="*/ 156 w 489"/>
              <a:gd name="T109" fmla="*/ 7 h 712"/>
              <a:gd name="T110" fmla="*/ 190 w 489"/>
              <a:gd name="T111" fmla="*/ 7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3172" name="bIg Eye"/>
          <p:cNvGrpSpPr/>
          <p:nvPr userDrawn="1"/>
        </p:nvGrpSpPr>
        <p:grpSpPr>
          <a:xfrm>
            <a:off x="2665413" y="2318584"/>
            <a:ext cx="962025" cy="568325"/>
            <a:chOff x="2665413" y="2318584"/>
            <a:chExt cx="962025" cy="568325"/>
          </a:xfrm>
          <a:solidFill>
            <a:schemeClr val="tx2"/>
          </a:solidFill>
        </p:grpSpPr>
        <p:sp>
          <p:nvSpPr>
            <p:cNvPr id="82" name="Freeform 8"/>
            <p:cNvSpPr>
              <a:spLocks noEditPoints="1"/>
            </p:cNvSpPr>
            <p:nvPr userDrawn="1"/>
          </p:nvSpPr>
          <p:spPr bwMode="auto">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3" name="Freeform 9"/>
            <p:cNvSpPr>
              <a:spLocks noEditPoints="1"/>
            </p:cNvSpPr>
            <p:nvPr userDrawn="1"/>
          </p:nvSpPr>
          <p:spPr bwMode="auto">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84" name="Line to bugle"/>
          <p:cNvSpPr>
            <a:spLocks noChangeArrowheads="1"/>
          </p:cNvSpPr>
          <p:nvPr userDrawn="1"/>
        </p:nvSpPr>
        <p:spPr bwMode="auto">
          <a:xfrm>
            <a:off x="2178051" y="3694946"/>
            <a:ext cx="23813" cy="636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12" name="Bugle"/>
          <p:cNvSpPr>
            <a:spLocks/>
          </p:cNvSpPr>
          <p:nvPr userDrawn="1"/>
        </p:nvSpPr>
        <p:spPr bwMode="auto">
          <a:xfrm>
            <a:off x="1857376" y="4245809"/>
            <a:ext cx="593725" cy="306388"/>
          </a:xfrm>
          <a:custGeom>
            <a:avLst/>
            <a:gdLst>
              <a:gd name="T0" fmla="*/ 374 w 374"/>
              <a:gd name="T1" fmla="*/ 97 h 193"/>
              <a:gd name="T2" fmla="*/ 348 w 374"/>
              <a:gd name="T3" fmla="*/ 76 h 193"/>
              <a:gd name="T4" fmla="*/ 348 w 374"/>
              <a:gd name="T5" fmla="*/ 93 h 193"/>
              <a:gd name="T6" fmla="*/ 269 w 374"/>
              <a:gd name="T7" fmla="*/ 93 h 193"/>
              <a:gd name="T8" fmla="*/ 200 w 374"/>
              <a:gd name="T9" fmla="*/ 42 h 193"/>
              <a:gd name="T10" fmla="*/ 200 w 374"/>
              <a:gd name="T11" fmla="*/ 93 h 193"/>
              <a:gd name="T12" fmla="*/ 124 w 374"/>
              <a:gd name="T13" fmla="*/ 93 h 193"/>
              <a:gd name="T14" fmla="*/ 0 w 374"/>
              <a:gd name="T15" fmla="*/ 0 h 193"/>
              <a:gd name="T16" fmla="*/ 0 w 374"/>
              <a:gd name="T17" fmla="*/ 193 h 193"/>
              <a:gd name="T18" fmla="*/ 124 w 374"/>
              <a:gd name="T19" fmla="*/ 100 h 193"/>
              <a:gd name="T20" fmla="*/ 200 w 374"/>
              <a:gd name="T21" fmla="*/ 100 h 193"/>
              <a:gd name="T22" fmla="*/ 200 w 374"/>
              <a:gd name="T23" fmla="*/ 152 h 193"/>
              <a:gd name="T24" fmla="*/ 269 w 374"/>
              <a:gd name="T25" fmla="*/ 100 h 193"/>
              <a:gd name="T26" fmla="*/ 348 w 374"/>
              <a:gd name="T27" fmla="*/ 100 h 193"/>
              <a:gd name="T28" fmla="*/ 348 w 374"/>
              <a:gd name="T29" fmla="*/ 116 h 193"/>
              <a:gd name="T30" fmla="*/ 374 w 374"/>
              <a:gd name="T31" fmla="*/ 97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259" name="Arrow round wheel 2"/>
          <p:cNvGrpSpPr/>
          <p:nvPr userDrawn="1"/>
        </p:nvGrpSpPr>
        <p:grpSpPr>
          <a:xfrm>
            <a:off x="1208088" y="3209171"/>
            <a:ext cx="982663" cy="684213"/>
            <a:chOff x="1208088" y="3209171"/>
            <a:chExt cx="982663" cy="684213"/>
          </a:xfrm>
        </p:grpSpPr>
        <p:sp>
          <p:nvSpPr>
            <p:cNvPr id="113" name="Freeform 12"/>
            <p:cNvSpPr>
              <a:spLocks noEditPoints="1"/>
            </p:cNvSpPr>
            <p:nvPr userDrawn="1"/>
          </p:nvSpPr>
          <p:spPr bwMode="auto">
            <a:xfrm>
              <a:off x="1208088" y="3220284"/>
              <a:ext cx="120650" cy="114300"/>
            </a:xfrm>
            <a:custGeom>
              <a:avLst/>
              <a:gdLst>
                <a:gd name="T0" fmla="*/ 76 w 76"/>
                <a:gd name="T1" fmla="*/ 72 h 72"/>
                <a:gd name="T2" fmla="*/ 0 w 76"/>
                <a:gd name="T3" fmla="*/ 58 h 72"/>
                <a:gd name="T4" fmla="*/ 48 w 76"/>
                <a:gd name="T5" fmla="*/ 0 h 72"/>
                <a:gd name="T6" fmla="*/ 76 w 76"/>
                <a:gd name="T7" fmla="*/ 72 h 72"/>
                <a:gd name="T8" fmla="*/ 17 w 76"/>
                <a:gd name="T9" fmla="*/ 51 h 72"/>
                <a:gd name="T10" fmla="*/ 62 w 76"/>
                <a:gd name="T11" fmla="*/ 60 h 72"/>
                <a:gd name="T12" fmla="*/ 46 w 76"/>
                <a:gd name="T13" fmla="*/ 19 h 72"/>
                <a:gd name="T14" fmla="*/ 17 w 76"/>
                <a:gd name="T15" fmla="*/ 51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15" name="Freeform 13"/>
            <p:cNvSpPr>
              <a:spLocks noEditPoints="1"/>
            </p:cNvSpPr>
            <p:nvPr userDrawn="1"/>
          </p:nvSpPr>
          <p:spPr bwMode="auto">
            <a:xfrm>
              <a:off x="1249363" y="3209171"/>
              <a:ext cx="941388" cy="684213"/>
            </a:xfrm>
            <a:custGeom>
              <a:avLst/>
              <a:gdLst>
                <a:gd name="T0" fmla="*/ 170 w 345"/>
                <a:gd name="T1" fmla="*/ 245 h 251"/>
                <a:gd name="T2" fmla="*/ 173 w 345"/>
                <a:gd name="T3" fmla="*/ 251 h 251"/>
                <a:gd name="T4" fmla="*/ 149 w 345"/>
                <a:gd name="T5" fmla="*/ 243 h 251"/>
                <a:gd name="T6" fmla="*/ 191 w 345"/>
                <a:gd name="T7" fmla="*/ 251 h 251"/>
                <a:gd name="T8" fmla="*/ 205 w 345"/>
                <a:gd name="T9" fmla="*/ 248 h 251"/>
                <a:gd name="T10" fmla="*/ 127 w 345"/>
                <a:gd name="T11" fmla="*/ 245 h 251"/>
                <a:gd name="T12" fmla="*/ 141 w 345"/>
                <a:gd name="T13" fmla="*/ 249 h 251"/>
                <a:gd name="T14" fmla="*/ 224 w 345"/>
                <a:gd name="T15" fmla="*/ 237 h 251"/>
                <a:gd name="T16" fmla="*/ 121 w 345"/>
                <a:gd name="T17" fmla="*/ 243 h 251"/>
                <a:gd name="T18" fmla="*/ 123 w 345"/>
                <a:gd name="T19" fmla="*/ 237 h 251"/>
                <a:gd name="T20" fmla="*/ 230 w 345"/>
                <a:gd name="T21" fmla="*/ 235 h 251"/>
                <a:gd name="T22" fmla="*/ 233 w 345"/>
                <a:gd name="T23" fmla="*/ 241 h 251"/>
                <a:gd name="T24" fmla="*/ 91 w 345"/>
                <a:gd name="T25" fmla="*/ 224 h 251"/>
                <a:gd name="T26" fmla="*/ 252 w 345"/>
                <a:gd name="T27" fmla="*/ 232 h 251"/>
                <a:gd name="T28" fmla="*/ 265 w 345"/>
                <a:gd name="T29" fmla="*/ 225 h 251"/>
                <a:gd name="T30" fmla="*/ 81 w 345"/>
                <a:gd name="T31" fmla="*/ 225 h 251"/>
                <a:gd name="T32" fmla="*/ 85 w 345"/>
                <a:gd name="T33" fmla="*/ 220 h 251"/>
                <a:gd name="T34" fmla="*/ 271 w 345"/>
                <a:gd name="T35" fmla="*/ 222 h 251"/>
                <a:gd name="T36" fmla="*/ 282 w 345"/>
                <a:gd name="T37" fmla="*/ 213 h 251"/>
                <a:gd name="T38" fmla="*/ 54 w 345"/>
                <a:gd name="T39" fmla="*/ 204 h 251"/>
                <a:gd name="T40" fmla="*/ 64 w 345"/>
                <a:gd name="T41" fmla="*/ 213 h 251"/>
                <a:gd name="T42" fmla="*/ 293 w 345"/>
                <a:gd name="T43" fmla="*/ 194 h 251"/>
                <a:gd name="T44" fmla="*/ 49 w 345"/>
                <a:gd name="T45" fmla="*/ 199 h 251"/>
                <a:gd name="T46" fmla="*/ 53 w 345"/>
                <a:gd name="T47" fmla="*/ 194 h 251"/>
                <a:gd name="T48" fmla="*/ 298 w 345"/>
                <a:gd name="T49" fmla="*/ 189 h 251"/>
                <a:gd name="T50" fmla="*/ 303 w 345"/>
                <a:gd name="T51" fmla="*/ 193 h 251"/>
                <a:gd name="T52" fmla="*/ 32 w 345"/>
                <a:gd name="T53" fmla="*/ 167 h 251"/>
                <a:gd name="T54" fmla="*/ 316 w 345"/>
                <a:gd name="T55" fmla="*/ 177 h 251"/>
                <a:gd name="T56" fmla="*/ 318 w 345"/>
                <a:gd name="T57" fmla="*/ 161 h 251"/>
                <a:gd name="T58" fmla="*/ 316 w 345"/>
                <a:gd name="T59" fmla="*/ 177 h 251"/>
                <a:gd name="T60" fmla="*/ 22 w 345"/>
                <a:gd name="T61" fmla="*/ 149 h 251"/>
                <a:gd name="T62" fmla="*/ 327 w 345"/>
                <a:gd name="T63" fmla="*/ 158 h 251"/>
                <a:gd name="T64" fmla="*/ 333 w 345"/>
                <a:gd name="T65" fmla="*/ 145 h 251"/>
                <a:gd name="T66" fmla="*/ 8 w 345"/>
                <a:gd name="T67" fmla="*/ 132 h 251"/>
                <a:gd name="T68" fmla="*/ 13 w 345"/>
                <a:gd name="T69" fmla="*/ 146 h 251"/>
                <a:gd name="T70" fmla="*/ 333 w 345"/>
                <a:gd name="T71" fmla="*/ 123 h 251"/>
                <a:gd name="T72" fmla="*/ 6 w 345"/>
                <a:gd name="T73" fmla="*/ 125 h 251"/>
                <a:gd name="T74" fmla="*/ 12 w 345"/>
                <a:gd name="T75" fmla="*/ 124 h 251"/>
                <a:gd name="T76" fmla="*/ 335 w 345"/>
                <a:gd name="T77" fmla="*/ 117 h 251"/>
                <a:gd name="T78" fmla="*/ 341 w 345"/>
                <a:gd name="T79" fmla="*/ 118 h 251"/>
                <a:gd name="T80" fmla="*/ 6 w 345"/>
                <a:gd name="T81" fmla="*/ 90 h 251"/>
                <a:gd name="T82" fmla="*/ 344 w 345"/>
                <a:gd name="T83" fmla="*/ 97 h 251"/>
                <a:gd name="T84" fmla="*/ 345 w 345"/>
                <a:gd name="T85" fmla="*/ 83 h 251"/>
                <a:gd name="T86" fmla="*/ 0 w 345"/>
                <a:gd name="T87" fmla="*/ 78 h 251"/>
                <a:gd name="T88" fmla="*/ 6 w 345"/>
                <a:gd name="T89" fmla="*/ 78 h 251"/>
                <a:gd name="T90" fmla="*/ 339 w 345"/>
                <a:gd name="T91" fmla="*/ 76 h 251"/>
                <a:gd name="T92" fmla="*/ 345 w 345"/>
                <a:gd name="T93" fmla="*/ 76 h 251"/>
                <a:gd name="T94" fmla="*/ 0 w 345"/>
                <a:gd name="T95" fmla="*/ 62 h 251"/>
                <a:gd name="T96" fmla="*/ 7 w 345"/>
                <a:gd name="T97" fmla="*/ 63 h 251"/>
                <a:gd name="T98" fmla="*/ 342 w 345"/>
                <a:gd name="T99" fmla="*/ 40 h 251"/>
                <a:gd name="T100" fmla="*/ 334 w 345"/>
                <a:gd name="T101" fmla="*/ 35 h 251"/>
                <a:gd name="T102" fmla="*/ 340 w 345"/>
                <a:gd name="T103" fmla="*/ 33 h 251"/>
                <a:gd name="T104" fmla="*/ 323 w 345"/>
                <a:gd name="T105" fmla="*/ 3 h 251"/>
                <a:gd name="T106" fmla="*/ 328 w 345"/>
                <a:gd name="T107" fmla="*/ 1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57" name="Wheel connector"/>
          <p:cNvGrpSpPr/>
          <p:nvPr userDrawn="1"/>
        </p:nvGrpSpPr>
        <p:grpSpPr>
          <a:xfrm>
            <a:off x="1739901" y="3017084"/>
            <a:ext cx="1122362" cy="977900"/>
            <a:chOff x="1739901" y="3017084"/>
            <a:chExt cx="1122362" cy="977900"/>
          </a:xfrm>
        </p:grpSpPr>
        <p:sp>
          <p:nvSpPr>
            <p:cNvPr id="116" name="Freeform 14"/>
            <p:cNvSpPr>
              <a:spLocks/>
            </p:cNvSpPr>
            <p:nvPr userDrawn="1"/>
          </p:nvSpPr>
          <p:spPr bwMode="auto">
            <a:xfrm>
              <a:off x="1739901" y="3415546"/>
              <a:ext cx="925513" cy="579438"/>
            </a:xfrm>
            <a:custGeom>
              <a:avLst/>
              <a:gdLst>
                <a:gd name="T0" fmla="*/ 575 w 583"/>
                <a:gd name="T1" fmla="*/ 365 h 365"/>
                <a:gd name="T2" fmla="*/ 0 w 583"/>
                <a:gd name="T3" fmla="*/ 14 h 365"/>
                <a:gd name="T4" fmla="*/ 9 w 583"/>
                <a:gd name="T5" fmla="*/ 0 h 365"/>
                <a:gd name="T6" fmla="*/ 583 w 583"/>
                <a:gd name="T7" fmla="*/ 351 h 365"/>
                <a:gd name="T8" fmla="*/ 575 w 583"/>
                <a:gd name="T9" fmla="*/ 365 h 365"/>
              </a:gdLst>
              <a:ahLst/>
              <a:cxnLst>
                <a:cxn ang="0">
                  <a:pos x="T0" y="T1"/>
                </a:cxn>
                <a:cxn ang="0">
                  <a:pos x="T2" y="T3"/>
                </a:cxn>
                <a:cxn ang="0">
                  <a:pos x="T4" y="T5"/>
                </a:cxn>
                <a:cxn ang="0">
                  <a:pos x="T6" y="T7"/>
                </a:cxn>
                <a:cxn ang="0">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94" name="Freeform 15"/>
            <p:cNvSpPr>
              <a:spLocks/>
            </p:cNvSpPr>
            <p:nvPr userDrawn="1"/>
          </p:nvSpPr>
          <p:spPr bwMode="auto">
            <a:xfrm>
              <a:off x="2001838" y="3017084"/>
              <a:ext cx="860425" cy="681038"/>
            </a:xfrm>
            <a:custGeom>
              <a:avLst/>
              <a:gdLst>
                <a:gd name="T0" fmla="*/ 532 w 542"/>
                <a:gd name="T1" fmla="*/ 429 h 429"/>
                <a:gd name="T2" fmla="*/ 0 w 542"/>
                <a:gd name="T3" fmla="*/ 12 h 429"/>
                <a:gd name="T4" fmla="*/ 11 w 542"/>
                <a:gd name="T5" fmla="*/ 0 h 429"/>
                <a:gd name="T6" fmla="*/ 542 w 542"/>
                <a:gd name="T7" fmla="*/ 417 h 429"/>
                <a:gd name="T8" fmla="*/ 532 w 542"/>
                <a:gd name="T9" fmla="*/ 429 h 429"/>
              </a:gdLst>
              <a:ahLst/>
              <a:cxnLst>
                <a:cxn ang="0">
                  <a:pos x="T0" y="T1"/>
                </a:cxn>
                <a:cxn ang="0">
                  <a:pos x="T2" y="T3"/>
                </a:cxn>
                <a:cxn ang="0">
                  <a:pos x="T4" y="T5"/>
                </a:cxn>
                <a:cxn ang="0">
                  <a:pos x="T6" y="T7"/>
                </a:cxn>
                <a:cxn ang="0">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58" name="Arrow around wheel 1"/>
          <p:cNvGrpSpPr/>
          <p:nvPr userDrawn="1"/>
        </p:nvGrpSpPr>
        <p:grpSpPr>
          <a:xfrm>
            <a:off x="1473201" y="2812296"/>
            <a:ext cx="627063" cy="773113"/>
            <a:chOff x="1473201" y="2812296"/>
            <a:chExt cx="627063" cy="773113"/>
          </a:xfrm>
        </p:grpSpPr>
        <p:sp>
          <p:nvSpPr>
            <p:cNvPr id="196" name="Freeform 16"/>
            <p:cNvSpPr>
              <a:spLocks noEditPoints="1"/>
            </p:cNvSpPr>
            <p:nvPr userDrawn="1"/>
          </p:nvSpPr>
          <p:spPr bwMode="auto">
            <a:xfrm>
              <a:off x="1978026" y="2812296"/>
              <a:ext cx="122238" cy="115888"/>
            </a:xfrm>
            <a:custGeom>
              <a:avLst/>
              <a:gdLst>
                <a:gd name="T0" fmla="*/ 0 w 77"/>
                <a:gd name="T1" fmla="*/ 73 h 73"/>
                <a:gd name="T2" fmla="*/ 31 w 77"/>
                <a:gd name="T3" fmla="*/ 0 h 73"/>
                <a:gd name="T4" fmla="*/ 77 w 77"/>
                <a:gd name="T5" fmla="*/ 64 h 73"/>
                <a:gd name="T6" fmla="*/ 0 w 77"/>
                <a:gd name="T7" fmla="*/ 73 h 73"/>
                <a:gd name="T8" fmla="*/ 33 w 77"/>
                <a:gd name="T9" fmla="*/ 19 h 73"/>
                <a:gd name="T10" fmla="*/ 15 w 77"/>
                <a:gd name="T11" fmla="*/ 62 h 73"/>
                <a:gd name="T12" fmla="*/ 60 w 77"/>
                <a:gd name="T13" fmla="*/ 57 h 73"/>
                <a:gd name="T14" fmla="*/ 33 w 77"/>
                <a:gd name="T15" fmla="*/ 19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97" name="Freeform 17"/>
            <p:cNvSpPr>
              <a:spLocks noEditPoints="1"/>
            </p:cNvSpPr>
            <p:nvPr userDrawn="1"/>
          </p:nvSpPr>
          <p:spPr bwMode="auto">
            <a:xfrm>
              <a:off x="1473201" y="2834521"/>
              <a:ext cx="509588" cy="750888"/>
            </a:xfrm>
            <a:custGeom>
              <a:avLst/>
              <a:gdLst>
                <a:gd name="T0" fmla="*/ 83 w 187"/>
                <a:gd name="T1" fmla="*/ 270 h 275"/>
                <a:gd name="T2" fmla="*/ 99 w 187"/>
                <a:gd name="T3" fmla="*/ 269 h 275"/>
                <a:gd name="T4" fmla="*/ 77 w 187"/>
                <a:gd name="T5" fmla="*/ 267 h 275"/>
                <a:gd name="T6" fmla="*/ 68 w 187"/>
                <a:gd name="T7" fmla="*/ 254 h 275"/>
                <a:gd name="T8" fmla="*/ 77 w 187"/>
                <a:gd name="T9" fmla="*/ 267 h 275"/>
                <a:gd name="T10" fmla="*/ 49 w 187"/>
                <a:gd name="T11" fmla="*/ 248 h 275"/>
                <a:gd name="T12" fmla="*/ 52 w 187"/>
                <a:gd name="T13" fmla="*/ 242 h 275"/>
                <a:gd name="T14" fmla="*/ 63 w 187"/>
                <a:gd name="T15" fmla="*/ 250 h 275"/>
                <a:gd name="T16" fmla="*/ 42 w 187"/>
                <a:gd name="T17" fmla="*/ 241 h 275"/>
                <a:gd name="T18" fmla="*/ 38 w 187"/>
                <a:gd name="T19" fmla="*/ 227 h 275"/>
                <a:gd name="T20" fmla="*/ 42 w 187"/>
                <a:gd name="T21" fmla="*/ 241 h 275"/>
                <a:gd name="T22" fmla="*/ 20 w 187"/>
                <a:gd name="T23" fmla="*/ 213 h 275"/>
                <a:gd name="T24" fmla="*/ 33 w 187"/>
                <a:gd name="T25" fmla="*/ 221 h 275"/>
                <a:gd name="T26" fmla="*/ 17 w 187"/>
                <a:gd name="T27" fmla="*/ 207 h 275"/>
                <a:gd name="T28" fmla="*/ 17 w 187"/>
                <a:gd name="T29" fmla="*/ 192 h 275"/>
                <a:gd name="T30" fmla="*/ 17 w 187"/>
                <a:gd name="T31" fmla="*/ 207 h 275"/>
                <a:gd name="T32" fmla="*/ 4 w 187"/>
                <a:gd name="T33" fmla="*/ 174 h 275"/>
                <a:gd name="T34" fmla="*/ 14 w 187"/>
                <a:gd name="T35" fmla="*/ 185 h 275"/>
                <a:gd name="T36" fmla="*/ 3 w 187"/>
                <a:gd name="T37" fmla="*/ 167 h 275"/>
                <a:gd name="T38" fmla="*/ 7 w 187"/>
                <a:gd name="T39" fmla="*/ 152 h 275"/>
                <a:gd name="T40" fmla="*/ 3 w 187"/>
                <a:gd name="T41" fmla="*/ 167 h 275"/>
                <a:gd name="T42" fmla="*/ 0 w 187"/>
                <a:gd name="T43" fmla="*/ 141 h 275"/>
                <a:gd name="T44" fmla="*/ 7 w 187"/>
                <a:gd name="T45" fmla="*/ 131 h 275"/>
                <a:gd name="T46" fmla="*/ 7 w 187"/>
                <a:gd name="T47" fmla="*/ 145 h 275"/>
                <a:gd name="T48" fmla="*/ 8 w 187"/>
                <a:gd name="T49" fmla="*/ 125 h 275"/>
                <a:gd name="T50" fmla="*/ 4 w 187"/>
                <a:gd name="T51" fmla="*/ 110 h 275"/>
                <a:gd name="T52" fmla="*/ 8 w 187"/>
                <a:gd name="T53" fmla="*/ 125 h 275"/>
                <a:gd name="T54" fmla="*/ 6 w 187"/>
                <a:gd name="T55" fmla="*/ 103 h 275"/>
                <a:gd name="T56" fmla="*/ 16 w 187"/>
                <a:gd name="T57" fmla="*/ 92 h 275"/>
                <a:gd name="T58" fmla="*/ 19 w 187"/>
                <a:gd name="T59" fmla="*/ 85 h 275"/>
                <a:gd name="T60" fmla="*/ 20 w 187"/>
                <a:gd name="T61" fmla="*/ 70 h 275"/>
                <a:gd name="T62" fmla="*/ 19 w 187"/>
                <a:gd name="T63" fmla="*/ 85 h 275"/>
                <a:gd name="T64" fmla="*/ 24 w 187"/>
                <a:gd name="T65" fmla="*/ 64 h 275"/>
                <a:gd name="T66" fmla="*/ 37 w 187"/>
                <a:gd name="T67" fmla="*/ 56 h 275"/>
                <a:gd name="T68" fmla="*/ 41 w 187"/>
                <a:gd name="T69" fmla="*/ 51 h 275"/>
                <a:gd name="T70" fmla="*/ 47 w 187"/>
                <a:gd name="T71" fmla="*/ 37 h 275"/>
                <a:gd name="T72" fmla="*/ 41 w 187"/>
                <a:gd name="T73" fmla="*/ 51 h 275"/>
                <a:gd name="T74" fmla="*/ 52 w 187"/>
                <a:gd name="T75" fmla="*/ 32 h 275"/>
                <a:gd name="T76" fmla="*/ 67 w 187"/>
                <a:gd name="T77" fmla="*/ 29 h 275"/>
                <a:gd name="T78" fmla="*/ 73 w 187"/>
                <a:gd name="T79" fmla="*/ 25 h 275"/>
                <a:gd name="T80" fmla="*/ 82 w 187"/>
                <a:gd name="T81" fmla="*/ 13 h 275"/>
                <a:gd name="T82" fmla="*/ 73 w 187"/>
                <a:gd name="T83" fmla="*/ 25 h 275"/>
                <a:gd name="T84" fmla="*/ 89 w 187"/>
                <a:gd name="T85" fmla="*/ 10 h 275"/>
                <a:gd name="T86" fmla="*/ 104 w 187"/>
                <a:gd name="T87" fmla="*/ 12 h 275"/>
                <a:gd name="T88" fmla="*/ 185 w 187"/>
                <a:gd name="T89" fmla="*/ 14 h 275"/>
                <a:gd name="T90" fmla="*/ 173 w 187"/>
                <a:gd name="T91" fmla="*/ 4 h 275"/>
                <a:gd name="T92" fmla="*/ 185 w 187"/>
                <a:gd name="T93" fmla="*/ 14 h 275"/>
                <a:gd name="T94" fmla="*/ 109 w 187"/>
                <a:gd name="T95" fmla="*/ 4 h 275"/>
                <a:gd name="T96" fmla="*/ 124 w 187"/>
                <a:gd name="T97" fmla="*/ 8 h 275"/>
                <a:gd name="T98" fmla="*/ 165 w 187"/>
                <a:gd name="T99" fmla="*/ 9 h 275"/>
                <a:gd name="T100" fmla="*/ 152 w 187"/>
                <a:gd name="T101" fmla="*/ 1 h 275"/>
                <a:gd name="T102" fmla="*/ 165 w 187"/>
                <a:gd name="T103" fmla="*/ 9 h 275"/>
                <a:gd name="T104" fmla="*/ 131 w 187"/>
                <a:gd name="T105" fmla="*/ 1 h 275"/>
                <a:gd name="T106" fmla="*/ 145 w 187"/>
                <a:gd name="T107" fmla="*/ 7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56" name="Big Wheel 1"/>
          <p:cNvGrpSpPr/>
          <p:nvPr userDrawn="1"/>
        </p:nvGrpSpPr>
        <p:grpSpPr>
          <a:xfrm>
            <a:off x="1573213" y="2958346"/>
            <a:ext cx="546100" cy="506413"/>
            <a:chOff x="1573213" y="2958346"/>
            <a:chExt cx="546100" cy="506413"/>
          </a:xfrm>
          <a:solidFill>
            <a:schemeClr val="accent4"/>
          </a:solidFill>
        </p:grpSpPr>
        <p:sp>
          <p:nvSpPr>
            <p:cNvPr id="199" name="Freeform 18"/>
            <p:cNvSpPr>
              <a:spLocks noEditPoints="1"/>
            </p:cNvSpPr>
            <p:nvPr userDrawn="1"/>
          </p:nvSpPr>
          <p:spPr bwMode="auto">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3173" name="Pin wheel 1"/>
            <p:cNvGrpSpPr/>
            <p:nvPr userDrawn="1"/>
          </p:nvGrpSpPr>
          <p:grpSpPr>
            <a:xfrm>
              <a:off x="1697038" y="3050421"/>
              <a:ext cx="322263" cy="325438"/>
              <a:chOff x="1697038" y="3050421"/>
              <a:chExt cx="322263" cy="325438"/>
            </a:xfrm>
            <a:grpFill/>
          </p:grpSpPr>
          <p:sp>
            <p:nvSpPr>
              <p:cNvPr id="200" name="Freeform 19"/>
              <p:cNvSpPr>
                <a:spLocks noEditPoints="1"/>
              </p:cNvSpPr>
              <p:nvPr userDrawn="1"/>
            </p:nvSpPr>
            <p:spPr bwMode="auto">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1" name="Rectangle 20"/>
              <p:cNvSpPr>
                <a:spLocks noChangeArrowheads="1"/>
              </p:cNvSpPr>
              <p:nvPr userDrawn="1"/>
            </p:nvSpPr>
            <p:spPr bwMode="auto">
              <a:xfrm>
                <a:off x="1697038" y="3202821"/>
                <a:ext cx="730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2" name="Rectangle 21"/>
              <p:cNvSpPr>
                <a:spLocks noChangeArrowheads="1"/>
              </p:cNvSpPr>
              <p:nvPr userDrawn="1"/>
            </p:nvSpPr>
            <p:spPr bwMode="auto">
              <a:xfrm>
                <a:off x="1944688" y="3202821"/>
                <a:ext cx="74613"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3" name="Rectangle 22"/>
              <p:cNvSpPr>
                <a:spLocks noChangeArrowheads="1"/>
              </p:cNvSpPr>
              <p:nvPr userDrawn="1"/>
            </p:nvSpPr>
            <p:spPr bwMode="auto">
              <a:xfrm>
                <a:off x="1849438" y="3299659"/>
                <a:ext cx="15875" cy="762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4" name="Rectangle 23"/>
              <p:cNvSpPr>
                <a:spLocks noChangeArrowheads="1"/>
              </p:cNvSpPr>
              <p:nvPr userDrawn="1"/>
            </p:nvSpPr>
            <p:spPr bwMode="auto">
              <a:xfrm>
                <a:off x="1849438" y="3050421"/>
                <a:ext cx="15875" cy="730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5" name="Freeform 24"/>
              <p:cNvSpPr>
                <a:spLocks/>
              </p:cNvSpPr>
              <p:nvPr userDrawn="1"/>
            </p:nvSpPr>
            <p:spPr bwMode="auto">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6" name="Freeform 25"/>
              <p:cNvSpPr>
                <a:spLocks/>
              </p:cNvSpPr>
              <p:nvPr userDrawn="1"/>
            </p:nvSpPr>
            <p:spPr bwMode="auto">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9" name="Freeform 26"/>
              <p:cNvSpPr>
                <a:spLocks/>
              </p:cNvSpPr>
              <p:nvPr userDrawn="1"/>
            </p:nvSpPr>
            <p:spPr bwMode="auto">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0" name="Freeform 27"/>
              <p:cNvSpPr>
                <a:spLocks/>
              </p:cNvSpPr>
              <p:nvPr userDrawn="1"/>
            </p:nvSpPr>
            <p:spPr bwMode="auto">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grpSp>
        <p:nvGrpSpPr>
          <p:cNvPr id="3199" name="Small Wheel 1"/>
          <p:cNvGrpSpPr/>
          <p:nvPr userDrawn="1"/>
        </p:nvGrpSpPr>
        <p:grpSpPr>
          <a:xfrm>
            <a:off x="2559051" y="3645734"/>
            <a:ext cx="390525" cy="379413"/>
            <a:chOff x="2559051" y="3645734"/>
            <a:chExt cx="390525" cy="379413"/>
          </a:xfrm>
          <a:solidFill>
            <a:schemeClr val="accent4"/>
          </a:solidFill>
        </p:grpSpPr>
        <p:sp>
          <p:nvSpPr>
            <p:cNvPr id="211" name="Freeform 28"/>
            <p:cNvSpPr>
              <a:spLocks noEditPoints="1"/>
            </p:cNvSpPr>
            <p:nvPr userDrawn="1"/>
          </p:nvSpPr>
          <p:spPr bwMode="auto">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3198" name="Pin wheel 2"/>
            <p:cNvGrpSpPr/>
            <p:nvPr userDrawn="1"/>
          </p:nvGrpSpPr>
          <p:grpSpPr>
            <a:xfrm>
              <a:off x="2627313" y="3709234"/>
              <a:ext cx="254000" cy="252413"/>
              <a:chOff x="2627313" y="3709234"/>
              <a:chExt cx="254000" cy="252413"/>
            </a:xfrm>
            <a:grpFill/>
          </p:grpSpPr>
          <p:sp>
            <p:nvSpPr>
              <p:cNvPr id="212" name="Freeform 29"/>
              <p:cNvSpPr>
                <a:spLocks noEditPoints="1"/>
              </p:cNvSpPr>
              <p:nvPr userDrawn="1"/>
            </p:nvSpPr>
            <p:spPr bwMode="auto">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3" name="Rectangle 30"/>
              <p:cNvSpPr>
                <a:spLocks noChangeArrowheads="1"/>
              </p:cNvSpPr>
              <p:nvPr userDrawn="1"/>
            </p:nvSpPr>
            <p:spPr bwMode="auto">
              <a:xfrm>
                <a:off x="2627313" y="3825121"/>
                <a:ext cx="57150"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4" name="Rectangle 31"/>
              <p:cNvSpPr>
                <a:spLocks noChangeArrowheads="1"/>
              </p:cNvSpPr>
              <p:nvPr userDrawn="1"/>
            </p:nvSpPr>
            <p:spPr bwMode="auto">
              <a:xfrm>
                <a:off x="2820988" y="3825121"/>
                <a:ext cx="603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5" name="Rectangle 32"/>
              <p:cNvSpPr>
                <a:spLocks noChangeArrowheads="1"/>
              </p:cNvSpPr>
              <p:nvPr userDrawn="1"/>
            </p:nvSpPr>
            <p:spPr bwMode="auto">
              <a:xfrm>
                <a:off x="2744788" y="3902909"/>
                <a:ext cx="19050" cy="58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6" name="Rectangle 33"/>
              <p:cNvSpPr>
                <a:spLocks noChangeArrowheads="1"/>
              </p:cNvSpPr>
              <p:nvPr userDrawn="1"/>
            </p:nvSpPr>
            <p:spPr bwMode="auto">
              <a:xfrm>
                <a:off x="2744788" y="3709234"/>
                <a:ext cx="19050" cy="571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7" name="Freeform 34"/>
              <p:cNvSpPr>
                <a:spLocks/>
              </p:cNvSpPr>
              <p:nvPr userDrawn="1"/>
            </p:nvSpPr>
            <p:spPr bwMode="auto">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2" name="Freeform 35"/>
              <p:cNvSpPr>
                <a:spLocks/>
              </p:cNvSpPr>
              <p:nvPr userDrawn="1"/>
            </p:nvSpPr>
            <p:spPr bwMode="auto">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3" name="Freeform 36"/>
              <p:cNvSpPr>
                <a:spLocks/>
              </p:cNvSpPr>
              <p:nvPr userDrawn="1"/>
            </p:nvSpPr>
            <p:spPr bwMode="auto">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6" name="Freeform 37"/>
              <p:cNvSpPr>
                <a:spLocks/>
              </p:cNvSpPr>
              <p:nvPr userDrawn="1"/>
            </p:nvSpPr>
            <p:spPr bwMode="auto">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pic>
        <p:nvPicPr>
          <p:cNvPr id="283" name="Spike Glob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992204" y="3534340"/>
            <a:ext cx="721192" cy="7262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65" name="Swoosh"/>
          <p:cNvGrpSpPr/>
          <p:nvPr userDrawn="1"/>
        </p:nvGrpSpPr>
        <p:grpSpPr>
          <a:xfrm>
            <a:off x="6571599" y="3146077"/>
            <a:ext cx="869150" cy="586352"/>
            <a:chOff x="6571599" y="3146077"/>
            <a:chExt cx="869150" cy="586352"/>
          </a:xfrm>
        </p:grpSpPr>
        <p:sp>
          <p:nvSpPr>
            <p:cNvPr id="286" name="Freeform 52"/>
            <p:cNvSpPr>
              <a:spLocks noEditPoints="1"/>
            </p:cNvSpPr>
            <p:nvPr userDrawn="1"/>
          </p:nvSpPr>
          <p:spPr bwMode="auto">
            <a:xfrm>
              <a:off x="6622191" y="3146077"/>
              <a:ext cx="818558" cy="586352"/>
            </a:xfrm>
            <a:custGeom>
              <a:avLst/>
              <a:gdLst>
                <a:gd name="T0" fmla="*/ 191 w 362"/>
                <a:gd name="T1" fmla="*/ 249 h 259"/>
                <a:gd name="T2" fmla="*/ 218 w 362"/>
                <a:gd name="T3" fmla="*/ 259 h 259"/>
                <a:gd name="T4" fmla="*/ 236 w 362"/>
                <a:gd name="T5" fmla="*/ 258 h 259"/>
                <a:gd name="T6" fmla="*/ 162 w 362"/>
                <a:gd name="T7" fmla="*/ 253 h 259"/>
                <a:gd name="T8" fmla="*/ 180 w 362"/>
                <a:gd name="T9" fmla="*/ 257 h 259"/>
                <a:gd name="T10" fmla="*/ 261 w 362"/>
                <a:gd name="T11" fmla="*/ 244 h 259"/>
                <a:gd name="T12" fmla="*/ 152 w 362"/>
                <a:gd name="T13" fmla="*/ 251 h 259"/>
                <a:gd name="T14" fmla="*/ 154 w 362"/>
                <a:gd name="T15" fmla="*/ 243 h 259"/>
                <a:gd name="T16" fmla="*/ 270 w 362"/>
                <a:gd name="T17" fmla="*/ 241 h 259"/>
                <a:gd name="T18" fmla="*/ 273 w 362"/>
                <a:gd name="T19" fmla="*/ 249 h 259"/>
                <a:gd name="T20" fmla="*/ 113 w 362"/>
                <a:gd name="T21" fmla="*/ 227 h 259"/>
                <a:gd name="T22" fmla="*/ 299 w 362"/>
                <a:gd name="T23" fmla="*/ 236 h 259"/>
                <a:gd name="T24" fmla="*/ 313 w 362"/>
                <a:gd name="T25" fmla="*/ 226 h 259"/>
                <a:gd name="T26" fmla="*/ 85 w 362"/>
                <a:gd name="T27" fmla="*/ 221 h 259"/>
                <a:gd name="T28" fmla="*/ 100 w 362"/>
                <a:gd name="T29" fmla="*/ 230 h 259"/>
                <a:gd name="T30" fmla="*/ 326 w 362"/>
                <a:gd name="T31" fmla="*/ 200 h 259"/>
                <a:gd name="T32" fmla="*/ 76 w 362"/>
                <a:gd name="T33" fmla="*/ 215 h 259"/>
                <a:gd name="T34" fmla="*/ 82 w 362"/>
                <a:gd name="T35" fmla="*/ 208 h 259"/>
                <a:gd name="T36" fmla="*/ 332 w 362"/>
                <a:gd name="T37" fmla="*/ 192 h 259"/>
                <a:gd name="T38" fmla="*/ 339 w 362"/>
                <a:gd name="T39" fmla="*/ 197 h 259"/>
                <a:gd name="T40" fmla="*/ 50 w 362"/>
                <a:gd name="T41" fmla="*/ 178 h 259"/>
                <a:gd name="T42" fmla="*/ 37 w 362"/>
                <a:gd name="T43" fmla="*/ 175 h 259"/>
                <a:gd name="T44" fmla="*/ 44 w 362"/>
                <a:gd name="T45" fmla="*/ 170 h 259"/>
                <a:gd name="T46" fmla="*/ 345 w 362"/>
                <a:gd name="T47" fmla="*/ 169 h 259"/>
                <a:gd name="T48" fmla="*/ 353 w 362"/>
                <a:gd name="T49" fmla="*/ 173 h 259"/>
                <a:gd name="T50" fmla="*/ 23 w 362"/>
                <a:gd name="T51" fmla="*/ 132 h 259"/>
                <a:gd name="T52" fmla="*/ 361 w 362"/>
                <a:gd name="T53" fmla="*/ 145 h 259"/>
                <a:gd name="T54" fmla="*/ 353 w 362"/>
                <a:gd name="T55" fmla="*/ 127 h 259"/>
                <a:gd name="T56" fmla="*/ 361 w 362"/>
                <a:gd name="T57" fmla="*/ 145 h 259"/>
                <a:gd name="T58" fmla="*/ 15 w 362"/>
                <a:gd name="T59" fmla="*/ 107 h 259"/>
                <a:gd name="T60" fmla="*/ 352 w 362"/>
                <a:gd name="T61" fmla="*/ 118 h 259"/>
                <a:gd name="T62" fmla="*/ 361 w 362"/>
                <a:gd name="T63" fmla="*/ 116 h 259"/>
                <a:gd name="T64" fmla="*/ 2 w 362"/>
                <a:gd name="T65" fmla="*/ 81 h 259"/>
                <a:gd name="T66" fmla="*/ 4 w 362"/>
                <a:gd name="T67" fmla="*/ 98 h 259"/>
                <a:gd name="T68" fmla="*/ 346 w 362"/>
                <a:gd name="T69" fmla="*/ 73 h 259"/>
                <a:gd name="T70" fmla="*/ 1 w 362"/>
                <a:gd name="T71" fmla="*/ 71 h 259"/>
                <a:gd name="T72" fmla="*/ 10 w 362"/>
                <a:gd name="T73" fmla="*/ 70 h 259"/>
                <a:gd name="T74" fmla="*/ 323 w 362"/>
                <a:gd name="T75" fmla="*/ 55 h 259"/>
                <a:gd name="T76" fmla="*/ 333 w 362"/>
                <a:gd name="T77" fmla="*/ 69 h 259"/>
                <a:gd name="T78" fmla="*/ 309 w 362"/>
                <a:gd name="T79" fmla="*/ 30 h 259"/>
                <a:gd name="T80" fmla="*/ 296 w 362"/>
                <a:gd name="T81" fmla="*/ 31 h 259"/>
                <a:gd name="T82" fmla="*/ 300 w 362"/>
                <a:gd name="T83" fmla="*/ 24 h 259"/>
                <a:gd name="T84" fmla="*/ 257 w 362"/>
                <a:gd name="T85" fmla="*/ 13 h 259"/>
                <a:gd name="T86" fmla="*/ 272 w 362"/>
                <a:gd name="T87" fmla="*/ 18 h 259"/>
                <a:gd name="T88" fmla="*/ 231 w 362"/>
                <a:gd name="T89" fmla="*/ 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62" h="259">
                  <a:moveTo>
                    <a:pt x="207" y="259"/>
                  </a:moveTo>
                  <a:cubicBezTo>
                    <a:pt x="202" y="259"/>
                    <a:pt x="196" y="258"/>
                    <a:pt x="190" y="258"/>
                  </a:cubicBezTo>
                  <a:cubicBezTo>
                    <a:pt x="191" y="249"/>
                    <a:pt x="191" y="249"/>
                    <a:pt x="191" y="249"/>
                  </a:cubicBezTo>
                  <a:cubicBezTo>
                    <a:pt x="196" y="250"/>
                    <a:pt x="202" y="250"/>
                    <a:pt x="208" y="250"/>
                  </a:cubicBezTo>
                  <a:lnTo>
                    <a:pt x="207" y="259"/>
                  </a:lnTo>
                  <a:close/>
                  <a:moveTo>
                    <a:pt x="218" y="259"/>
                  </a:moveTo>
                  <a:cubicBezTo>
                    <a:pt x="218" y="250"/>
                    <a:pt x="218" y="250"/>
                    <a:pt x="218" y="250"/>
                  </a:cubicBezTo>
                  <a:cubicBezTo>
                    <a:pt x="223" y="250"/>
                    <a:pt x="229" y="250"/>
                    <a:pt x="235" y="249"/>
                  </a:cubicBezTo>
                  <a:cubicBezTo>
                    <a:pt x="236" y="258"/>
                    <a:pt x="236" y="258"/>
                    <a:pt x="236" y="258"/>
                  </a:cubicBezTo>
                  <a:cubicBezTo>
                    <a:pt x="230" y="258"/>
                    <a:pt x="224" y="259"/>
                    <a:pt x="218" y="259"/>
                  </a:cubicBezTo>
                  <a:close/>
                  <a:moveTo>
                    <a:pt x="180" y="257"/>
                  </a:moveTo>
                  <a:cubicBezTo>
                    <a:pt x="174" y="256"/>
                    <a:pt x="168" y="255"/>
                    <a:pt x="162" y="253"/>
                  </a:cubicBezTo>
                  <a:cubicBezTo>
                    <a:pt x="164" y="245"/>
                    <a:pt x="164" y="245"/>
                    <a:pt x="164" y="245"/>
                  </a:cubicBezTo>
                  <a:cubicBezTo>
                    <a:pt x="170" y="246"/>
                    <a:pt x="175" y="247"/>
                    <a:pt x="181" y="248"/>
                  </a:cubicBezTo>
                  <a:lnTo>
                    <a:pt x="180" y="257"/>
                  </a:lnTo>
                  <a:close/>
                  <a:moveTo>
                    <a:pt x="246" y="256"/>
                  </a:moveTo>
                  <a:cubicBezTo>
                    <a:pt x="245" y="248"/>
                    <a:pt x="245" y="248"/>
                    <a:pt x="245" y="248"/>
                  </a:cubicBezTo>
                  <a:cubicBezTo>
                    <a:pt x="250" y="247"/>
                    <a:pt x="256" y="246"/>
                    <a:pt x="261" y="244"/>
                  </a:cubicBezTo>
                  <a:cubicBezTo>
                    <a:pt x="263" y="253"/>
                    <a:pt x="263" y="253"/>
                    <a:pt x="263" y="253"/>
                  </a:cubicBezTo>
                  <a:cubicBezTo>
                    <a:pt x="258" y="254"/>
                    <a:pt x="252" y="255"/>
                    <a:pt x="246" y="256"/>
                  </a:cubicBezTo>
                  <a:close/>
                  <a:moveTo>
                    <a:pt x="152" y="251"/>
                  </a:moveTo>
                  <a:cubicBezTo>
                    <a:pt x="146" y="250"/>
                    <a:pt x="141" y="248"/>
                    <a:pt x="135" y="246"/>
                  </a:cubicBezTo>
                  <a:cubicBezTo>
                    <a:pt x="138" y="238"/>
                    <a:pt x="138" y="238"/>
                    <a:pt x="138" y="238"/>
                  </a:cubicBezTo>
                  <a:cubicBezTo>
                    <a:pt x="143" y="240"/>
                    <a:pt x="149" y="241"/>
                    <a:pt x="154" y="243"/>
                  </a:cubicBezTo>
                  <a:lnTo>
                    <a:pt x="152" y="251"/>
                  </a:lnTo>
                  <a:close/>
                  <a:moveTo>
                    <a:pt x="273" y="249"/>
                  </a:moveTo>
                  <a:cubicBezTo>
                    <a:pt x="270" y="241"/>
                    <a:pt x="270" y="241"/>
                    <a:pt x="270" y="241"/>
                  </a:cubicBezTo>
                  <a:cubicBezTo>
                    <a:pt x="276" y="239"/>
                    <a:pt x="281" y="237"/>
                    <a:pt x="286" y="234"/>
                  </a:cubicBezTo>
                  <a:cubicBezTo>
                    <a:pt x="290" y="242"/>
                    <a:pt x="290" y="242"/>
                    <a:pt x="290" y="242"/>
                  </a:cubicBezTo>
                  <a:cubicBezTo>
                    <a:pt x="285" y="245"/>
                    <a:pt x="279" y="247"/>
                    <a:pt x="273" y="249"/>
                  </a:cubicBezTo>
                  <a:close/>
                  <a:moveTo>
                    <a:pt x="125" y="242"/>
                  </a:moveTo>
                  <a:cubicBezTo>
                    <a:pt x="120" y="240"/>
                    <a:pt x="115" y="238"/>
                    <a:pt x="109" y="235"/>
                  </a:cubicBezTo>
                  <a:cubicBezTo>
                    <a:pt x="113" y="227"/>
                    <a:pt x="113" y="227"/>
                    <a:pt x="113" y="227"/>
                  </a:cubicBezTo>
                  <a:cubicBezTo>
                    <a:pt x="118" y="230"/>
                    <a:pt x="123" y="232"/>
                    <a:pt x="129" y="234"/>
                  </a:cubicBezTo>
                  <a:lnTo>
                    <a:pt x="125" y="242"/>
                  </a:lnTo>
                  <a:close/>
                  <a:moveTo>
                    <a:pt x="299" y="236"/>
                  </a:moveTo>
                  <a:cubicBezTo>
                    <a:pt x="294" y="229"/>
                    <a:pt x="294" y="229"/>
                    <a:pt x="294" y="229"/>
                  </a:cubicBezTo>
                  <a:cubicBezTo>
                    <a:pt x="299" y="226"/>
                    <a:pt x="303" y="222"/>
                    <a:pt x="307" y="219"/>
                  </a:cubicBezTo>
                  <a:cubicBezTo>
                    <a:pt x="313" y="226"/>
                    <a:pt x="313" y="226"/>
                    <a:pt x="313" y="226"/>
                  </a:cubicBezTo>
                  <a:cubicBezTo>
                    <a:pt x="308" y="229"/>
                    <a:pt x="304" y="233"/>
                    <a:pt x="299" y="236"/>
                  </a:cubicBezTo>
                  <a:close/>
                  <a:moveTo>
                    <a:pt x="100" y="230"/>
                  </a:moveTo>
                  <a:cubicBezTo>
                    <a:pt x="95" y="228"/>
                    <a:pt x="90" y="225"/>
                    <a:pt x="85" y="221"/>
                  </a:cubicBezTo>
                  <a:cubicBezTo>
                    <a:pt x="90" y="214"/>
                    <a:pt x="90" y="214"/>
                    <a:pt x="90" y="214"/>
                  </a:cubicBezTo>
                  <a:cubicBezTo>
                    <a:pt x="94" y="217"/>
                    <a:pt x="99" y="220"/>
                    <a:pt x="104" y="223"/>
                  </a:cubicBezTo>
                  <a:lnTo>
                    <a:pt x="100" y="230"/>
                  </a:lnTo>
                  <a:close/>
                  <a:moveTo>
                    <a:pt x="321" y="219"/>
                  </a:moveTo>
                  <a:cubicBezTo>
                    <a:pt x="315" y="212"/>
                    <a:pt x="315" y="212"/>
                    <a:pt x="315" y="212"/>
                  </a:cubicBezTo>
                  <a:cubicBezTo>
                    <a:pt x="319" y="208"/>
                    <a:pt x="323" y="204"/>
                    <a:pt x="326" y="200"/>
                  </a:cubicBezTo>
                  <a:cubicBezTo>
                    <a:pt x="333" y="206"/>
                    <a:pt x="333" y="206"/>
                    <a:pt x="333" y="206"/>
                  </a:cubicBezTo>
                  <a:cubicBezTo>
                    <a:pt x="329" y="210"/>
                    <a:pt x="325" y="214"/>
                    <a:pt x="321" y="219"/>
                  </a:cubicBezTo>
                  <a:close/>
                  <a:moveTo>
                    <a:pt x="76" y="215"/>
                  </a:moveTo>
                  <a:cubicBezTo>
                    <a:pt x="72" y="212"/>
                    <a:pt x="67" y="208"/>
                    <a:pt x="63" y="204"/>
                  </a:cubicBezTo>
                  <a:cubicBezTo>
                    <a:pt x="69" y="198"/>
                    <a:pt x="69" y="198"/>
                    <a:pt x="69" y="198"/>
                  </a:cubicBezTo>
                  <a:cubicBezTo>
                    <a:pt x="73" y="201"/>
                    <a:pt x="77" y="205"/>
                    <a:pt x="82" y="208"/>
                  </a:cubicBezTo>
                  <a:lnTo>
                    <a:pt x="76" y="215"/>
                  </a:lnTo>
                  <a:close/>
                  <a:moveTo>
                    <a:pt x="339" y="197"/>
                  </a:moveTo>
                  <a:cubicBezTo>
                    <a:pt x="332" y="192"/>
                    <a:pt x="332" y="192"/>
                    <a:pt x="332" y="192"/>
                  </a:cubicBezTo>
                  <a:cubicBezTo>
                    <a:pt x="336" y="188"/>
                    <a:pt x="339" y="183"/>
                    <a:pt x="341" y="178"/>
                  </a:cubicBezTo>
                  <a:cubicBezTo>
                    <a:pt x="349" y="182"/>
                    <a:pt x="349" y="182"/>
                    <a:pt x="349" y="182"/>
                  </a:cubicBezTo>
                  <a:cubicBezTo>
                    <a:pt x="346" y="187"/>
                    <a:pt x="343" y="192"/>
                    <a:pt x="339" y="197"/>
                  </a:cubicBezTo>
                  <a:close/>
                  <a:moveTo>
                    <a:pt x="55" y="197"/>
                  </a:moveTo>
                  <a:cubicBezTo>
                    <a:pt x="51" y="193"/>
                    <a:pt x="47" y="188"/>
                    <a:pt x="43" y="184"/>
                  </a:cubicBezTo>
                  <a:cubicBezTo>
                    <a:pt x="50" y="178"/>
                    <a:pt x="50" y="178"/>
                    <a:pt x="50" y="178"/>
                  </a:cubicBezTo>
                  <a:cubicBezTo>
                    <a:pt x="54" y="183"/>
                    <a:pt x="57" y="187"/>
                    <a:pt x="61" y="191"/>
                  </a:cubicBezTo>
                  <a:lnTo>
                    <a:pt x="55" y="197"/>
                  </a:lnTo>
                  <a:close/>
                  <a:moveTo>
                    <a:pt x="37" y="175"/>
                  </a:moveTo>
                  <a:cubicBezTo>
                    <a:pt x="33" y="171"/>
                    <a:pt x="30" y="166"/>
                    <a:pt x="27" y="161"/>
                  </a:cubicBezTo>
                  <a:cubicBezTo>
                    <a:pt x="35" y="156"/>
                    <a:pt x="35" y="156"/>
                    <a:pt x="35" y="156"/>
                  </a:cubicBezTo>
                  <a:cubicBezTo>
                    <a:pt x="38" y="161"/>
                    <a:pt x="41" y="166"/>
                    <a:pt x="44" y="170"/>
                  </a:cubicBezTo>
                  <a:lnTo>
                    <a:pt x="37" y="175"/>
                  </a:lnTo>
                  <a:close/>
                  <a:moveTo>
                    <a:pt x="353" y="173"/>
                  </a:moveTo>
                  <a:cubicBezTo>
                    <a:pt x="345" y="169"/>
                    <a:pt x="345" y="169"/>
                    <a:pt x="345" y="169"/>
                  </a:cubicBezTo>
                  <a:cubicBezTo>
                    <a:pt x="347" y="164"/>
                    <a:pt x="349" y="159"/>
                    <a:pt x="350" y="154"/>
                  </a:cubicBezTo>
                  <a:cubicBezTo>
                    <a:pt x="359" y="156"/>
                    <a:pt x="359" y="156"/>
                    <a:pt x="359" y="156"/>
                  </a:cubicBezTo>
                  <a:cubicBezTo>
                    <a:pt x="357" y="161"/>
                    <a:pt x="356" y="167"/>
                    <a:pt x="353" y="173"/>
                  </a:cubicBezTo>
                  <a:close/>
                  <a:moveTo>
                    <a:pt x="22" y="151"/>
                  </a:moveTo>
                  <a:cubicBezTo>
                    <a:pt x="20" y="146"/>
                    <a:pt x="17" y="141"/>
                    <a:pt x="15" y="135"/>
                  </a:cubicBezTo>
                  <a:cubicBezTo>
                    <a:pt x="23" y="132"/>
                    <a:pt x="23" y="132"/>
                    <a:pt x="23" y="132"/>
                  </a:cubicBezTo>
                  <a:cubicBezTo>
                    <a:pt x="25" y="137"/>
                    <a:pt x="27" y="143"/>
                    <a:pt x="30" y="148"/>
                  </a:cubicBezTo>
                  <a:lnTo>
                    <a:pt x="22" y="151"/>
                  </a:lnTo>
                  <a:close/>
                  <a:moveTo>
                    <a:pt x="361" y="145"/>
                  </a:moveTo>
                  <a:cubicBezTo>
                    <a:pt x="352" y="144"/>
                    <a:pt x="352" y="144"/>
                    <a:pt x="352" y="144"/>
                  </a:cubicBezTo>
                  <a:cubicBezTo>
                    <a:pt x="353" y="140"/>
                    <a:pt x="353" y="135"/>
                    <a:pt x="353" y="131"/>
                  </a:cubicBezTo>
                  <a:cubicBezTo>
                    <a:pt x="353" y="130"/>
                    <a:pt x="353" y="129"/>
                    <a:pt x="353" y="127"/>
                  </a:cubicBezTo>
                  <a:cubicBezTo>
                    <a:pt x="362" y="127"/>
                    <a:pt x="362" y="127"/>
                    <a:pt x="362" y="127"/>
                  </a:cubicBezTo>
                  <a:cubicBezTo>
                    <a:pt x="362" y="128"/>
                    <a:pt x="362" y="130"/>
                    <a:pt x="362" y="131"/>
                  </a:cubicBezTo>
                  <a:cubicBezTo>
                    <a:pt x="362" y="136"/>
                    <a:pt x="361" y="140"/>
                    <a:pt x="361" y="145"/>
                  </a:cubicBezTo>
                  <a:close/>
                  <a:moveTo>
                    <a:pt x="11" y="126"/>
                  </a:moveTo>
                  <a:cubicBezTo>
                    <a:pt x="10" y="120"/>
                    <a:pt x="8" y="114"/>
                    <a:pt x="7" y="109"/>
                  </a:cubicBezTo>
                  <a:cubicBezTo>
                    <a:pt x="15" y="107"/>
                    <a:pt x="15" y="107"/>
                    <a:pt x="15" y="107"/>
                  </a:cubicBezTo>
                  <a:cubicBezTo>
                    <a:pt x="16" y="112"/>
                    <a:pt x="18" y="118"/>
                    <a:pt x="20" y="123"/>
                  </a:cubicBezTo>
                  <a:lnTo>
                    <a:pt x="11" y="126"/>
                  </a:lnTo>
                  <a:close/>
                  <a:moveTo>
                    <a:pt x="352" y="118"/>
                  </a:moveTo>
                  <a:cubicBezTo>
                    <a:pt x="351" y="112"/>
                    <a:pt x="350" y="107"/>
                    <a:pt x="349" y="101"/>
                  </a:cubicBezTo>
                  <a:cubicBezTo>
                    <a:pt x="357" y="99"/>
                    <a:pt x="357" y="99"/>
                    <a:pt x="357" y="99"/>
                  </a:cubicBezTo>
                  <a:cubicBezTo>
                    <a:pt x="359" y="105"/>
                    <a:pt x="360" y="111"/>
                    <a:pt x="361" y="116"/>
                  </a:cubicBezTo>
                  <a:lnTo>
                    <a:pt x="352" y="118"/>
                  </a:lnTo>
                  <a:close/>
                  <a:moveTo>
                    <a:pt x="4" y="98"/>
                  </a:moveTo>
                  <a:cubicBezTo>
                    <a:pt x="3" y="93"/>
                    <a:pt x="2" y="87"/>
                    <a:pt x="2" y="81"/>
                  </a:cubicBezTo>
                  <a:cubicBezTo>
                    <a:pt x="10" y="80"/>
                    <a:pt x="10" y="80"/>
                    <a:pt x="10" y="80"/>
                  </a:cubicBezTo>
                  <a:cubicBezTo>
                    <a:pt x="11" y="86"/>
                    <a:pt x="12" y="91"/>
                    <a:pt x="13" y="97"/>
                  </a:cubicBezTo>
                  <a:lnTo>
                    <a:pt x="4" y="98"/>
                  </a:lnTo>
                  <a:close/>
                  <a:moveTo>
                    <a:pt x="345" y="92"/>
                  </a:moveTo>
                  <a:cubicBezTo>
                    <a:pt x="343" y="87"/>
                    <a:pt x="341" y="82"/>
                    <a:pt x="338" y="77"/>
                  </a:cubicBezTo>
                  <a:cubicBezTo>
                    <a:pt x="346" y="73"/>
                    <a:pt x="346" y="73"/>
                    <a:pt x="346" y="73"/>
                  </a:cubicBezTo>
                  <a:cubicBezTo>
                    <a:pt x="349" y="78"/>
                    <a:pt x="351" y="83"/>
                    <a:pt x="353" y="89"/>
                  </a:cubicBezTo>
                  <a:lnTo>
                    <a:pt x="345" y="92"/>
                  </a:lnTo>
                  <a:close/>
                  <a:moveTo>
                    <a:pt x="1" y="71"/>
                  </a:moveTo>
                  <a:cubicBezTo>
                    <a:pt x="1" y="65"/>
                    <a:pt x="0" y="60"/>
                    <a:pt x="0" y="55"/>
                  </a:cubicBezTo>
                  <a:cubicBezTo>
                    <a:pt x="9" y="55"/>
                    <a:pt x="9" y="55"/>
                    <a:pt x="9" y="55"/>
                  </a:cubicBezTo>
                  <a:cubicBezTo>
                    <a:pt x="9" y="60"/>
                    <a:pt x="9" y="65"/>
                    <a:pt x="10" y="70"/>
                  </a:cubicBezTo>
                  <a:lnTo>
                    <a:pt x="1" y="71"/>
                  </a:lnTo>
                  <a:close/>
                  <a:moveTo>
                    <a:pt x="333" y="69"/>
                  </a:moveTo>
                  <a:cubicBezTo>
                    <a:pt x="330" y="64"/>
                    <a:pt x="327" y="60"/>
                    <a:pt x="323" y="55"/>
                  </a:cubicBezTo>
                  <a:cubicBezTo>
                    <a:pt x="329" y="50"/>
                    <a:pt x="329" y="50"/>
                    <a:pt x="329" y="50"/>
                  </a:cubicBezTo>
                  <a:cubicBezTo>
                    <a:pt x="333" y="54"/>
                    <a:pt x="337" y="59"/>
                    <a:pt x="340" y="64"/>
                  </a:cubicBezTo>
                  <a:lnTo>
                    <a:pt x="333" y="69"/>
                  </a:lnTo>
                  <a:close/>
                  <a:moveTo>
                    <a:pt x="316" y="48"/>
                  </a:moveTo>
                  <a:cubicBezTo>
                    <a:pt x="312" y="44"/>
                    <a:pt x="308" y="40"/>
                    <a:pt x="304" y="37"/>
                  </a:cubicBezTo>
                  <a:cubicBezTo>
                    <a:pt x="309" y="30"/>
                    <a:pt x="309" y="30"/>
                    <a:pt x="309" y="30"/>
                  </a:cubicBezTo>
                  <a:cubicBezTo>
                    <a:pt x="314" y="34"/>
                    <a:pt x="318" y="38"/>
                    <a:pt x="322" y="42"/>
                  </a:cubicBezTo>
                  <a:lnTo>
                    <a:pt x="316" y="48"/>
                  </a:lnTo>
                  <a:close/>
                  <a:moveTo>
                    <a:pt x="296" y="31"/>
                  </a:moveTo>
                  <a:cubicBezTo>
                    <a:pt x="291" y="28"/>
                    <a:pt x="286" y="25"/>
                    <a:pt x="281" y="22"/>
                  </a:cubicBezTo>
                  <a:cubicBezTo>
                    <a:pt x="285" y="15"/>
                    <a:pt x="285" y="15"/>
                    <a:pt x="285" y="15"/>
                  </a:cubicBezTo>
                  <a:cubicBezTo>
                    <a:pt x="290" y="17"/>
                    <a:pt x="296" y="21"/>
                    <a:pt x="300" y="24"/>
                  </a:cubicBezTo>
                  <a:lnTo>
                    <a:pt x="296" y="31"/>
                  </a:lnTo>
                  <a:close/>
                  <a:moveTo>
                    <a:pt x="272" y="18"/>
                  </a:moveTo>
                  <a:cubicBezTo>
                    <a:pt x="267" y="16"/>
                    <a:pt x="262" y="14"/>
                    <a:pt x="257" y="13"/>
                  </a:cubicBezTo>
                  <a:cubicBezTo>
                    <a:pt x="259" y="4"/>
                    <a:pt x="259" y="4"/>
                    <a:pt x="259" y="4"/>
                  </a:cubicBezTo>
                  <a:cubicBezTo>
                    <a:pt x="264" y="6"/>
                    <a:pt x="270" y="8"/>
                    <a:pt x="276" y="10"/>
                  </a:cubicBezTo>
                  <a:lnTo>
                    <a:pt x="272" y="18"/>
                  </a:lnTo>
                  <a:close/>
                  <a:moveTo>
                    <a:pt x="247" y="10"/>
                  </a:moveTo>
                  <a:cubicBezTo>
                    <a:pt x="241" y="9"/>
                    <a:pt x="236" y="9"/>
                    <a:pt x="230" y="8"/>
                  </a:cubicBezTo>
                  <a:cubicBezTo>
                    <a:pt x="231" y="0"/>
                    <a:pt x="231" y="0"/>
                    <a:pt x="231" y="0"/>
                  </a:cubicBezTo>
                  <a:cubicBezTo>
                    <a:pt x="237" y="0"/>
                    <a:pt x="243" y="1"/>
                    <a:pt x="248" y="2"/>
                  </a:cubicBezTo>
                  <a:lnTo>
                    <a:pt x="247"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87" name="Freeform 53"/>
            <p:cNvSpPr>
              <a:spLocks noEditPoints="1"/>
            </p:cNvSpPr>
            <p:nvPr userDrawn="1"/>
          </p:nvSpPr>
          <p:spPr bwMode="auto">
            <a:xfrm>
              <a:off x="6571599" y="3151266"/>
              <a:ext cx="115455" cy="101185"/>
            </a:xfrm>
            <a:custGeom>
              <a:avLst/>
              <a:gdLst>
                <a:gd name="T0" fmla="*/ 0 w 89"/>
                <a:gd name="T1" fmla="*/ 78 h 78"/>
                <a:gd name="T2" fmla="*/ 44 w 89"/>
                <a:gd name="T3" fmla="*/ 0 h 78"/>
                <a:gd name="T4" fmla="*/ 89 w 89"/>
                <a:gd name="T5" fmla="*/ 76 h 78"/>
                <a:gd name="T6" fmla="*/ 0 w 89"/>
                <a:gd name="T7" fmla="*/ 78 h 78"/>
                <a:gd name="T8" fmla="*/ 44 w 89"/>
                <a:gd name="T9" fmla="*/ 29 h 78"/>
                <a:gd name="T10" fmla="*/ 27 w 89"/>
                <a:gd name="T11" fmla="*/ 62 h 78"/>
                <a:gd name="T12" fmla="*/ 63 w 89"/>
                <a:gd name="T13" fmla="*/ 62 h 78"/>
                <a:gd name="T14" fmla="*/ 44 w 89"/>
                <a:gd name="T15" fmla="*/ 29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 h="78">
                  <a:moveTo>
                    <a:pt x="0" y="78"/>
                  </a:moveTo>
                  <a:lnTo>
                    <a:pt x="44" y="0"/>
                  </a:lnTo>
                  <a:lnTo>
                    <a:pt x="89" y="76"/>
                  </a:lnTo>
                  <a:lnTo>
                    <a:pt x="0" y="78"/>
                  </a:lnTo>
                  <a:close/>
                  <a:moveTo>
                    <a:pt x="44" y="29"/>
                  </a:moveTo>
                  <a:lnTo>
                    <a:pt x="27" y="62"/>
                  </a:lnTo>
                  <a:lnTo>
                    <a:pt x="63" y="62"/>
                  </a:lnTo>
                  <a:lnTo>
                    <a:pt x="44" y="2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288" name="Circle"/>
          <p:cNvSpPr>
            <a:spLocks/>
          </p:cNvSpPr>
          <p:nvPr userDrawn="1"/>
        </p:nvSpPr>
        <p:spPr bwMode="auto">
          <a:xfrm>
            <a:off x="6798615" y="2479296"/>
            <a:ext cx="975524" cy="971633"/>
          </a:xfrm>
          <a:custGeom>
            <a:avLst/>
            <a:gdLst>
              <a:gd name="T0" fmla="*/ 216 w 431"/>
              <a:gd name="T1" fmla="*/ 430 h 430"/>
              <a:gd name="T2" fmla="*/ 0 w 431"/>
              <a:gd name="T3" fmla="*/ 215 h 430"/>
              <a:gd name="T4" fmla="*/ 216 w 431"/>
              <a:gd name="T5" fmla="*/ 0 h 430"/>
              <a:gd name="T6" fmla="*/ 375 w 431"/>
              <a:gd name="T7" fmla="*/ 70 h 430"/>
              <a:gd name="T8" fmla="*/ 368 w 431"/>
              <a:gd name="T9" fmla="*/ 76 h 430"/>
              <a:gd name="T10" fmla="*/ 216 w 431"/>
              <a:gd name="T11" fmla="*/ 8 h 430"/>
              <a:gd name="T12" fmla="*/ 9 w 431"/>
              <a:gd name="T13" fmla="*/ 215 h 430"/>
              <a:gd name="T14" fmla="*/ 216 w 431"/>
              <a:gd name="T15" fmla="*/ 421 h 430"/>
              <a:gd name="T16" fmla="*/ 422 w 431"/>
              <a:gd name="T17" fmla="*/ 215 h 430"/>
              <a:gd name="T18" fmla="*/ 404 w 431"/>
              <a:gd name="T19" fmla="*/ 131 h 430"/>
              <a:gd name="T20" fmla="*/ 412 w 431"/>
              <a:gd name="T21" fmla="*/ 127 h 430"/>
              <a:gd name="T22" fmla="*/ 431 w 431"/>
              <a:gd name="T23" fmla="*/ 215 h 430"/>
              <a:gd name="T24" fmla="*/ 216 w 431"/>
              <a:gd name="T25" fmla="*/ 430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1" h="430">
                <a:moveTo>
                  <a:pt x="216" y="430"/>
                </a:moveTo>
                <a:cubicBezTo>
                  <a:pt x="97" y="430"/>
                  <a:pt x="0" y="334"/>
                  <a:pt x="0" y="215"/>
                </a:cubicBezTo>
                <a:cubicBezTo>
                  <a:pt x="0" y="96"/>
                  <a:pt x="97" y="0"/>
                  <a:pt x="216" y="0"/>
                </a:cubicBezTo>
                <a:cubicBezTo>
                  <a:pt x="276" y="0"/>
                  <a:pt x="334" y="25"/>
                  <a:pt x="375" y="70"/>
                </a:cubicBezTo>
                <a:cubicBezTo>
                  <a:pt x="368" y="76"/>
                  <a:pt x="368" y="76"/>
                  <a:pt x="368" y="76"/>
                </a:cubicBezTo>
                <a:cubicBezTo>
                  <a:pt x="329" y="33"/>
                  <a:pt x="274" y="8"/>
                  <a:pt x="216" y="8"/>
                </a:cubicBezTo>
                <a:cubicBezTo>
                  <a:pt x="102" y="8"/>
                  <a:pt x="9" y="101"/>
                  <a:pt x="9" y="215"/>
                </a:cubicBezTo>
                <a:cubicBezTo>
                  <a:pt x="9" y="329"/>
                  <a:pt x="102" y="421"/>
                  <a:pt x="216" y="421"/>
                </a:cubicBezTo>
                <a:cubicBezTo>
                  <a:pt x="329" y="421"/>
                  <a:pt x="422" y="329"/>
                  <a:pt x="422" y="215"/>
                </a:cubicBezTo>
                <a:cubicBezTo>
                  <a:pt x="422" y="186"/>
                  <a:pt x="416" y="157"/>
                  <a:pt x="404" y="131"/>
                </a:cubicBezTo>
                <a:cubicBezTo>
                  <a:pt x="412" y="127"/>
                  <a:pt x="412" y="127"/>
                  <a:pt x="412" y="127"/>
                </a:cubicBezTo>
                <a:cubicBezTo>
                  <a:pt x="424" y="155"/>
                  <a:pt x="431" y="184"/>
                  <a:pt x="431" y="215"/>
                </a:cubicBezTo>
                <a:cubicBezTo>
                  <a:pt x="431" y="334"/>
                  <a:pt x="334" y="430"/>
                  <a:pt x="216" y="43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89" name="Circle round pin"/>
          <p:cNvSpPr>
            <a:spLocks noEditPoints="1"/>
          </p:cNvSpPr>
          <p:nvPr userDrawn="1"/>
        </p:nvSpPr>
        <p:spPr bwMode="auto">
          <a:xfrm>
            <a:off x="7448532" y="2136825"/>
            <a:ext cx="805586" cy="808180"/>
          </a:xfrm>
          <a:custGeom>
            <a:avLst/>
            <a:gdLst>
              <a:gd name="T0" fmla="*/ 198 w 356"/>
              <a:gd name="T1" fmla="*/ 356 h 357"/>
              <a:gd name="T2" fmla="*/ 170 w 356"/>
              <a:gd name="T3" fmla="*/ 356 h 357"/>
              <a:gd name="T4" fmla="*/ 171 w 356"/>
              <a:gd name="T5" fmla="*/ 348 h 357"/>
              <a:gd name="T6" fmla="*/ 207 w 356"/>
              <a:gd name="T7" fmla="*/ 346 h 357"/>
              <a:gd name="T8" fmla="*/ 143 w 356"/>
              <a:gd name="T9" fmla="*/ 353 h 357"/>
              <a:gd name="T10" fmla="*/ 143 w 356"/>
              <a:gd name="T11" fmla="*/ 353 h 357"/>
              <a:gd name="T12" fmla="*/ 252 w 356"/>
              <a:gd name="T13" fmla="*/ 341 h 357"/>
              <a:gd name="T14" fmla="*/ 103 w 356"/>
              <a:gd name="T15" fmla="*/ 331 h 357"/>
              <a:gd name="T16" fmla="*/ 257 w 356"/>
              <a:gd name="T17" fmla="*/ 328 h 357"/>
              <a:gd name="T18" fmla="*/ 90 w 356"/>
              <a:gd name="T19" fmla="*/ 334 h 357"/>
              <a:gd name="T20" fmla="*/ 90 w 356"/>
              <a:gd name="T21" fmla="*/ 334 h 357"/>
              <a:gd name="T22" fmla="*/ 299 w 356"/>
              <a:gd name="T23" fmla="*/ 310 h 357"/>
              <a:gd name="T24" fmla="*/ 60 w 356"/>
              <a:gd name="T25" fmla="*/ 300 h 357"/>
              <a:gd name="T26" fmla="*/ 300 w 356"/>
              <a:gd name="T27" fmla="*/ 296 h 357"/>
              <a:gd name="T28" fmla="*/ 47 w 356"/>
              <a:gd name="T29" fmla="*/ 299 h 357"/>
              <a:gd name="T30" fmla="*/ 47 w 356"/>
              <a:gd name="T31" fmla="*/ 299 h 357"/>
              <a:gd name="T32" fmla="*/ 333 w 356"/>
              <a:gd name="T33" fmla="*/ 266 h 357"/>
              <a:gd name="T34" fmla="*/ 28 w 356"/>
              <a:gd name="T35" fmla="*/ 258 h 357"/>
              <a:gd name="T36" fmla="*/ 330 w 356"/>
              <a:gd name="T37" fmla="*/ 253 h 357"/>
              <a:gd name="T38" fmla="*/ 16 w 356"/>
              <a:gd name="T39" fmla="*/ 252 h 357"/>
              <a:gd name="T40" fmla="*/ 16 w 356"/>
              <a:gd name="T41" fmla="*/ 252 h 357"/>
              <a:gd name="T42" fmla="*/ 353 w 356"/>
              <a:gd name="T43" fmla="*/ 214 h 357"/>
              <a:gd name="T44" fmla="*/ 11 w 356"/>
              <a:gd name="T45" fmla="*/ 207 h 357"/>
              <a:gd name="T46" fmla="*/ 346 w 356"/>
              <a:gd name="T47" fmla="*/ 202 h 357"/>
              <a:gd name="T48" fmla="*/ 356 w 356"/>
              <a:gd name="T49" fmla="*/ 186 h 357"/>
              <a:gd name="T50" fmla="*/ 1 w 356"/>
              <a:gd name="T51" fmla="*/ 199 h 357"/>
              <a:gd name="T52" fmla="*/ 1 w 356"/>
              <a:gd name="T53" fmla="*/ 199 h 357"/>
              <a:gd name="T54" fmla="*/ 356 w 356"/>
              <a:gd name="T55" fmla="*/ 176 h 357"/>
              <a:gd name="T56" fmla="*/ 2 w 356"/>
              <a:gd name="T57" fmla="*/ 153 h 357"/>
              <a:gd name="T58" fmla="*/ 342 w 356"/>
              <a:gd name="T59" fmla="*/ 133 h 357"/>
              <a:gd name="T60" fmla="*/ 12 w 356"/>
              <a:gd name="T61" fmla="*/ 144 h 357"/>
              <a:gd name="T62" fmla="*/ 12 w 356"/>
              <a:gd name="T63" fmla="*/ 144 h 357"/>
              <a:gd name="T64" fmla="*/ 347 w 356"/>
              <a:gd name="T65" fmla="*/ 121 h 357"/>
              <a:gd name="T66" fmla="*/ 18 w 356"/>
              <a:gd name="T67" fmla="*/ 100 h 357"/>
              <a:gd name="T68" fmla="*/ 320 w 356"/>
              <a:gd name="T69" fmla="*/ 85 h 357"/>
              <a:gd name="T70" fmla="*/ 31 w 356"/>
              <a:gd name="T71" fmla="*/ 95 h 357"/>
              <a:gd name="T72" fmla="*/ 31 w 356"/>
              <a:gd name="T73" fmla="*/ 95 h 357"/>
              <a:gd name="T74" fmla="*/ 321 w 356"/>
              <a:gd name="T75" fmla="*/ 71 h 357"/>
              <a:gd name="T76" fmla="*/ 50 w 356"/>
              <a:gd name="T77" fmla="*/ 54 h 357"/>
              <a:gd name="T78" fmla="*/ 284 w 356"/>
              <a:gd name="T79" fmla="*/ 46 h 357"/>
              <a:gd name="T80" fmla="*/ 64 w 356"/>
              <a:gd name="T81" fmla="*/ 53 h 357"/>
              <a:gd name="T82" fmla="*/ 64 w 356"/>
              <a:gd name="T83" fmla="*/ 53 h 357"/>
              <a:gd name="T84" fmla="*/ 281 w 356"/>
              <a:gd name="T85" fmla="*/ 33 h 357"/>
              <a:gd name="T86" fmla="*/ 95 w 356"/>
              <a:gd name="T87" fmla="*/ 21 h 357"/>
              <a:gd name="T88" fmla="*/ 238 w 356"/>
              <a:gd name="T89" fmla="*/ 19 h 357"/>
              <a:gd name="T90" fmla="*/ 108 w 356"/>
              <a:gd name="T91" fmla="*/ 24 h 357"/>
              <a:gd name="T92" fmla="*/ 108 w 356"/>
              <a:gd name="T93" fmla="*/ 24 h 357"/>
              <a:gd name="T94" fmla="*/ 231 w 356"/>
              <a:gd name="T95" fmla="*/ 8 h 357"/>
              <a:gd name="T96" fmla="*/ 148 w 356"/>
              <a:gd name="T97" fmla="*/ 3 h 357"/>
              <a:gd name="T98" fmla="*/ 186 w 356"/>
              <a:gd name="T99" fmla="*/ 9 h 357"/>
              <a:gd name="T100" fmla="*/ 202 w 356"/>
              <a:gd name="T101" fmla="*/ 10 h 357"/>
              <a:gd name="T102" fmla="*/ 176 w 356"/>
              <a:gd name="T103" fmla="*/ 9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6" h="357">
                <a:moveTo>
                  <a:pt x="181" y="357"/>
                </a:moveTo>
                <a:cubicBezTo>
                  <a:pt x="181" y="348"/>
                  <a:pt x="181" y="348"/>
                  <a:pt x="181" y="348"/>
                </a:cubicBezTo>
                <a:cubicBezTo>
                  <a:pt x="186" y="348"/>
                  <a:pt x="192" y="348"/>
                  <a:pt x="197" y="347"/>
                </a:cubicBezTo>
                <a:cubicBezTo>
                  <a:pt x="198" y="356"/>
                  <a:pt x="198" y="356"/>
                  <a:pt x="198" y="356"/>
                </a:cubicBezTo>
                <a:cubicBezTo>
                  <a:pt x="193" y="356"/>
                  <a:pt x="187" y="357"/>
                  <a:pt x="181" y="357"/>
                </a:cubicBezTo>
                <a:close/>
                <a:moveTo>
                  <a:pt x="171" y="356"/>
                </a:moveTo>
                <a:cubicBezTo>
                  <a:pt x="170" y="356"/>
                  <a:pt x="170" y="356"/>
                  <a:pt x="170" y="356"/>
                </a:cubicBezTo>
                <a:cubicBezTo>
                  <a:pt x="170" y="356"/>
                  <a:pt x="170" y="356"/>
                  <a:pt x="170" y="356"/>
                </a:cubicBezTo>
                <a:cubicBezTo>
                  <a:pt x="164" y="356"/>
                  <a:pt x="159" y="356"/>
                  <a:pt x="153" y="355"/>
                </a:cubicBezTo>
                <a:cubicBezTo>
                  <a:pt x="154" y="346"/>
                  <a:pt x="154" y="346"/>
                  <a:pt x="154" y="346"/>
                </a:cubicBezTo>
                <a:cubicBezTo>
                  <a:pt x="160" y="347"/>
                  <a:pt x="165" y="348"/>
                  <a:pt x="171" y="348"/>
                </a:cubicBezTo>
                <a:cubicBezTo>
                  <a:pt x="171" y="348"/>
                  <a:pt x="171" y="348"/>
                  <a:pt x="171" y="348"/>
                </a:cubicBezTo>
                <a:cubicBezTo>
                  <a:pt x="171" y="352"/>
                  <a:pt x="171" y="352"/>
                  <a:pt x="171" y="352"/>
                </a:cubicBezTo>
                <a:lnTo>
                  <a:pt x="171" y="356"/>
                </a:lnTo>
                <a:close/>
                <a:moveTo>
                  <a:pt x="209" y="354"/>
                </a:moveTo>
                <a:cubicBezTo>
                  <a:pt x="207" y="346"/>
                  <a:pt x="207" y="346"/>
                  <a:pt x="207" y="346"/>
                </a:cubicBezTo>
                <a:cubicBezTo>
                  <a:pt x="213" y="345"/>
                  <a:pt x="218" y="343"/>
                  <a:pt x="223" y="342"/>
                </a:cubicBezTo>
                <a:cubicBezTo>
                  <a:pt x="226" y="350"/>
                  <a:pt x="226" y="350"/>
                  <a:pt x="226" y="350"/>
                </a:cubicBezTo>
                <a:cubicBezTo>
                  <a:pt x="220" y="352"/>
                  <a:pt x="214" y="353"/>
                  <a:pt x="209" y="354"/>
                </a:cubicBezTo>
                <a:close/>
                <a:moveTo>
                  <a:pt x="143" y="353"/>
                </a:moveTo>
                <a:cubicBezTo>
                  <a:pt x="137" y="352"/>
                  <a:pt x="131" y="350"/>
                  <a:pt x="126" y="349"/>
                </a:cubicBezTo>
                <a:cubicBezTo>
                  <a:pt x="128" y="341"/>
                  <a:pt x="128" y="341"/>
                  <a:pt x="128" y="341"/>
                </a:cubicBezTo>
                <a:cubicBezTo>
                  <a:pt x="133" y="342"/>
                  <a:pt x="139" y="344"/>
                  <a:pt x="144" y="345"/>
                </a:cubicBezTo>
                <a:lnTo>
                  <a:pt x="143" y="353"/>
                </a:lnTo>
                <a:close/>
                <a:moveTo>
                  <a:pt x="236" y="347"/>
                </a:moveTo>
                <a:cubicBezTo>
                  <a:pt x="233" y="339"/>
                  <a:pt x="233" y="339"/>
                  <a:pt x="233" y="339"/>
                </a:cubicBezTo>
                <a:cubicBezTo>
                  <a:pt x="238" y="337"/>
                  <a:pt x="243" y="335"/>
                  <a:pt x="249" y="333"/>
                </a:cubicBezTo>
                <a:cubicBezTo>
                  <a:pt x="252" y="341"/>
                  <a:pt x="252" y="341"/>
                  <a:pt x="252" y="341"/>
                </a:cubicBezTo>
                <a:cubicBezTo>
                  <a:pt x="247" y="343"/>
                  <a:pt x="241" y="345"/>
                  <a:pt x="236" y="347"/>
                </a:cubicBezTo>
                <a:close/>
                <a:moveTo>
                  <a:pt x="116" y="345"/>
                </a:moveTo>
                <a:cubicBezTo>
                  <a:pt x="110" y="343"/>
                  <a:pt x="105" y="341"/>
                  <a:pt x="100" y="338"/>
                </a:cubicBezTo>
                <a:cubicBezTo>
                  <a:pt x="103" y="331"/>
                  <a:pt x="103" y="331"/>
                  <a:pt x="103" y="331"/>
                </a:cubicBezTo>
                <a:cubicBezTo>
                  <a:pt x="108" y="333"/>
                  <a:pt x="114" y="335"/>
                  <a:pt x="119" y="337"/>
                </a:cubicBezTo>
                <a:lnTo>
                  <a:pt x="116" y="345"/>
                </a:lnTo>
                <a:close/>
                <a:moveTo>
                  <a:pt x="262" y="336"/>
                </a:moveTo>
                <a:cubicBezTo>
                  <a:pt x="257" y="328"/>
                  <a:pt x="257" y="328"/>
                  <a:pt x="257" y="328"/>
                </a:cubicBezTo>
                <a:cubicBezTo>
                  <a:pt x="262" y="326"/>
                  <a:pt x="267" y="323"/>
                  <a:pt x="272" y="320"/>
                </a:cubicBezTo>
                <a:cubicBezTo>
                  <a:pt x="277" y="327"/>
                  <a:pt x="277" y="327"/>
                  <a:pt x="277" y="327"/>
                </a:cubicBezTo>
                <a:cubicBezTo>
                  <a:pt x="272" y="330"/>
                  <a:pt x="267" y="333"/>
                  <a:pt x="262" y="336"/>
                </a:cubicBezTo>
                <a:close/>
                <a:moveTo>
                  <a:pt x="90" y="334"/>
                </a:moveTo>
                <a:cubicBezTo>
                  <a:pt x="85" y="331"/>
                  <a:pt x="80" y="328"/>
                  <a:pt x="76" y="324"/>
                </a:cubicBezTo>
                <a:cubicBezTo>
                  <a:pt x="81" y="317"/>
                  <a:pt x="81" y="317"/>
                  <a:pt x="81" y="317"/>
                </a:cubicBezTo>
                <a:cubicBezTo>
                  <a:pt x="85" y="320"/>
                  <a:pt x="90" y="323"/>
                  <a:pt x="95" y="326"/>
                </a:cubicBezTo>
                <a:lnTo>
                  <a:pt x="90" y="334"/>
                </a:lnTo>
                <a:close/>
                <a:moveTo>
                  <a:pt x="285" y="321"/>
                </a:moveTo>
                <a:cubicBezTo>
                  <a:pt x="280" y="314"/>
                  <a:pt x="280" y="314"/>
                  <a:pt x="280" y="314"/>
                </a:cubicBezTo>
                <a:cubicBezTo>
                  <a:pt x="284" y="311"/>
                  <a:pt x="289" y="307"/>
                  <a:pt x="293" y="303"/>
                </a:cubicBezTo>
                <a:cubicBezTo>
                  <a:pt x="299" y="310"/>
                  <a:pt x="299" y="310"/>
                  <a:pt x="299" y="310"/>
                </a:cubicBezTo>
                <a:cubicBezTo>
                  <a:pt x="294" y="314"/>
                  <a:pt x="290" y="318"/>
                  <a:pt x="285" y="321"/>
                </a:cubicBezTo>
                <a:close/>
                <a:moveTo>
                  <a:pt x="67" y="318"/>
                </a:moveTo>
                <a:cubicBezTo>
                  <a:pt x="63" y="314"/>
                  <a:pt x="58" y="310"/>
                  <a:pt x="54" y="306"/>
                </a:cubicBezTo>
                <a:cubicBezTo>
                  <a:pt x="60" y="300"/>
                  <a:pt x="60" y="300"/>
                  <a:pt x="60" y="300"/>
                </a:cubicBezTo>
                <a:cubicBezTo>
                  <a:pt x="64" y="304"/>
                  <a:pt x="68" y="308"/>
                  <a:pt x="73" y="311"/>
                </a:cubicBezTo>
                <a:lnTo>
                  <a:pt x="67" y="318"/>
                </a:lnTo>
                <a:close/>
                <a:moveTo>
                  <a:pt x="306" y="303"/>
                </a:moveTo>
                <a:cubicBezTo>
                  <a:pt x="300" y="296"/>
                  <a:pt x="300" y="296"/>
                  <a:pt x="300" y="296"/>
                </a:cubicBezTo>
                <a:cubicBezTo>
                  <a:pt x="304" y="293"/>
                  <a:pt x="307" y="288"/>
                  <a:pt x="311" y="284"/>
                </a:cubicBezTo>
                <a:cubicBezTo>
                  <a:pt x="318" y="289"/>
                  <a:pt x="318" y="289"/>
                  <a:pt x="318" y="289"/>
                </a:cubicBezTo>
                <a:cubicBezTo>
                  <a:pt x="314" y="294"/>
                  <a:pt x="310" y="298"/>
                  <a:pt x="306" y="303"/>
                </a:cubicBezTo>
                <a:close/>
                <a:moveTo>
                  <a:pt x="47" y="299"/>
                </a:moveTo>
                <a:cubicBezTo>
                  <a:pt x="43" y="295"/>
                  <a:pt x="39" y="290"/>
                  <a:pt x="36" y="285"/>
                </a:cubicBezTo>
                <a:cubicBezTo>
                  <a:pt x="42" y="280"/>
                  <a:pt x="42" y="280"/>
                  <a:pt x="42" y="280"/>
                </a:cubicBezTo>
                <a:cubicBezTo>
                  <a:pt x="46" y="285"/>
                  <a:pt x="49" y="289"/>
                  <a:pt x="53" y="293"/>
                </a:cubicBezTo>
                <a:lnTo>
                  <a:pt x="47" y="299"/>
                </a:lnTo>
                <a:close/>
                <a:moveTo>
                  <a:pt x="324" y="281"/>
                </a:moveTo>
                <a:cubicBezTo>
                  <a:pt x="317" y="276"/>
                  <a:pt x="317" y="276"/>
                  <a:pt x="317" y="276"/>
                </a:cubicBezTo>
                <a:cubicBezTo>
                  <a:pt x="320" y="271"/>
                  <a:pt x="323" y="267"/>
                  <a:pt x="326" y="262"/>
                </a:cubicBezTo>
                <a:cubicBezTo>
                  <a:pt x="333" y="266"/>
                  <a:pt x="333" y="266"/>
                  <a:pt x="333" y="266"/>
                </a:cubicBezTo>
                <a:cubicBezTo>
                  <a:pt x="330" y="271"/>
                  <a:pt x="327" y="276"/>
                  <a:pt x="324" y="281"/>
                </a:cubicBezTo>
                <a:close/>
                <a:moveTo>
                  <a:pt x="29" y="277"/>
                </a:moveTo>
                <a:cubicBezTo>
                  <a:pt x="26" y="272"/>
                  <a:pt x="23" y="267"/>
                  <a:pt x="21" y="262"/>
                </a:cubicBezTo>
                <a:cubicBezTo>
                  <a:pt x="28" y="258"/>
                  <a:pt x="28" y="258"/>
                  <a:pt x="28" y="258"/>
                </a:cubicBezTo>
                <a:cubicBezTo>
                  <a:pt x="31" y="263"/>
                  <a:pt x="34" y="267"/>
                  <a:pt x="37" y="272"/>
                </a:cubicBezTo>
                <a:lnTo>
                  <a:pt x="29" y="277"/>
                </a:lnTo>
                <a:close/>
                <a:moveTo>
                  <a:pt x="338" y="257"/>
                </a:moveTo>
                <a:cubicBezTo>
                  <a:pt x="330" y="253"/>
                  <a:pt x="330" y="253"/>
                  <a:pt x="330" y="253"/>
                </a:cubicBezTo>
                <a:cubicBezTo>
                  <a:pt x="333" y="248"/>
                  <a:pt x="335" y="243"/>
                  <a:pt x="337" y="238"/>
                </a:cubicBezTo>
                <a:cubicBezTo>
                  <a:pt x="345" y="241"/>
                  <a:pt x="345" y="241"/>
                  <a:pt x="345" y="241"/>
                </a:cubicBezTo>
                <a:cubicBezTo>
                  <a:pt x="343" y="246"/>
                  <a:pt x="341" y="252"/>
                  <a:pt x="338" y="257"/>
                </a:cubicBezTo>
                <a:close/>
                <a:moveTo>
                  <a:pt x="16" y="252"/>
                </a:moveTo>
                <a:cubicBezTo>
                  <a:pt x="14" y="247"/>
                  <a:pt x="11" y="242"/>
                  <a:pt x="9" y="236"/>
                </a:cubicBezTo>
                <a:cubicBezTo>
                  <a:pt x="18" y="233"/>
                  <a:pt x="18" y="233"/>
                  <a:pt x="18" y="233"/>
                </a:cubicBezTo>
                <a:cubicBezTo>
                  <a:pt x="19" y="238"/>
                  <a:pt x="21" y="244"/>
                  <a:pt x="24" y="249"/>
                </a:cubicBezTo>
                <a:lnTo>
                  <a:pt x="16" y="252"/>
                </a:lnTo>
                <a:close/>
                <a:moveTo>
                  <a:pt x="349" y="231"/>
                </a:moveTo>
                <a:cubicBezTo>
                  <a:pt x="340" y="228"/>
                  <a:pt x="340" y="228"/>
                  <a:pt x="340" y="228"/>
                </a:cubicBezTo>
                <a:cubicBezTo>
                  <a:pt x="342" y="223"/>
                  <a:pt x="343" y="218"/>
                  <a:pt x="344" y="212"/>
                </a:cubicBezTo>
                <a:cubicBezTo>
                  <a:pt x="353" y="214"/>
                  <a:pt x="353" y="214"/>
                  <a:pt x="353" y="214"/>
                </a:cubicBezTo>
                <a:cubicBezTo>
                  <a:pt x="352" y="220"/>
                  <a:pt x="350" y="225"/>
                  <a:pt x="349" y="231"/>
                </a:cubicBezTo>
                <a:close/>
                <a:moveTo>
                  <a:pt x="6" y="226"/>
                </a:moveTo>
                <a:cubicBezTo>
                  <a:pt x="5" y="220"/>
                  <a:pt x="4" y="215"/>
                  <a:pt x="3" y="209"/>
                </a:cubicBezTo>
                <a:cubicBezTo>
                  <a:pt x="11" y="207"/>
                  <a:pt x="11" y="207"/>
                  <a:pt x="11" y="207"/>
                </a:cubicBezTo>
                <a:cubicBezTo>
                  <a:pt x="12" y="213"/>
                  <a:pt x="13" y="218"/>
                  <a:pt x="15" y="224"/>
                </a:cubicBezTo>
                <a:lnTo>
                  <a:pt x="6" y="226"/>
                </a:lnTo>
                <a:close/>
                <a:moveTo>
                  <a:pt x="355" y="204"/>
                </a:moveTo>
                <a:cubicBezTo>
                  <a:pt x="346" y="202"/>
                  <a:pt x="346" y="202"/>
                  <a:pt x="346" y="202"/>
                </a:cubicBezTo>
                <a:cubicBezTo>
                  <a:pt x="347" y="197"/>
                  <a:pt x="347" y="191"/>
                  <a:pt x="348" y="186"/>
                </a:cubicBezTo>
                <a:cubicBezTo>
                  <a:pt x="348" y="185"/>
                  <a:pt x="348" y="185"/>
                  <a:pt x="348" y="185"/>
                </a:cubicBezTo>
                <a:cubicBezTo>
                  <a:pt x="352" y="186"/>
                  <a:pt x="352" y="186"/>
                  <a:pt x="352" y="186"/>
                </a:cubicBezTo>
                <a:cubicBezTo>
                  <a:pt x="356" y="186"/>
                  <a:pt x="356" y="186"/>
                  <a:pt x="356" y="186"/>
                </a:cubicBezTo>
                <a:cubicBezTo>
                  <a:pt x="356" y="186"/>
                  <a:pt x="356" y="186"/>
                  <a:pt x="356" y="186"/>
                </a:cubicBezTo>
                <a:cubicBezTo>
                  <a:pt x="356" y="186"/>
                  <a:pt x="356" y="186"/>
                  <a:pt x="356" y="186"/>
                </a:cubicBezTo>
                <a:cubicBezTo>
                  <a:pt x="356" y="192"/>
                  <a:pt x="355" y="198"/>
                  <a:pt x="355" y="204"/>
                </a:cubicBezTo>
                <a:close/>
                <a:moveTo>
                  <a:pt x="1" y="199"/>
                </a:moveTo>
                <a:cubicBezTo>
                  <a:pt x="0" y="193"/>
                  <a:pt x="0" y="187"/>
                  <a:pt x="0" y="181"/>
                </a:cubicBezTo>
                <a:cubicBezTo>
                  <a:pt x="9" y="181"/>
                  <a:pt x="9" y="181"/>
                  <a:pt x="9" y="181"/>
                </a:cubicBezTo>
                <a:cubicBezTo>
                  <a:pt x="9" y="187"/>
                  <a:pt x="9" y="192"/>
                  <a:pt x="10" y="198"/>
                </a:cubicBezTo>
                <a:lnTo>
                  <a:pt x="1" y="199"/>
                </a:lnTo>
                <a:close/>
                <a:moveTo>
                  <a:pt x="348" y="176"/>
                </a:moveTo>
                <a:cubicBezTo>
                  <a:pt x="348" y="170"/>
                  <a:pt x="347" y="165"/>
                  <a:pt x="347" y="159"/>
                </a:cubicBezTo>
                <a:cubicBezTo>
                  <a:pt x="355" y="158"/>
                  <a:pt x="355" y="158"/>
                  <a:pt x="355" y="158"/>
                </a:cubicBezTo>
                <a:cubicBezTo>
                  <a:pt x="356" y="164"/>
                  <a:pt x="356" y="170"/>
                  <a:pt x="356" y="176"/>
                </a:cubicBezTo>
                <a:lnTo>
                  <a:pt x="348" y="176"/>
                </a:lnTo>
                <a:close/>
                <a:moveTo>
                  <a:pt x="9" y="171"/>
                </a:moveTo>
                <a:cubicBezTo>
                  <a:pt x="0" y="170"/>
                  <a:pt x="0" y="170"/>
                  <a:pt x="0" y="170"/>
                </a:cubicBezTo>
                <a:cubicBezTo>
                  <a:pt x="0" y="165"/>
                  <a:pt x="1" y="159"/>
                  <a:pt x="2" y="153"/>
                </a:cubicBezTo>
                <a:cubicBezTo>
                  <a:pt x="10" y="154"/>
                  <a:pt x="10" y="154"/>
                  <a:pt x="10" y="154"/>
                </a:cubicBezTo>
                <a:cubicBezTo>
                  <a:pt x="9" y="160"/>
                  <a:pt x="9" y="165"/>
                  <a:pt x="9" y="171"/>
                </a:cubicBezTo>
                <a:close/>
                <a:moveTo>
                  <a:pt x="345" y="149"/>
                </a:moveTo>
                <a:cubicBezTo>
                  <a:pt x="344" y="144"/>
                  <a:pt x="343" y="138"/>
                  <a:pt x="342" y="133"/>
                </a:cubicBezTo>
                <a:cubicBezTo>
                  <a:pt x="350" y="131"/>
                  <a:pt x="350" y="131"/>
                  <a:pt x="350" y="131"/>
                </a:cubicBezTo>
                <a:cubicBezTo>
                  <a:pt x="352" y="136"/>
                  <a:pt x="353" y="142"/>
                  <a:pt x="354" y="148"/>
                </a:cubicBezTo>
                <a:lnTo>
                  <a:pt x="345" y="149"/>
                </a:lnTo>
                <a:close/>
                <a:moveTo>
                  <a:pt x="12" y="144"/>
                </a:moveTo>
                <a:cubicBezTo>
                  <a:pt x="3" y="143"/>
                  <a:pt x="3" y="143"/>
                  <a:pt x="3" y="143"/>
                </a:cubicBezTo>
                <a:cubicBezTo>
                  <a:pt x="5" y="137"/>
                  <a:pt x="6" y="131"/>
                  <a:pt x="8" y="126"/>
                </a:cubicBezTo>
                <a:cubicBezTo>
                  <a:pt x="16" y="128"/>
                  <a:pt x="16" y="128"/>
                  <a:pt x="16" y="128"/>
                </a:cubicBezTo>
                <a:cubicBezTo>
                  <a:pt x="14" y="134"/>
                  <a:pt x="13" y="139"/>
                  <a:pt x="12" y="144"/>
                </a:cubicBezTo>
                <a:close/>
                <a:moveTo>
                  <a:pt x="339" y="123"/>
                </a:moveTo>
                <a:cubicBezTo>
                  <a:pt x="337" y="118"/>
                  <a:pt x="335" y="113"/>
                  <a:pt x="333" y="108"/>
                </a:cubicBezTo>
                <a:cubicBezTo>
                  <a:pt x="340" y="104"/>
                  <a:pt x="340" y="104"/>
                  <a:pt x="340" y="104"/>
                </a:cubicBezTo>
                <a:cubicBezTo>
                  <a:pt x="343" y="110"/>
                  <a:pt x="345" y="115"/>
                  <a:pt x="347" y="121"/>
                </a:cubicBezTo>
                <a:lnTo>
                  <a:pt x="339" y="123"/>
                </a:lnTo>
                <a:close/>
                <a:moveTo>
                  <a:pt x="19" y="119"/>
                </a:moveTo>
                <a:cubicBezTo>
                  <a:pt x="11" y="116"/>
                  <a:pt x="11" y="116"/>
                  <a:pt x="11" y="116"/>
                </a:cubicBezTo>
                <a:cubicBezTo>
                  <a:pt x="13" y="110"/>
                  <a:pt x="16" y="105"/>
                  <a:pt x="18" y="100"/>
                </a:cubicBezTo>
                <a:cubicBezTo>
                  <a:pt x="26" y="104"/>
                  <a:pt x="26" y="104"/>
                  <a:pt x="26" y="104"/>
                </a:cubicBezTo>
                <a:cubicBezTo>
                  <a:pt x="23" y="109"/>
                  <a:pt x="21" y="114"/>
                  <a:pt x="19" y="119"/>
                </a:cubicBezTo>
                <a:close/>
                <a:moveTo>
                  <a:pt x="328" y="99"/>
                </a:moveTo>
                <a:cubicBezTo>
                  <a:pt x="326" y="94"/>
                  <a:pt x="323" y="89"/>
                  <a:pt x="320" y="85"/>
                </a:cubicBezTo>
                <a:cubicBezTo>
                  <a:pt x="327" y="80"/>
                  <a:pt x="327" y="80"/>
                  <a:pt x="327" y="80"/>
                </a:cubicBezTo>
                <a:cubicBezTo>
                  <a:pt x="330" y="85"/>
                  <a:pt x="333" y="90"/>
                  <a:pt x="336" y="95"/>
                </a:cubicBezTo>
                <a:lnTo>
                  <a:pt x="328" y="99"/>
                </a:lnTo>
                <a:close/>
                <a:moveTo>
                  <a:pt x="31" y="95"/>
                </a:moveTo>
                <a:cubicBezTo>
                  <a:pt x="23" y="90"/>
                  <a:pt x="23" y="90"/>
                  <a:pt x="23" y="90"/>
                </a:cubicBezTo>
                <a:cubicBezTo>
                  <a:pt x="26" y="85"/>
                  <a:pt x="29" y="80"/>
                  <a:pt x="32" y="76"/>
                </a:cubicBezTo>
                <a:cubicBezTo>
                  <a:pt x="39" y="81"/>
                  <a:pt x="39" y="81"/>
                  <a:pt x="39" y="81"/>
                </a:cubicBezTo>
                <a:cubicBezTo>
                  <a:pt x="36" y="85"/>
                  <a:pt x="33" y="90"/>
                  <a:pt x="31" y="95"/>
                </a:cubicBezTo>
                <a:close/>
                <a:moveTo>
                  <a:pt x="314" y="77"/>
                </a:moveTo>
                <a:cubicBezTo>
                  <a:pt x="311" y="72"/>
                  <a:pt x="307" y="68"/>
                  <a:pt x="303" y="64"/>
                </a:cubicBezTo>
                <a:cubicBezTo>
                  <a:pt x="310" y="58"/>
                  <a:pt x="310" y="58"/>
                  <a:pt x="310" y="58"/>
                </a:cubicBezTo>
                <a:cubicBezTo>
                  <a:pt x="314" y="62"/>
                  <a:pt x="317" y="67"/>
                  <a:pt x="321" y="71"/>
                </a:cubicBezTo>
                <a:lnTo>
                  <a:pt x="314" y="77"/>
                </a:lnTo>
                <a:close/>
                <a:moveTo>
                  <a:pt x="45" y="73"/>
                </a:moveTo>
                <a:cubicBezTo>
                  <a:pt x="39" y="67"/>
                  <a:pt x="39" y="67"/>
                  <a:pt x="39" y="67"/>
                </a:cubicBezTo>
                <a:cubicBezTo>
                  <a:pt x="42" y="63"/>
                  <a:pt x="46" y="58"/>
                  <a:pt x="50" y="54"/>
                </a:cubicBezTo>
                <a:cubicBezTo>
                  <a:pt x="56" y="60"/>
                  <a:pt x="56" y="60"/>
                  <a:pt x="56" y="60"/>
                </a:cubicBezTo>
                <a:cubicBezTo>
                  <a:pt x="53" y="64"/>
                  <a:pt x="49" y="68"/>
                  <a:pt x="45" y="73"/>
                </a:cubicBezTo>
                <a:close/>
                <a:moveTo>
                  <a:pt x="296" y="57"/>
                </a:moveTo>
                <a:cubicBezTo>
                  <a:pt x="292" y="53"/>
                  <a:pt x="288" y="49"/>
                  <a:pt x="284" y="46"/>
                </a:cubicBezTo>
                <a:cubicBezTo>
                  <a:pt x="289" y="39"/>
                  <a:pt x="289" y="39"/>
                  <a:pt x="289" y="39"/>
                </a:cubicBezTo>
                <a:cubicBezTo>
                  <a:pt x="294" y="42"/>
                  <a:pt x="298" y="46"/>
                  <a:pt x="302" y="50"/>
                </a:cubicBezTo>
                <a:lnTo>
                  <a:pt x="296" y="57"/>
                </a:lnTo>
                <a:close/>
                <a:moveTo>
                  <a:pt x="64" y="53"/>
                </a:moveTo>
                <a:cubicBezTo>
                  <a:pt x="58" y="47"/>
                  <a:pt x="58" y="47"/>
                  <a:pt x="58" y="47"/>
                </a:cubicBezTo>
                <a:cubicBezTo>
                  <a:pt x="62" y="43"/>
                  <a:pt x="67" y="39"/>
                  <a:pt x="71" y="36"/>
                </a:cubicBezTo>
                <a:cubicBezTo>
                  <a:pt x="76" y="43"/>
                  <a:pt x="76" y="43"/>
                  <a:pt x="76" y="43"/>
                </a:cubicBezTo>
                <a:cubicBezTo>
                  <a:pt x="72" y="46"/>
                  <a:pt x="68" y="50"/>
                  <a:pt x="64" y="53"/>
                </a:cubicBezTo>
                <a:close/>
                <a:moveTo>
                  <a:pt x="276" y="40"/>
                </a:moveTo>
                <a:cubicBezTo>
                  <a:pt x="271" y="36"/>
                  <a:pt x="267" y="33"/>
                  <a:pt x="262" y="31"/>
                </a:cubicBezTo>
                <a:cubicBezTo>
                  <a:pt x="266" y="23"/>
                  <a:pt x="266" y="23"/>
                  <a:pt x="266" y="23"/>
                </a:cubicBezTo>
                <a:cubicBezTo>
                  <a:pt x="271" y="26"/>
                  <a:pt x="276" y="29"/>
                  <a:pt x="281" y="33"/>
                </a:cubicBezTo>
                <a:lnTo>
                  <a:pt x="276" y="40"/>
                </a:lnTo>
                <a:close/>
                <a:moveTo>
                  <a:pt x="85" y="37"/>
                </a:moveTo>
                <a:cubicBezTo>
                  <a:pt x="80" y="30"/>
                  <a:pt x="80" y="30"/>
                  <a:pt x="80" y="30"/>
                </a:cubicBezTo>
                <a:cubicBezTo>
                  <a:pt x="85" y="26"/>
                  <a:pt x="90" y="23"/>
                  <a:pt x="95" y="21"/>
                </a:cubicBezTo>
                <a:cubicBezTo>
                  <a:pt x="99" y="28"/>
                  <a:pt x="99" y="28"/>
                  <a:pt x="99" y="28"/>
                </a:cubicBezTo>
                <a:cubicBezTo>
                  <a:pt x="94" y="31"/>
                  <a:pt x="89" y="34"/>
                  <a:pt x="85" y="37"/>
                </a:cubicBezTo>
                <a:close/>
                <a:moveTo>
                  <a:pt x="253" y="26"/>
                </a:moveTo>
                <a:cubicBezTo>
                  <a:pt x="248" y="24"/>
                  <a:pt x="243" y="21"/>
                  <a:pt x="238" y="19"/>
                </a:cubicBezTo>
                <a:cubicBezTo>
                  <a:pt x="241" y="11"/>
                  <a:pt x="241" y="11"/>
                  <a:pt x="241" y="11"/>
                </a:cubicBezTo>
                <a:cubicBezTo>
                  <a:pt x="246" y="13"/>
                  <a:pt x="252" y="16"/>
                  <a:pt x="257" y="18"/>
                </a:cubicBezTo>
                <a:lnTo>
                  <a:pt x="253" y="26"/>
                </a:lnTo>
                <a:close/>
                <a:moveTo>
                  <a:pt x="108" y="24"/>
                </a:moveTo>
                <a:cubicBezTo>
                  <a:pt x="104" y="16"/>
                  <a:pt x="104" y="16"/>
                  <a:pt x="104" y="16"/>
                </a:cubicBezTo>
                <a:cubicBezTo>
                  <a:pt x="110" y="14"/>
                  <a:pt x="115" y="11"/>
                  <a:pt x="121" y="10"/>
                </a:cubicBezTo>
                <a:cubicBezTo>
                  <a:pt x="123" y="18"/>
                  <a:pt x="123" y="18"/>
                  <a:pt x="123" y="18"/>
                </a:cubicBezTo>
                <a:cubicBezTo>
                  <a:pt x="118" y="20"/>
                  <a:pt x="113" y="22"/>
                  <a:pt x="108" y="24"/>
                </a:cubicBezTo>
                <a:close/>
                <a:moveTo>
                  <a:pt x="228" y="16"/>
                </a:moveTo>
                <a:cubicBezTo>
                  <a:pt x="223" y="15"/>
                  <a:pt x="217" y="13"/>
                  <a:pt x="212" y="12"/>
                </a:cubicBezTo>
                <a:cubicBezTo>
                  <a:pt x="214" y="4"/>
                  <a:pt x="214" y="4"/>
                  <a:pt x="214" y="4"/>
                </a:cubicBezTo>
                <a:cubicBezTo>
                  <a:pt x="219" y="5"/>
                  <a:pt x="225" y="6"/>
                  <a:pt x="231" y="8"/>
                </a:cubicBezTo>
                <a:lnTo>
                  <a:pt x="228" y="16"/>
                </a:lnTo>
                <a:close/>
                <a:moveTo>
                  <a:pt x="133" y="15"/>
                </a:moveTo>
                <a:cubicBezTo>
                  <a:pt x="131" y="7"/>
                  <a:pt x="131" y="7"/>
                  <a:pt x="131" y="7"/>
                </a:cubicBezTo>
                <a:cubicBezTo>
                  <a:pt x="136" y="5"/>
                  <a:pt x="142" y="4"/>
                  <a:pt x="148" y="3"/>
                </a:cubicBezTo>
                <a:cubicBezTo>
                  <a:pt x="149" y="11"/>
                  <a:pt x="149" y="11"/>
                  <a:pt x="149" y="11"/>
                </a:cubicBezTo>
                <a:cubicBezTo>
                  <a:pt x="144" y="12"/>
                  <a:pt x="138" y="13"/>
                  <a:pt x="133" y="15"/>
                </a:cubicBezTo>
                <a:close/>
                <a:moveTo>
                  <a:pt x="202" y="10"/>
                </a:moveTo>
                <a:cubicBezTo>
                  <a:pt x="197" y="10"/>
                  <a:pt x="191" y="9"/>
                  <a:pt x="186" y="9"/>
                </a:cubicBezTo>
                <a:cubicBezTo>
                  <a:pt x="186" y="0"/>
                  <a:pt x="186" y="0"/>
                  <a:pt x="186" y="0"/>
                </a:cubicBezTo>
                <a:cubicBezTo>
                  <a:pt x="186" y="0"/>
                  <a:pt x="186" y="0"/>
                  <a:pt x="186" y="0"/>
                </a:cubicBezTo>
                <a:cubicBezTo>
                  <a:pt x="192" y="1"/>
                  <a:pt x="198" y="1"/>
                  <a:pt x="203" y="2"/>
                </a:cubicBezTo>
                <a:lnTo>
                  <a:pt x="202" y="10"/>
                </a:lnTo>
                <a:close/>
                <a:moveTo>
                  <a:pt x="159" y="10"/>
                </a:moveTo>
                <a:cubicBezTo>
                  <a:pt x="158" y="1"/>
                  <a:pt x="158" y="1"/>
                  <a:pt x="158" y="1"/>
                </a:cubicBezTo>
                <a:cubicBezTo>
                  <a:pt x="164" y="1"/>
                  <a:pt x="170" y="0"/>
                  <a:pt x="175" y="0"/>
                </a:cubicBezTo>
                <a:cubicBezTo>
                  <a:pt x="176" y="9"/>
                  <a:pt x="176" y="9"/>
                  <a:pt x="176" y="9"/>
                </a:cubicBezTo>
                <a:cubicBezTo>
                  <a:pt x="170" y="9"/>
                  <a:pt x="164" y="9"/>
                  <a:pt x="159"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0" name="Half ring 2"/>
          <p:cNvSpPr>
            <a:spLocks noEditPoints="1"/>
          </p:cNvSpPr>
          <p:nvPr userDrawn="1"/>
        </p:nvSpPr>
        <p:spPr bwMode="auto">
          <a:xfrm>
            <a:off x="7355131" y="2046018"/>
            <a:ext cx="455331" cy="494249"/>
          </a:xfrm>
          <a:custGeom>
            <a:avLst/>
            <a:gdLst>
              <a:gd name="T0" fmla="*/ 8 w 201"/>
              <a:gd name="T1" fmla="*/ 218 h 218"/>
              <a:gd name="T2" fmla="*/ 0 w 201"/>
              <a:gd name="T3" fmla="*/ 218 h 218"/>
              <a:gd name="T4" fmla="*/ 0 w 201"/>
              <a:gd name="T5" fmla="*/ 201 h 218"/>
              <a:gd name="T6" fmla="*/ 9 w 201"/>
              <a:gd name="T7" fmla="*/ 202 h 218"/>
              <a:gd name="T8" fmla="*/ 8 w 201"/>
              <a:gd name="T9" fmla="*/ 218 h 218"/>
              <a:gd name="T10" fmla="*/ 10 w 201"/>
              <a:gd name="T11" fmla="*/ 191 h 218"/>
              <a:gd name="T12" fmla="*/ 1 w 201"/>
              <a:gd name="T13" fmla="*/ 190 h 218"/>
              <a:gd name="T14" fmla="*/ 4 w 201"/>
              <a:gd name="T15" fmla="*/ 173 h 218"/>
              <a:gd name="T16" fmla="*/ 13 w 201"/>
              <a:gd name="T17" fmla="*/ 175 h 218"/>
              <a:gd name="T18" fmla="*/ 10 w 201"/>
              <a:gd name="T19" fmla="*/ 191 h 218"/>
              <a:gd name="T20" fmla="*/ 15 w 201"/>
              <a:gd name="T21" fmla="*/ 165 h 218"/>
              <a:gd name="T22" fmla="*/ 7 w 201"/>
              <a:gd name="T23" fmla="*/ 163 h 218"/>
              <a:gd name="T24" fmla="*/ 12 w 201"/>
              <a:gd name="T25" fmla="*/ 146 h 218"/>
              <a:gd name="T26" fmla="*/ 20 w 201"/>
              <a:gd name="T27" fmla="*/ 149 h 218"/>
              <a:gd name="T28" fmla="*/ 15 w 201"/>
              <a:gd name="T29" fmla="*/ 165 h 218"/>
              <a:gd name="T30" fmla="*/ 24 w 201"/>
              <a:gd name="T31" fmla="*/ 139 h 218"/>
              <a:gd name="T32" fmla="*/ 16 w 201"/>
              <a:gd name="T33" fmla="*/ 136 h 218"/>
              <a:gd name="T34" fmla="*/ 23 w 201"/>
              <a:gd name="T35" fmla="*/ 120 h 218"/>
              <a:gd name="T36" fmla="*/ 31 w 201"/>
              <a:gd name="T37" fmla="*/ 124 h 218"/>
              <a:gd name="T38" fmla="*/ 24 w 201"/>
              <a:gd name="T39" fmla="*/ 139 h 218"/>
              <a:gd name="T40" fmla="*/ 35 w 201"/>
              <a:gd name="T41" fmla="*/ 115 h 218"/>
              <a:gd name="T42" fmla="*/ 28 w 201"/>
              <a:gd name="T43" fmla="*/ 111 h 218"/>
              <a:gd name="T44" fmla="*/ 37 w 201"/>
              <a:gd name="T45" fmla="*/ 96 h 218"/>
              <a:gd name="T46" fmla="*/ 44 w 201"/>
              <a:gd name="T47" fmla="*/ 101 h 218"/>
              <a:gd name="T48" fmla="*/ 35 w 201"/>
              <a:gd name="T49" fmla="*/ 115 h 218"/>
              <a:gd name="T50" fmla="*/ 50 w 201"/>
              <a:gd name="T51" fmla="*/ 93 h 218"/>
              <a:gd name="T52" fmla="*/ 43 w 201"/>
              <a:gd name="T53" fmla="*/ 87 h 218"/>
              <a:gd name="T54" fmla="*/ 54 w 201"/>
              <a:gd name="T55" fmla="*/ 74 h 218"/>
              <a:gd name="T56" fmla="*/ 61 w 201"/>
              <a:gd name="T57" fmla="*/ 79 h 218"/>
              <a:gd name="T58" fmla="*/ 50 w 201"/>
              <a:gd name="T59" fmla="*/ 93 h 218"/>
              <a:gd name="T60" fmla="*/ 67 w 201"/>
              <a:gd name="T61" fmla="*/ 72 h 218"/>
              <a:gd name="T62" fmla="*/ 61 w 201"/>
              <a:gd name="T63" fmla="*/ 66 h 218"/>
              <a:gd name="T64" fmla="*/ 74 w 201"/>
              <a:gd name="T65" fmla="*/ 54 h 218"/>
              <a:gd name="T66" fmla="*/ 80 w 201"/>
              <a:gd name="T67" fmla="*/ 60 h 218"/>
              <a:gd name="T68" fmla="*/ 67 w 201"/>
              <a:gd name="T69" fmla="*/ 72 h 218"/>
              <a:gd name="T70" fmla="*/ 87 w 201"/>
              <a:gd name="T71" fmla="*/ 54 h 218"/>
              <a:gd name="T72" fmla="*/ 82 w 201"/>
              <a:gd name="T73" fmla="*/ 47 h 218"/>
              <a:gd name="T74" fmla="*/ 96 w 201"/>
              <a:gd name="T75" fmla="*/ 37 h 218"/>
              <a:gd name="T76" fmla="*/ 101 w 201"/>
              <a:gd name="T77" fmla="*/ 44 h 218"/>
              <a:gd name="T78" fmla="*/ 87 w 201"/>
              <a:gd name="T79" fmla="*/ 54 h 218"/>
              <a:gd name="T80" fmla="*/ 109 w 201"/>
              <a:gd name="T81" fmla="*/ 38 h 218"/>
              <a:gd name="T82" fmla="*/ 105 w 201"/>
              <a:gd name="T83" fmla="*/ 31 h 218"/>
              <a:gd name="T84" fmla="*/ 120 w 201"/>
              <a:gd name="T85" fmla="*/ 22 h 218"/>
              <a:gd name="T86" fmla="*/ 124 w 201"/>
              <a:gd name="T87" fmla="*/ 30 h 218"/>
              <a:gd name="T88" fmla="*/ 109 w 201"/>
              <a:gd name="T89" fmla="*/ 38 h 218"/>
              <a:gd name="T90" fmla="*/ 133 w 201"/>
              <a:gd name="T91" fmla="*/ 26 h 218"/>
              <a:gd name="T92" fmla="*/ 130 w 201"/>
              <a:gd name="T93" fmla="*/ 18 h 218"/>
              <a:gd name="T94" fmla="*/ 146 w 201"/>
              <a:gd name="T95" fmla="*/ 11 h 218"/>
              <a:gd name="T96" fmla="*/ 149 w 201"/>
              <a:gd name="T97" fmla="*/ 20 h 218"/>
              <a:gd name="T98" fmla="*/ 133 w 201"/>
              <a:gd name="T99" fmla="*/ 26 h 218"/>
              <a:gd name="T100" fmla="*/ 158 w 201"/>
              <a:gd name="T101" fmla="*/ 16 h 218"/>
              <a:gd name="T102" fmla="*/ 156 w 201"/>
              <a:gd name="T103" fmla="*/ 8 h 218"/>
              <a:gd name="T104" fmla="*/ 173 w 201"/>
              <a:gd name="T105" fmla="*/ 4 h 218"/>
              <a:gd name="T106" fmla="*/ 175 w 201"/>
              <a:gd name="T107" fmla="*/ 12 h 218"/>
              <a:gd name="T108" fmla="*/ 158 w 201"/>
              <a:gd name="T109" fmla="*/ 16 h 218"/>
              <a:gd name="T110" fmla="*/ 185 w 201"/>
              <a:gd name="T111" fmla="*/ 10 h 218"/>
              <a:gd name="T112" fmla="*/ 183 w 201"/>
              <a:gd name="T113" fmla="*/ 2 h 218"/>
              <a:gd name="T114" fmla="*/ 201 w 201"/>
              <a:gd name="T115" fmla="*/ 0 h 218"/>
              <a:gd name="T116" fmla="*/ 201 w 201"/>
              <a:gd name="T117" fmla="*/ 8 h 218"/>
              <a:gd name="T118" fmla="*/ 185 w 201"/>
              <a:gd name="T119" fmla="*/ 10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1" h="218">
                <a:moveTo>
                  <a:pt x="8" y="218"/>
                </a:moveTo>
                <a:cubicBezTo>
                  <a:pt x="0" y="218"/>
                  <a:pt x="0" y="218"/>
                  <a:pt x="0" y="218"/>
                </a:cubicBezTo>
                <a:cubicBezTo>
                  <a:pt x="0" y="213"/>
                  <a:pt x="0" y="207"/>
                  <a:pt x="0" y="201"/>
                </a:cubicBezTo>
                <a:cubicBezTo>
                  <a:pt x="9" y="202"/>
                  <a:pt x="9" y="202"/>
                  <a:pt x="9" y="202"/>
                </a:cubicBezTo>
                <a:cubicBezTo>
                  <a:pt x="9" y="207"/>
                  <a:pt x="8" y="213"/>
                  <a:pt x="8" y="218"/>
                </a:cubicBezTo>
                <a:close/>
                <a:moveTo>
                  <a:pt x="10" y="191"/>
                </a:moveTo>
                <a:cubicBezTo>
                  <a:pt x="1" y="190"/>
                  <a:pt x="1" y="190"/>
                  <a:pt x="1" y="190"/>
                </a:cubicBezTo>
                <a:cubicBezTo>
                  <a:pt x="2" y="185"/>
                  <a:pt x="3" y="179"/>
                  <a:pt x="4" y="173"/>
                </a:cubicBezTo>
                <a:cubicBezTo>
                  <a:pt x="13" y="175"/>
                  <a:pt x="13" y="175"/>
                  <a:pt x="13" y="175"/>
                </a:cubicBezTo>
                <a:cubicBezTo>
                  <a:pt x="12" y="180"/>
                  <a:pt x="11" y="186"/>
                  <a:pt x="10" y="191"/>
                </a:cubicBezTo>
                <a:close/>
                <a:moveTo>
                  <a:pt x="15" y="165"/>
                </a:moveTo>
                <a:cubicBezTo>
                  <a:pt x="7" y="163"/>
                  <a:pt x="7" y="163"/>
                  <a:pt x="7" y="163"/>
                </a:cubicBezTo>
                <a:cubicBezTo>
                  <a:pt x="8" y="157"/>
                  <a:pt x="10" y="152"/>
                  <a:pt x="12" y="146"/>
                </a:cubicBezTo>
                <a:cubicBezTo>
                  <a:pt x="20" y="149"/>
                  <a:pt x="20" y="149"/>
                  <a:pt x="20" y="149"/>
                </a:cubicBezTo>
                <a:cubicBezTo>
                  <a:pt x="18" y="154"/>
                  <a:pt x="17" y="160"/>
                  <a:pt x="15" y="165"/>
                </a:cubicBezTo>
                <a:close/>
                <a:moveTo>
                  <a:pt x="24" y="139"/>
                </a:moveTo>
                <a:cubicBezTo>
                  <a:pt x="16" y="136"/>
                  <a:pt x="16" y="136"/>
                  <a:pt x="16" y="136"/>
                </a:cubicBezTo>
                <a:cubicBezTo>
                  <a:pt x="18" y="131"/>
                  <a:pt x="20" y="125"/>
                  <a:pt x="23" y="120"/>
                </a:cubicBezTo>
                <a:cubicBezTo>
                  <a:pt x="31" y="124"/>
                  <a:pt x="31" y="124"/>
                  <a:pt x="31" y="124"/>
                </a:cubicBezTo>
                <a:cubicBezTo>
                  <a:pt x="28" y="129"/>
                  <a:pt x="26" y="134"/>
                  <a:pt x="24" y="139"/>
                </a:cubicBezTo>
                <a:close/>
                <a:moveTo>
                  <a:pt x="35" y="115"/>
                </a:moveTo>
                <a:cubicBezTo>
                  <a:pt x="28" y="111"/>
                  <a:pt x="28" y="111"/>
                  <a:pt x="28" y="111"/>
                </a:cubicBezTo>
                <a:cubicBezTo>
                  <a:pt x="31" y="106"/>
                  <a:pt x="34" y="101"/>
                  <a:pt x="37" y="96"/>
                </a:cubicBezTo>
                <a:cubicBezTo>
                  <a:pt x="44" y="101"/>
                  <a:pt x="44" y="101"/>
                  <a:pt x="44" y="101"/>
                </a:cubicBezTo>
                <a:cubicBezTo>
                  <a:pt x="41" y="105"/>
                  <a:pt x="38" y="110"/>
                  <a:pt x="35" y="115"/>
                </a:cubicBezTo>
                <a:close/>
                <a:moveTo>
                  <a:pt x="50" y="93"/>
                </a:moveTo>
                <a:cubicBezTo>
                  <a:pt x="43" y="87"/>
                  <a:pt x="43" y="87"/>
                  <a:pt x="43" y="87"/>
                </a:cubicBezTo>
                <a:cubicBezTo>
                  <a:pt x="47" y="83"/>
                  <a:pt x="50" y="78"/>
                  <a:pt x="54" y="74"/>
                </a:cubicBezTo>
                <a:cubicBezTo>
                  <a:pt x="61" y="79"/>
                  <a:pt x="61" y="79"/>
                  <a:pt x="61" y="79"/>
                </a:cubicBezTo>
                <a:cubicBezTo>
                  <a:pt x="57" y="84"/>
                  <a:pt x="53" y="88"/>
                  <a:pt x="50" y="93"/>
                </a:cubicBezTo>
                <a:close/>
                <a:moveTo>
                  <a:pt x="67" y="72"/>
                </a:moveTo>
                <a:cubicBezTo>
                  <a:pt x="61" y="66"/>
                  <a:pt x="61" y="66"/>
                  <a:pt x="61" y="66"/>
                </a:cubicBezTo>
                <a:cubicBezTo>
                  <a:pt x="65" y="62"/>
                  <a:pt x="70" y="58"/>
                  <a:pt x="74" y="54"/>
                </a:cubicBezTo>
                <a:cubicBezTo>
                  <a:pt x="80" y="60"/>
                  <a:pt x="80" y="60"/>
                  <a:pt x="80" y="60"/>
                </a:cubicBezTo>
                <a:cubicBezTo>
                  <a:pt x="75" y="64"/>
                  <a:pt x="71" y="68"/>
                  <a:pt x="67" y="72"/>
                </a:cubicBezTo>
                <a:close/>
                <a:moveTo>
                  <a:pt x="87" y="54"/>
                </a:moveTo>
                <a:cubicBezTo>
                  <a:pt x="82" y="47"/>
                  <a:pt x="82" y="47"/>
                  <a:pt x="82" y="47"/>
                </a:cubicBezTo>
                <a:cubicBezTo>
                  <a:pt x="86" y="43"/>
                  <a:pt x="91" y="40"/>
                  <a:pt x="96" y="37"/>
                </a:cubicBezTo>
                <a:cubicBezTo>
                  <a:pt x="101" y="44"/>
                  <a:pt x="101" y="44"/>
                  <a:pt x="101" y="44"/>
                </a:cubicBezTo>
                <a:cubicBezTo>
                  <a:pt x="96" y="47"/>
                  <a:pt x="92" y="50"/>
                  <a:pt x="87" y="54"/>
                </a:cubicBezTo>
                <a:close/>
                <a:moveTo>
                  <a:pt x="109" y="38"/>
                </a:moveTo>
                <a:cubicBezTo>
                  <a:pt x="105" y="31"/>
                  <a:pt x="105" y="31"/>
                  <a:pt x="105" y="31"/>
                </a:cubicBezTo>
                <a:cubicBezTo>
                  <a:pt x="110" y="28"/>
                  <a:pt x="115" y="25"/>
                  <a:pt x="120" y="22"/>
                </a:cubicBezTo>
                <a:cubicBezTo>
                  <a:pt x="124" y="30"/>
                  <a:pt x="124" y="30"/>
                  <a:pt x="124" y="30"/>
                </a:cubicBezTo>
                <a:cubicBezTo>
                  <a:pt x="119" y="33"/>
                  <a:pt x="114" y="35"/>
                  <a:pt x="109" y="38"/>
                </a:cubicBezTo>
                <a:close/>
                <a:moveTo>
                  <a:pt x="133" y="26"/>
                </a:moveTo>
                <a:cubicBezTo>
                  <a:pt x="130" y="18"/>
                  <a:pt x="130" y="18"/>
                  <a:pt x="130" y="18"/>
                </a:cubicBezTo>
                <a:cubicBezTo>
                  <a:pt x="135" y="16"/>
                  <a:pt x="140" y="13"/>
                  <a:pt x="146" y="11"/>
                </a:cubicBezTo>
                <a:cubicBezTo>
                  <a:pt x="149" y="20"/>
                  <a:pt x="149" y="20"/>
                  <a:pt x="149" y="20"/>
                </a:cubicBezTo>
                <a:cubicBezTo>
                  <a:pt x="144" y="21"/>
                  <a:pt x="138" y="24"/>
                  <a:pt x="133" y="26"/>
                </a:cubicBezTo>
                <a:close/>
                <a:moveTo>
                  <a:pt x="158" y="16"/>
                </a:moveTo>
                <a:cubicBezTo>
                  <a:pt x="156" y="8"/>
                  <a:pt x="156" y="8"/>
                  <a:pt x="156" y="8"/>
                </a:cubicBezTo>
                <a:cubicBezTo>
                  <a:pt x="162" y="6"/>
                  <a:pt x="167" y="5"/>
                  <a:pt x="173" y="4"/>
                </a:cubicBezTo>
                <a:cubicBezTo>
                  <a:pt x="175" y="12"/>
                  <a:pt x="175" y="12"/>
                  <a:pt x="175" y="12"/>
                </a:cubicBezTo>
                <a:cubicBezTo>
                  <a:pt x="169" y="13"/>
                  <a:pt x="164" y="15"/>
                  <a:pt x="158" y="16"/>
                </a:cubicBezTo>
                <a:close/>
                <a:moveTo>
                  <a:pt x="185" y="10"/>
                </a:moveTo>
                <a:cubicBezTo>
                  <a:pt x="183" y="2"/>
                  <a:pt x="183" y="2"/>
                  <a:pt x="183" y="2"/>
                </a:cubicBezTo>
                <a:cubicBezTo>
                  <a:pt x="189" y="1"/>
                  <a:pt x="195" y="0"/>
                  <a:pt x="201" y="0"/>
                </a:cubicBezTo>
                <a:cubicBezTo>
                  <a:pt x="201" y="8"/>
                  <a:pt x="201" y="8"/>
                  <a:pt x="201" y="8"/>
                </a:cubicBezTo>
                <a:cubicBezTo>
                  <a:pt x="196" y="9"/>
                  <a:pt x="190" y="9"/>
                  <a:pt x="185"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1" name="Half ring 3"/>
          <p:cNvSpPr>
            <a:spLocks noEditPoints="1"/>
          </p:cNvSpPr>
          <p:nvPr userDrawn="1"/>
        </p:nvSpPr>
        <p:spPr bwMode="auto">
          <a:xfrm>
            <a:off x="7850677" y="1944833"/>
            <a:ext cx="598028" cy="1192163"/>
          </a:xfrm>
          <a:custGeom>
            <a:avLst/>
            <a:gdLst>
              <a:gd name="T0" fmla="*/ 16 w 264"/>
              <a:gd name="T1" fmla="*/ 518 h 527"/>
              <a:gd name="T2" fmla="*/ 27 w 264"/>
              <a:gd name="T3" fmla="*/ 525 h 527"/>
              <a:gd name="T4" fmla="*/ 45 w 264"/>
              <a:gd name="T5" fmla="*/ 523 h 527"/>
              <a:gd name="T6" fmla="*/ 53 w 264"/>
              <a:gd name="T7" fmla="*/ 513 h 527"/>
              <a:gd name="T8" fmla="*/ 55 w 264"/>
              <a:gd name="T9" fmla="*/ 521 h 527"/>
              <a:gd name="T10" fmla="*/ 95 w 264"/>
              <a:gd name="T11" fmla="*/ 500 h 527"/>
              <a:gd name="T12" fmla="*/ 108 w 264"/>
              <a:gd name="T13" fmla="*/ 504 h 527"/>
              <a:gd name="T14" fmla="*/ 124 w 264"/>
              <a:gd name="T15" fmla="*/ 496 h 527"/>
              <a:gd name="T16" fmla="*/ 128 w 264"/>
              <a:gd name="T17" fmla="*/ 484 h 527"/>
              <a:gd name="T18" fmla="*/ 133 w 264"/>
              <a:gd name="T19" fmla="*/ 491 h 527"/>
              <a:gd name="T20" fmla="*/ 164 w 264"/>
              <a:gd name="T21" fmla="*/ 458 h 527"/>
              <a:gd name="T22" fmla="*/ 178 w 264"/>
              <a:gd name="T23" fmla="*/ 458 h 527"/>
              <a:gd name="T24" fmla="*/ 190 w 264"/>
              <a:gd name="T25" fmla="*/ 446 h 527"/>
              <a:gd name="T26" fmla="*/ 191 w 264"/>
              <a:gd name="T27" fmla="*/ 432 h 527"/>
              <a:gd name="T28" fmla="*/ 197 w 264"/>
              <a:gd name="T29" fmla="*/ 438 h 527"/>
              <a:gd name="T30" fmla="*/ 217 w 264"/>
              <a:gd name="T31" fmla="*/ 397 h 527"/>
              <a:gd name="T32" fmla="*/ 230 w 264"/>
              <a:gd name="T33" fmla="*/ 393 h 527"/>
              <a:gd name="T34" fmla="*/ 238 w 264"/>
              <a:gd name="T35" fmla="*/ 377 h 527"/>
              <a:gd name="T36" fmla="*/ 234 w 264"/>
              <a:gd name="T37" fmla="*/ 364 h 527"/>
              <a:gd name="T38" fmla="*/ 242 w 264"/>
              <a:gd name="T39" fmla="*/ 367 h 527"/>
              <a:gd name="T40" fmla="*/ 248 w 264"/>
              <a:gd name="T41" fmla="*/ 322 h 527"/>
              <a:gd name="T42" fmla="*/ 259 w 264"/>
              <a:gd name="T43" fmla="*/ 314 h 527"/>
              <a:gd name="T44" fmla="*/ 262 w 264"/>
              <a:gd name="T45" fmla="*/ 297 h 527"/>
              <a:gd name="T46" fmla="*/ 254 w 264"/>
              <a:gd name="T47" fmla="*/ 286 h 527"/>
              <a:gd name="T48" fmla="*/ 263 w 264"/>
              <a:gd name="T49" fmla="*/ 286 h 527"/>
              <a:gd name="T50" fmla="*/ 263 w 264"/>
              <a:gd name="T51" fmla="*/ 241 h 527"/>
              <a:gd name="T52" fmla="*/ 253 w 264"/>
              <a:gd name="T53" fmla="*/ 232 h 527"/>
              <a:gd name="T54" fmla="*/ 262 w 264"/>
              <a:gd name="T55" fmla="*/ 231 h 527"/>
              <a:gd name="T56" fmla="*/ 244 w 264"/>
              <a:gd name="T57" fmla="*/ 189 h 527"/>
              <a:gd name="T58" fmla="*/ 248 w 264"/>
              <a:gd name="T59" fmla="*/ 205 h 527"/>
              <a:gd name="T60" fmla="*/ 243 w 264"/>
              <a:gd name="T61" fmla="*/ 160 h 527"/>
              <a:gd name="T62" fmla="*/ 230 w 264"/>
              <a:gd name="T63" fmla="*/ 154 h 527"/>
              <a:gd name="T64" fmla="*/ 238 w 264"/>
              <a:gd name="T65" fmla="*/ 150 h 527"/>
              <a:gd name="T66" fmla="*/ 208 w 264"/>
              <a:gd name="T67" fmla="*/ 116 h 527"/>
              <a:gd name="T68" fmla="*/ 218 w 264"/>
              <a:gd name="T69" fmla="*/ 130 h 527"/>
              <a:gd name="T70" fmla="*/ 198 w 264"/>
              <a:gd name="T71" fmla="*/ 89 h 527"/>
              <a:gd name="T72" fmla="*/ 185 w 264"/>
              <a:gd name="T73" fmla="*/ 88 h 527"/>
              <a:gd name="T74" fmla="*/ 191 w 264"/>
              <a:gd name="T75" fmla="*/ 82 h 527"/>
              <a:gd name="T76" fmla="*/ 152 w 264"/>
              <a:gd name="T77" fmla="*/ 59 h 527"/>
              <a:gd name="T78" fmla="*/ 165 w 264"/>
              <a:gd name="T79" fmla="*/ 69 h 527"/>
              <a:gd name="T80" fmla="*/ 134 w 264"/>
              <a:gd name="T81" fmla="*/ 36 h 527"/>
              <a:gd name="T82" fmla="*/ 120 w 264"/>
              <a:gd name="T83" fmla="*/ 39 h 527"/>
              <a:gd name="T84" fmla="*/ 124 w 264"/>
              <a:gd name="T85" fmla="*/ 31 h 527"/>
              <a:gd name="T86" fmla="*/ 80 w 264"/>
              <a:gd name="T87" fmla="*/ 21 h 527"/>
              <a:gd name="T88" fmla="*/ 96 w 264"/>
              <a:gd name="T89" fmla="*/ 27 h 527"/>
              <a:gd name="T90" fmla="*/ 56 w 264"/>
              <a:gd name="T91" fmla="*/ 6 h 527"/>
              <a:gd name="T92" fmla="*/ 44 w 264"/>
              <a:gd name="T93" fmla="*/ 12 h 527"/>
              <a:gd name="T94" fmla="*/ 45 w 264"/>
              <a:gd name="T95" fmla="*/ 4 h 527"/>
              <a:gd name="T96" fmla="*/ 0 w 264"/>
              <a:gd name="T97" fmla="*/ 9 h 527"/>
              <a:gd name="T98" fmla="*/ 17 w 264"/>
              <a:gd name="T99" fmla="*/ 9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4" h="527">
                <a:moveTo>
                  <a:pt x="0" y="527"/>
                </a:moveTo>
                <a:cubicBezTo>
                  <a:pt x="0" y="518"/>
                  <a:pt x="0" y="518"/>
                  <a:pt x="0" y="518"/>
                </a:cubicBezTo>
                <a:cubicBezTo>
                  <a:pt x="6" y="518"/>
                  <a:pt x="11" y="518"/>
                  <a:pt x="16" y="518"/>
                </a:cubicBezTo>
                <a:cubicBezTo>
                  <a:pt x="17" y="526"/>
                  <a:pt x="17" y="526"/>
                  <a:pt x="17" y="526"/>
                </a:cubicBezTo>
                <a:cubicBezTo>
                  <a:pt x="11" y="527"/>
                  <a:pt x="6" y="527"/>
                  <a:pt x="0" y="527"/>
                </a:cubicBezTo>
                <a:close/>
                <a:moveTo>
                  <a:pt x="27" y="525"/>
                </a:moveTo>
                <a:cubicBezTo>
                  <a:pt x="26" y="517"/>
                  <a:pt x="26" y="517"/>
                  <a:pt x="26" y="517"/>
                </a:cubicBezTo>
                <a:cubicBezTo>
                  <a:pt x="32" y="516"/>
                  <a:pt x="38" y="516"/>
                  <a:pt x="43" y="515"/>
                </a:cubicBezTo>
                <a:cubicBezTo>
                  <a:pt x="45" y="523"/>
                  <a:pt x="45" y="523"/>
                  <a:pt x="45" y="523"/>
                </a:cubicBezTo>
                <a:cubicBezTo>
                  <a:pt x="39" y="524"/>
                  <a:pt x="33" y="525"/>
                  <a:pt x="27" y="525"/>
                </a:cubicBezTo>
                <a:close/>
                <a:moveTo>
                  <a:pt x="55" y="521"/>
                </a:moveTo>
                <a:cubicBezTo>
                  <a:pt x="53" y="513"/>
                  <a:pt x="53" y="513"/>
                  <a:pt x="53" y="513"/>
                </a:cubicBezTo>
                <a:cubicBezTo>
                  <a:pt x="59" y="512"/>
                  <a:pt x="64" y="510"/>
                  <a:pt x="70" y="509"/>
                </a:cubicBezTo>
                <a:cubicBezTo>
                  <a:pt x="72" y="517"/>
                  <a:pt x="72" y="517"/>
                  <a:pt x="72" y="517"/>
                </a:cubicBezTo>
                <a:cubicBezTo>
                  <a:pt x="66" y="519"/>
                  <a:pt x="61" y="520"/>
                  <a:pt x="55" y="521"/>
                </a:cubicBezTo>
                <a:close/>
                <a:moveTo>
                  <a:pt x="82" y="514"/>
                </a:moveTo>
                <a:cubicBezTo>
                  <a:pt x="79" y="506"/>
                  <a:pt x="79" y="506"/>
                  <a:pt x="79" y="506"/>
                </a:cubicBezTo>
                <a:cubicBezTo>
                  <a:pt x="85" y="504"/>
                  <a:pt x="90" y="502"/>
                  <a:pt x="95" y="500"/>
                </a:cubicBezTo>
                <a:cubicBezTo>
                  <a:pt x="98" y="508"/>
                  <a:pt x="98" y="508"/>
                  <a:pt x="98" y="508"/>
                </a:cubicBezTo>
                <a:cubicBezTo>
                  <a:pt x="93" y="510"/>
                  <a:pt x="87" y="512"/>
                  <a:pt x="82" y="514"/>
                </a:cubicBezTo>
                <a:close/>
                <a:moveTo>
                  <a:pt x="108" y="504"/>
                </a:moveTo>
                <a:cubicBezTo>
                  <a:pt x="104" y="496"/>
                  <a:pt x="104" y="496"/>
                  <a:pt x="104" y="496"/>
                </a:cubicBezTo>
                <a:cubicBezTo>
                  <a:pt x="110" y="494"/>
                  <a:pt x="115" y="491"/>
                  <a:pt x="120" y="489"/>
                </a:cubicBezTo>
                <a:cubicBezTo>
                  <a:pt x="124" y="496"/>
                  <a:pt x="124" y="496"/>
                  <a:pt x="124" y="496"/>
                </a:cubicBezTo>
                <a:cubicBezTo>
                  <a:pt x="119" y="499"/>
                  <a:pt x="113" y="501"/>
                  <a:pt x="108" y="504"/>
                </a:cubicBezTo>
                <a:close/>
                <a:moveTo>
                  <a:pt x="133" y="491"/>
                </a:moveTo>
                <a:cubicBezTo>
                  <a:pt x="128" y="484"/>
                  <a:pt x="128" y="484"/>
                  <a:pt x="128" y="484"/>
                </a:cubicBezTo>
                <a:cubicBezTo>
                  <a:pt x="133" y="481"/>
                  <a:pt x="138" y="478"/>
                  <a:pt x="143" y="475"/>
                </a:cubicBezTo>
                <a:cubicBezTo>
                  <a:pt x="148" y="482"/>
                  <a:pt x="148" y="482"/>
                  <a:pt x="148" y="482"/>
                </a:cubicBezTo>
                <a:cubicBezTo>
                  <a:pt x="143" y="485"/>
                  <a:pt x="138" y="488"/>
                  <a:pt x="133" y="491"/>
                </a:cubicBezTo>
                <a:close/>
                <a:moveTo>
                  <a:pt x="156" y="476"/>
                </a:moveTo>
                <a:cubicBezTo>
                  <a:pt x="151" y="469"/>
                  <a:pt x="151" y="469"/>
                  <a:pt x="151" y="469"/>
                </a:cubicBezTo>
                <a:cubicBezTo>
                  <a:pt x="156" y="465"/>
                  <a:pt x="160" y="462"/>
                  <a:pt x="164" y="458"/>
                </a:cubicBezTo>
                <a:cubicBezTo>
                  <a:pt x="170" y="465"/>
                  <a:pt x="170" y="465"/>
                  <a:pt x="170" y="465"/>
                </a:cubicBezTo>
                <a:cubicBezTo>
                  <a:pt x="165" y="469"/>
                  <a:pt x="161" y="472"/>
                  <a:pt x="156" y="476"/>
                </a:cubicBezTo>
                <a:close/>
                <a:moveTo>
                  <a:pt x="178" y="458"/>
                </a:moveTo>
                <a:cubicBezTo>
                  <a:pt x="172" y="452"/>
                  <a:pt x="172" y="452"/>
                  <a:pt x="172" y="452"/>
                </a:cubicBezTo>
                <a:cubicBezTo>
                  <a:pt x="176" y="448"/>
                  <a:pt x="180" y="444"/>
                  <a:pt x="184" y="440"/>
                </a:cubicBezTo>
                <a:cubicBezTo>
                  <a:pt x="190" y="446"/>
                  <a:pt x="190" y="446"/>
                  <a:pt x="190" y="446"/>
                </a:cubicBezTo>
                <a:cubicBezTo>
                  <a:pt x="186" y="450"/>
                  <a:pt x="182" y="454"/>
                  <a:pt x="178" y="458"/>
                </a:cubicBezTo>
                <a:close/>
                <a:moveTo>
                  <a:pt x="197" y="438"/>
                </a:moveTo>
                <a:cubicBezTo>
                  <a:pt x="191" y="432"/>
                  <a:pt x="191" y="432"/>
                  <a:pt x="191" y="432"/>
                </a:cubicBezTo>
                <a:cubicBezTo>
                  <a:pt x="195" y="428"/>
                  <a:pt x="198" y="424"/>
                  <a:pt x="202" y="419"/>
                </a:cubicBezTo>
                <a:cubicBezTo>
                  <a:pt x="209" y="425"/>
                  <a:pt x="209" y="425"/>
                  <a:pt x="209" y="425"/>
                </a:cubicBezTo>
                <a:cubicBezTo>
                  <a:pt x="205" y="429"/>
                  <a:pt x="201" y="434"/>
                  <a:pt x="197" y="438"/>
                </a:cubicBezTo>
                <a:close/>
                <a:moveTo>
                  <a:pt x="215" y="416"/>
                </a:moveTo>
                <a:cubicBezTo>
                  <a:pt x="208" y="411"/>
                  <a:pt x="208" y="411"/>
                  <a:pt x="208" y="411"/>
                </a:cubicBezTo>
                <a:cubicBezTo>
                  <a:pt x="211" y="407"/>
                  <a:pt x="214" y="402"/>
                  <a:pt x="217" y="397"/>
                </a:cubicBezTo>
                <a:cubicBezTo>
                  <a:pt x="224" y="402"/>
                  <a:pt x="224" y="402"/>
                  <a:pt x="224" y="402"/>
                </a:cubicBezTo>
                <a:cubicBezTo>
                  <a:pt x="221" y="407"/>
                  <a:pt x="218" y="411"/>
                  <a:pt x="215" y="416"/>
                </a:cubicBezTo>
                <a:close/>
                <a:moveTo>
                  <a:pt x="230" y="393"/>
                </a:moveTo>
                <a:cubicBezTo>
                  <a:pt x="222" y="388"/>
                  <a:pt x="222" y="388"/>
                  <a:pt x="222" y="388"/>
                </a:cubicBezTo>
                <a:cubicBezTo>
                  <a:pt x="225" y="383"/>
                  <a:pt x="228" y="378"/>
                  <a:pt x="230" y="373"/>
                </a:cubicBezTo>
                <a:cubicBezTo>
                  <a:pt x="238" y="377"/>
                  <a:pt x="238" y="377"/>
                  <a:pt x="238" y="377"/>
                </a:cubicBezTo>
                <a:cubicBezTo>
                  <a:pt x="235" y="382"/>
                  <a:pt x="233" y="388"/>
                  <a:pt x="230" y="393"/>
                </a:cubicBezTo>
                <a:close/>
                <a:moveTo>
                  <a:pt x="242" y="367"/>
                </a:moveTo>
                <a:cubicBezTo>
                  <a:pt x="234" y="364"/>
                  <a:pt x="234" y="364"/>
                  <a:pt x="234" y="364"/>
                </a:cubicBezTo>
                <a:cubicBezTo>
                  <a:pt x="237" y="359"/>
                  <a:pt x="239" y="354"/>
                  <a:pt x="240" y="348"/>
                </a:cubicBezTo>
                <a:cubicBezTo>
                  <a:pt x="249" y="351"/>
                  <a:pt x="249" y="351"/>
                  <a:pt x="249" y="351"/>
                </a:cubicBezTo>
                <a:cubicBezTo>
                  <a:pt x="247" y="357"/>
                  <a:pt x="245" y="362"/>
                  <a:pt x="242" y="367"/>
                </a:cubicBezTo>
                <a:close/>
                <a:moveTo>
                  <a:pt x="252" y="341"/>
                </a:moveTo>
                <a:cubicBezTo>
                  <a:pt x="244" y="339"/>
                  <a:pt x="244" y="339"/>
                  <a:pt x="244" y="339"/>
                </a:cubicBezTo>
                <a:cubicBezTo>
                  <a:pt x="245" y="333"/>
                  <a:pt x="247" y="328"/>
                  <a:pt x="248" y="322"/>
                </a:cubicBezTo>
                <a:cubicBezTo>
                  <a:pt x="257" y="324"/>
                  <a:pt x="257" y="324"/>
                  <a:pt x="257" y="324"/>
                </a:cubicBezTo>
                <a:cubicBezTo>
                  <a:pt x="255" y="330"/>
                  <a:pt x="254" y="336"/>
                  <a:pt x="252" y="341"/>
                </a:cubicBezTo>
                <a:close/>
                <a:moveTo>
                  <a:pt x="259" y="314"/>
                </a:moveTo>
                <a:cubicBezTo>
                  <a:pt x="250" y="312"/>
                  <a:pt x="250" y="312"/>
                  <a:pt x="250" y="312"/>
                </a:cubicBezTo>
                <a:cubicBezTo>
                  <a:pt x="251" y="307"/>
                  <a:pt x="252" y="301"/>
                  <a:pt x="253" y="296"/>
                </a:cubicBezTo>
                <a:cubicBezTo>
                  <a:pt x="262" y="297"/>
                  <a:pt x="262" y="297"/>
                  <a:pt x="262" y="297"/>
                </a:cubicBezTo>
                <a:cubicBezTo>
                  <a:pt x="261" y="303"/>
                  <a:pt x="260" y="308"/>
                  <a:pt x="259" y="314"/>
                </a:cubicBezTo>
                <a:close/>
                <a:moveTo>
                  <a:pt x="263" y="286"/>
                </a:moveTo>
                <a:cubicBezTo>
                  <a:pt x="254" y="286"/>
                  <a:pt x="254" y="286"/>
                  <a:pt x="254" y="286"/>
                </a:cubicBezTo>
                <a:cubicBezTo>
                  <a:pt x="255" y="280"/>
                  <a:pt x="255" y="274"/>
                  <a:pt x="255" y="269"/>
                </a:cubicBezTo>
                <a:cubicBezTo>
                  <a:pt x="264" y="269"/>
                  <a:pt x="264" y="269"/>
                  <a:pt x="264" y="269"/>
                </a:cubicBezTo>
                <a:cubicBezTo>
                  <a:pt x="263" y="275"/>
                  <a:pt x="263" y="281"/>
                  <a:pt x="263" y="286"/>
                </a:cubicBezTo>
                <a:close/>
                <a:moveTo>
                  <a:pt x="255" y="259"/>
                </a:moveTo>
                <a:cubicBezTo>
                  <a:pt x="255" y="253"/>
                  <a:pt x="255" y="247"/>
                  <a:pt x="254" y="242"/>
                </a:cubicBezTo>
                <a:cubicBezTo>
                  <a:pt x="263" y="241"/>
                  <a:pt x="263" y="241"/>
                  <a:pt x="263" y="241"/>
                </a:cubicBezTo>
                <a:cubicBezTo>
                  <a:pt x="263" y="247"/>
                  <a:pt x="264" y="253"/>
                  <a:pt x="264" y="258"/>
                </a:cubicBezTo>
                <a:lnTo>
                  <a:pt x="255" y="259"/>
                </a:lnTo>
                <a:close/>
                <a:moveTo>
                  <a:pt x="253" y="232"/>
                </a:moveTo>
                <a:cubicBezTo>
                  <a:pt x="252" y="226"/>
                  <a:pt x="251" y="220"/>
                  <a:pt x="250" y="215"/>
                </a:cubicBezTo>
                <a:cubicBezTo>
                  <a:pt x="259" y="213"/>
                  <a:pt x="259" y="213"/>
                  <a:pt x="259" y="213"/>
                </a:cubicBezTo>
                <a:cubicBezTo>
                  <a:pt x="260" y="219"/>
                  <a:pt x="261" y="225"/>
                  <a:pt x="262" y="231"/>
                </a:cubicBezTo>
                <a:lnTo>
                  <a:pt x="253" y="232"/>
                </a:lnTo>
                <a:close/>
                <a:moveTo>
                  <a:pt x="248" y="205"/>
                </a:moveTo>
                <a:cubicBezTo>
                  <a:pt x="247" y="200"/>
                  <a:pt x="246" y="194"/>
                  <a:pt x="244" y="189"/>
                </a:cubicBezTo>
                <a:cubicBezTo>
                  <a:pt x="252" y="186"/>
                  <a:pt x="252" y="186"/>
                  <a:pt x="252" y="186"/>
                </a:cubicBezTo>
                <a:cubicBezTo>
                  <a:pt x="254" y="192"/>
                  <a:pt x="255" y="197"/>
                  <a:pt x="257" y="203"/>
                </a:cubicBezTo>
                <a:lnTo>
                  <a:pt x="248" y="205"/>
                </a:lnTo>
                <a:close/>
                <a:moveTo>
                  <a:pt x="241" y="179"/>
                </a:moveTo>
                <a:cubicBezTo>
                  <a:pt x="239" y="174"/>
                  <a:pt x="237" y="169"/>
                  <a:pt x="235" y="163"/>
                </a:cubicBezTo>
                <a:cubicBezTo>
                  <a:pt x="243" y="160"/>
                  <a:pt x="243" y="160"/>
                  <a:pt x="243" y="160"/>
                </a:cubicBezTo>
                <a:cubicBezTo>
                  <a:pt x="245" y="165"/>
                  <a:pt x="247" y="171"/>
                  <a:pt x="249" y="176"/>
                </a:cubicBezTo>
                <a:lnTo>
                  <a:pt x="241" y="179"/>
                </a:lnTo>
                <a:close/>
                <a:moveTo>
                  <a:pt x="230" y="154"/>
                </a:moveTo>
                <a:cubicBezTo>
                  <a:pt x="228" y="149"/>
                  <a:pt x="225" y="144"/>
                  <a:pt x="223" y="139"/>
                </a:cubicBezTo>
                <a:cubicBezTo>
                  <a:pt x="230" y="135"/>
                  <a:pt x="230" y="135"/>
                  <a:pt x="230" y="135"/>
                </a:cubicBezTo>
                <a:cubicBezTo>
                  <a:pt x="233" y="140"/>
                  <a:pt x="236" y="145"/>
                  <a:pt x="238" y="150"/>
                </a:cubicBezTo>
                <a:lnTo>
                  <a:pt x="230" y="154"/>
                </a:lnTo>
                <a:close/>
                <a:moveTo>
                  <a:pt x="218" y="130"/>
                </a:moveTo>
                <a:cubicBezTo>
                  <a:pt x="215" y="126"/>
                  <a:pt x="212" y="121"/>
                  <a:pt x="208" y="116"/>
                </a:cubicBezTo>
                <a:cubicBezTo>
                  <a:pt x="215" y="111"/>
                  <a:pt x="215" y="111"/>
                  <a:pt x="215" y="111"/>
                </a:cubicBezTo>
                <a:cubicBezTo>
                  <a:pt x="219" y="116"/>
                  <a:pt x="222" y="121"/>
                  <a:pt x="225" y="126"/>
                </a:cubicBezTo>
                <a:lnTo>
                  <a:pt x="218" y="130"/>
                </a:lnTo>
                <a:close/>
                <a:moveTo>
                  <a:pt x="202" y="108"/>
                </a:moveTo>
                <a:cubicBezTo>
                  <a:pt x="199" y="104"/>
                  <a:pt x="195" y="99"/>
                  <a:pt x="192" y="95"/>
                </a:cubicBezTo>
                <a:cubicBezTo>
                  <a:pt x="198" y="89"/>
                  <a:pt x="198" y="89"/>
                  <a:pt x="198" y="89"/>
                </a:cubicBezTo>
                <a:cubicBezTo>
                  <a:pt x="202" y="94"/>
                  <a:pt x="206" y="98"/>
                  <a:pt x="209" y="103"/>
                </a:cubicBezTo>
                <a:lnTo>
                  <a:pt x="202" y="108"/>
                </a:lnTo>
                <a:close/>
                <a:moveTo>
                  <a:pt x="185" y="88"/>
                </a:moveTo>
                <a:cubicBezTo>
                  <a:pt x="181" y="84"/>
                  <a:pt x="177" y="80"/>
                  <a:pt x="173" y="76"/>
                </a:cubicBezTo>
                <a:cubicBezTo>
                  <a:pt x="178" y="69"/>
                  <a:pt x="178" y="69"/>
                  <a:pt x="178" y="69"/>
                </a:cubicBezTo>
                <a:cubicBezTo>
                  <a:pt x="183" y="73"/>
                  <a:pt x="187" y="77"/>
                  <a:pt x="191" y="82"/>
                </a:cubicBezTo>
                <a:lnTo>
                  <a:pt x="185" y="88"/>
                </a:lnTo>
                <a:close/>
                <a:moveTo>
                  <a:pt x="165" y="69"/>
                </a:moveTo>
                <a:cubicBezTo>
                  <a:pt x="161" y="65"/>
                  <a:pt x="156" y="62"/>
                  <a:pt x="152" y="59"/>
                </a:cubicBezTo>
                <a:cubicBezTo>
                  <a:pt x="157" y="52"/>
                  <a:pt x="157" y="52"/>
                  <a:pt x="157" y="52"/>
                </a:cubicBezTo>
                <a:cubicBezTo>
                  <a:pt x="162" y="55"/>
                  <a:pt x="166" y="59"/>
                  <a:pt x="171" y="62"/>
                </a:cubicBezTo>
                <a:lnTo>
                  <a:pt x="165" y="69"/>
                </a:lnTo>
                <a:close/>
                <a:moveTo>
                  <a:pt x="144" y="53"/>
                </a:moveTo>
                <a:cubicBezTo>
                  <a:pt x="139" y="49"/>
                  <a:pt x="134" y="46"/>
                  <a:pt x="129" y="44"/>
                </a:cubicBezTo>
                <a:cubicBezTo>
                  <a:pt x="134" y="36"/>
                  <a:pt x="134" y="36"/>
                  <a:pt x="134" y="36"/>
                </a:cubicBezTo>
                <a:cubicBezTo>
                  <a:pt x="139" y="39"/>
                  <a:pt x="144" y="42"/>
                  <a:pt x="148" y="45"/>
                </a:cubicBezTo>
                <a:lnTo>
                  <a:pt x="144" y="53"/>
                </a:lnTo>
                <a:close/>
                <a:moveTo>
                  <a:pt x="120" y="39"/>
                </a:moveTo>
                <a:cubicBezTo>
                  <a:pt x="115" y="36"/>
                  <a:pt x="110" y="33"/>
                  <a:pt x="105" y="31"/>
                </a:cubicBezTo>
                <a:cubicBezTo>
                  <a:pt x="109" y="23"/>
                  <a:pt x="109" y="23"/>
                  <a:pt x="109" y="23"/>
                </a:cubicBezTo>
                <a:cubicBezTo>
                  <a:pt x="114" y="26"/>
                  <a:pt x="119" y="28"/>
                  <a:pt x="124" y="31"/>
                </a:cubicBezTo>
                <a:lnTo>
                  <a:pt x="120" y="39"/>
                </a:lnTo>
                <a:close/>
                <a:moveTo>
                  <a:pt x="96" y="27"/>
                </a:moveTo>
                <a:cubicBezTo>
                  <a:pt x="91" y="25"/>
                  <a:pt x="85" y="23"/>
                  <a:pt x="80" y="21"/>
                </a:cubicBezTo>
                <a:cubicBezTo>
                  <a:pt x="83" y="13"/>
                  <a:pt x="83" y="13"/>
                  <a:pt x="83" y="13"/>
                </a:cubicBezTo>
                <a:cubicBezTo>
                  <a:pt x="88" y="15"/>
                  <a:pt x="94" y="17"/>
                  <a:pt x="99" y="19"/>
                </a:cubicBezTo>
                <a:lnTo>
                  <a:pt x="96" y="27"/>
                </a:lnTo>
                <a:close/>
                <a:moveTo>
                  <a:pt x="70" y="18"/>
                </a:moveTo>
                <a:cubicBezTo>
                  <a:pt x="65" y="17"/>
                  <a:pt x="59" y="15"/>
                  <a:pt x="54" y="14"/>
                </a:cubicBezTo>
                <a:cubicBezTo>
                  <a:pt x="56" y="6"/>
                  <a:pt x="56" y="6"/>
                  <a:pt x="56" y="6"/>
                </a:cubicBezTo>
                <a:cubicBezTo>
                  <a:pt x="61" y="7"/>
                  <a:pt x="67" y="8"/>
                  <a:pt x="73" y="10"/>
                </a:cubicBezTo>
                <a:lnTo>
                  <a:pt x="70" y="18"/>
                </a:lnTo>
                <a:close/>
                <a:moveTo>
                  <a:pt x="44" y="12"/>
                </a:moveTo>
                <a:cubicBezTo>
                  <a:pt x="38" y="11"/>
                  <a:pt x="33" y="11"/>
                  <a:pt x="27" y="10"/>
                </a:cubicBezTo>
                <a:cubicBezTo>
                  <a:pt x="28" y="1"/>
                  <a:pt x="28" y="1"/>
                  <a:pt x="28" y="1"/>
                </a:cubicBezTo>
                <a:cubicBezTo>
                  <a:pt x="34" y="2"/>
                  <a:pt x="40" y="3"/>
                  <a:pt x="45" y="4"/>
                </a:cubicBezTo>
                <a:lnTo>
                  <a:pt x="44" y="12"/>
                </a:lnTo>
                <a:close/>
                <a:moveTo>
                  <a:pt x="17" y="9"/>
                </a:moveTo>
                <a:cubicBezTo>
                  <a:pt x="11" y="9"/>
                  <a:pt x="6" y="9"/>
                  <a:pt x="0" y="9"/>
                </a:cubicBezTo>
                <a:cubicBezTo>
                  <a:pt x="0" y="0"/>
                  <a:pt x="0" y="0"/>
                  <a:pt x="0" y="0"/>
                </a:cubicBezTo>
                <a:cubicBezTo>
                  <a:pt x="6" y="0"/>
                  <a:pt x="12" y="0"/>
                  <a:pt x="18" y="0"/>
                </a:cubicBezTo>
                <a:lnTo>
                  <a:pt x="17"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2" name="half ring 4"/>
          <p:cNvSpPr>
            <a:spLocks noEditPoints="1"/>
          </p:cNvSpPr>
          <p:nvPr userDrawn="1"/>
        </p:nvSpPr>
        <p:spPr bwMode="auto">
          <a:xfrm>
            <a:off x="7850677" y="1841054"/>
            <a:ext cx="699212" cy="778343"/>
          </a:xfrm>
          <a:custGeom>
            <a:avLst/>
            <a:gdLst>
              <a:gd name="T0" fmla="*/ 299 w 309"/>
              <a:gd name="T1" fmla="*/ 343 h 344"/>
              <a:gd name="T2" fmla="*/ 309 w 309"/>
              <a:gd name="T3" fmla="*/ 326 h 344"/>
              <a:gd name="T4" fmla="*/ 309 w 309"/>
              <a:gd name="T5" fmla="*/ 316 h 344"/>
              <a:gd name="T6" fmla="*/ 300 w 309"/>
              <a:gd name="T7" fmla="*/ 309 h 344"/>
              <a:gd name="T8" fmla="*/ 309 w 309"/>
              <a:gd name="T9" fmla="*/ 298 h 344"/>
              <a:gd name="T10" fmla="*/ 309 w 309"/>
              <a:gd name="T11" fmla="*/ 316 h 344"/>
              <a:gd name="T12" fmla="*/ 298 w 309"/>
              <a:gd name="T13" fmla="*/ 272 h 344"/>
              <a:gd name="T14" fmla="*/ 308 w 309"/>
              <a:gd name="T15" fmla="*/ 288 h 344"/>
              <a:gd name="T16" fmla="*/ 297 w 309"/>
              <a:gd name="T17" fmla="*/ 262 h 344"/>
              <a:gd name="T18" fmla="*/ 302 w 309"/>
              <a:gd name="T19" fmla="*/ 243 h 344"/>
              <a:gd name="T20" fmla="*/ 297 w 309"/>
              <a:gd name="T21" fmla="*/ 262 h 344"/>
              <a:gd name="T22" fmla="*/ 287 w 309"/>
              <a:gd name="T23" fmla="*/ 219 h 344"/>
              <a:gd name="T24" fmla="*/ 300 w 309"/>
              <a:gd name="T25" fmla="*/ 233 h 344"/>
              <a:gd name="T26" fmla="*/ 283 w 309"/>
              <a:gd name="T27" fmla="*/ 209 h 344"/>
              <a:gd name="T28" fmla="*/ 285 w 309"/>
              <a:gd name="T29" fmla="*/ 190 h 344"/>
              <a:gd name="T30" fmla="*/ 283 w 309"/>
              <a:gd name="T31" fmla="*/ 209 h 344"/>
              <a:gd name="T32" fmla="*/ 266 w 309"/>
              <a:gd name="T33" fmla="*/ 169 h 344"/>
              <a:gd name="T34" fmla="*/ 281 w 309"/>
              <a:gd name="T35" fmla="*/ 180 h 344"/>
              <a:gd name="T36" fmla="*/ 261 w 309"/>
              <a:gd name="T37" fmla="*/ 160 h 344"/>
              <a:gd name="T38" fmla="*/ 259 w 309"/>
              <a:gd name="T39" fmla="*/ 141 h 344"/>
              <a:gd name="T40" fmla="*/ 261 w 309"/>
              <a:gd name="T41" fmla="*/ 160 h 344"/>
              <a:gd name="T42" fmla="*/ 236 w 309"/>
              <a:gd name="T43" fmla="*/ 124 h 344"/>
              <a:gd name="T44" fmla="*/ 253 w 309"/>
              <a:gd name="T45" fmla="*/ 132 h 344"/>
              <a:gd name="T46" fmla="*/ 230 w 309"/>
              <a:gd name="T47" fmla="*/ 116 h 344"/>
              <a:gd name="T48" fmla="*/ 225 w 309"/>
              <a:gd name="T49" fmla="*/ 97 h 344"/>
              <a:gd name="T50" fmla="*/ 230 w 309"/>
              <a:gd name="T51" fmla="*/ 116 h 344"/>
              <a:gd name="T52" fmla="*/ 199 w 309"/>
              <a:gd name="T53" fmla="*/ 84 h 344"/>
              <a:gd name="T54" fmla="*/ 217 w 309"/>
              <a:gd name="T55" fmla="*/ 90 h 344"/>
              <a:gd name="T56" fmla="*/ 191 w 309"/>
              <a:gd name="T57" fmla="*/ 78 h 344"/>
              <a:gd name="T58" fmla="*/ 183 w 309"/>
              <a:gd name="T59" fmla="*/ 60 h 344"/>
              <a:gd name="T60" fmla="*/ 191 w 309"/>
              <a:gd name="T61" fmla="*/ 78 h 344"/>
              <a:gd name="T62" fmla="*/ 155 w 309"/>
              <a:gd name="T63" fmla="*/ 52 h 344"/>
              <a:gd name="T64" fmla="*/ 174 w 309"/>
              <a:gd name="T65" fmla="*/ 54 h 344"/>
              <a:gd name="T66" fmla="*/ 146 w 309"/>
              <a:gd name="T67" fmla="*/ 47 h 344"/>
              <a:gd name="T68" fmla="*/ 135 w 309"/>
              <a:gd name="T69" fmla="*/ 31 h 344"/>
              <a:gd name="T70" fmla="*/ 146 w 309"/>
              <a:gd name="T71" fmla="*/ 47 h 344"/>
              <a:gd name="T72" fmla="*/ 106 w 309"/>
              <a:gd name="T73" fmla="*/ 28 h 344"/>
              <a:gd name="T74" fmla="*/ 126 w 309"/>
              <a:gd name="T75" fmla="*/ 27 h 344"/>
              <a:gd name="T76" fmla="*/ 97 w 309"/>
              <a:gd name="T77" fmla="*/ 25 h 344"/>
              <a:gd name="T78" fmla="*/ 83 w 309"/>
              <a:gd name="T79" fmla="*/ 12 h 344"/>
              <a:gd name="T80" fmla="*/ 97 w 309"/>
              <a:gd name="T81" fmla="*/ 25 h 344"/>
              <a:gd name="T82" fmla="*/ 54 w 309"/>
              <a:gd name="T83" fmla="*/ 14 h 344"/>
              <a:gd name="T84" fmla="*/ 73 w 309"/>
              <a:gd name="T85" fmla="*/ 9 h 344"/>
              <a:gd name="T86" fmla="*/ 44 w 309"/>
              <a:gd name="T87" fmla="*/ 12 h 344"/>
              <a:gd name="T88" fmla="*/ 28 w 309"/>
              <a:gd name="T89" fmla="*/ 2 h 344"/>
              <a:gd name="T90" fmla="*/ 44 w 309"/>
              <a:gd name="T91" fmla="*/ 12 h 344"/>
              <a:gd name="T92" fmla="*/ 0 w 309"/>
              <a:gd name="T93" fmla="*/ 9 h 344"/>
              <a:gd name="T94" fmla="*/ 18 w 309"/>
              <a:gd name="T95" fmla="*/ 1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9" h="344">
                <a:moveTo>
                  <a:pt x="307" y="344"/>
                </a:moveTo>
                <a:cubicBezTo>
                  <a:pt x="299" y="343"/>
                  <a:pt x="299" y="343"/>
                  <a:pt x="299" y="343"/>
                </a:cubicBezTo>
                <a:cubicBezTo>
                  <a:pt x="299" y="337"/>
                  <a:pt x="300" y="331"/>
                  <a:pt x="300" y="326"/>
                </a:cubicBezTo>
                <a:cubicBezTo>
                  <a:pt x="309" y="326"/>
                  <a:pt x="309" y="326"/>
                  <a:pt x="309" y="326"/>
                </a:cubicBezTo>
                <a:cubicBezTo>
                  <a:pt x="308" y="332"/>
                  <a:pt x="308" y="338"/>
                  <a:pt x="307" y="344"/>
                </a:cubicBezTo>
                <a:close/>
                <a:moveTo>
                  <a:pt x="309" y="316"/>
                </a:moveTo>
                <a:cubicBezTo>
                  <a:pt x="300" y="316"/>
                  <a:pt x="300" y="316"/>
                  <a:pt x="300" y="316"/>
                </a:cubicBezTo>
                <a:cubicBezTo>
                  <a:pt x="300" y="314"/>
                  <a:pt x="300" y="311"/>
                  <a:pt x="300" y="309"/>
                </a:cubicBezTo>
                <a:cubicBezTo>
                  <a:pt x="300" y="306"/>
                  <a:pt x="300" y="302"/>
                  <a:pt x="300" y="299"/>
                </a:cubicBezTo>
                <a:cubicBezTo>
                  <a:pt x="309" y="298"/>
                  <a:pt x="309" y="298"/>
                  <a:pt x="309" y="298"/>
                </a:cubicBezTo>
                <a:cubicBezTo>
                  <a:pt x="309" y="302"/>
                  <a:pt x="309" y="306"/>
                  <a:pt x="309" y="309"/>
                </a:cubicBezTo>
                <a:cubicBezTo>
                  <a:pt x="309" y="312"/>
                  <a:pt x="309" y="314"/>
                  <a:pt x="309" y="316"/>
                </a:cubicBezTo>
                <a:close/>
                <a:moveTo>
                  <a:pt x="300" y="289"/>
                </a:moveTo>
                <a:cubicBezTo>
                  <a:pt x="299" y="283"/>
                  <a:pt x="299" y="277"/>
                  <a:pt x="298" y="272"/>
                </a:cubicBezTo>
                <a:cubicBezTo>
                  <a:pt x="307" y="271"/>
                  <a:pt x="307" y="271"/>
                  <a:pt x="307" y="271"/>
                </a:cubicBezTo>
                <a:cubicBezTo>
                  <a:pt x="307" y="276"/>
                  <a:pt x="308" y="282"/>
                  <a:pt x="308" y="288"/>
                </a:cubicBezTo>
                <a:lnTo>
                  <a:pt x="300" y="289"/>
                </a:lnTo>
                <a:close/>
                <a:moveTo>
                  <a:pt x="297" y="262"/>
                </a:moveTo>
                <a:cubicBezTo>
                  <a:pt x="296" y="256"/>
                  <a:pt x="295" y="250"/>
                  <a:pt x="294" y="245"/>
                </a:cubicBezTo>
                <a:cubicBezTo>
                  <a:pt x="302" y="243"/>
                  <a:pt x="302" y="243"/>
                  <a:pt x="302" y="243"/>
                </a:cubicBezTo>
                <a:cubicBezTo>
                  <a:pt x="303" y="249"/>
                  <a:pt x="304" y="255"/>
                  <a:pt x="305" y="260"/>
                </a:cubicBezTo>
                <a:lnTo>
                  <a:pt x="297" y="262"/>
                </a:lnTo>
                <a:close/>
                <a:moveTo>
                  <a:pt x="291" y="235"/>
                </a:moveTo>
                <a:cubicBezTo>
                  <a:pt x="290" y="230"/>
                  <a:pt x="288" y="224"/>
                  <a:pt x="287" y="219"/>
                </a:cubicBezTo>
                <a:cubicBezTo>
                  <a:pt x="295" y="216"/>
                  <a:pt x="295" y="216"/>
                  <a:pt x="295" y="216"/>
                </a:cubicBezTo>
                <a:cubicBezTo>
                  <a:pt x="297" y="222"/>
                  <a:pt x="298" y="227"/>
                  <a:pt x="300" y="233"/>
                </a:cubicBezTo>
                <a:lnTo>
                  <a:pt x="291" y="235"/>
                </a:lnTo>
                <a:close/>
                <a:moveTo>
                  <a:pt x="283" y="209"/>
                </a:moveTo>
                <a:cubicBezTo>
                  <a:pt x="281" y="204"/>
                  <a:pt x="279" y="199"/>
                  <a:pt x="277" y="193"/>
                </a:cubicBezTo>
                <a:cubicBezTo>
                  <a:pt x="285" y="190"/>
                  <a:pt x="285" y="190"/>
                  <a:pt x="285" y="190"/>
                </a:cubicBezTo>
                <a:cubicBezTo>
                  <a:pt x="287" y="195"/>
                  <a:pt x="290" y="201"/>
                  <a:pt x="291" y="206"/>
                </a:cubicBezTo>
                <a:lnTo>
                  <a:pt x="283" y="209"/>
                </a:lnTo>
                <a:close/>
                <a:moveTo>
                  <a:pt x="273" y="184"/>
                </a:moveTo>
                <a:cubicBezTo>
                  <a:pt x="271" y="179"/>
                  <a:pt x="268" y="174"/>
                  <a:pt x="266" y="169"/>
                </a:cubicBezTo>
                <a:cubicBezTo>
                  <a:pt x="273" y="165"/>
                  <a:pt x="273" y="165"/>
                  <a:pt x="273" y="165"/>
                </a:cubicBezTo>
                <a:cubicBezTo>
                  <a:pt x="276" y="170"/>
                  <a:pt x="279" y="175"/>
                  <a:pt x="281" y="180"/>
                </a:cubicBezTo>
                <a:lnTo>
                  <a:pt x="273" y="184"/>
                </a:lnTo>
                <a:close/>
                <a:moveTo>
                  <a:pt x="261" y="160"/>
                </a:moveTo>
                <a:cubicBezTo>
                  <a:pt x="258" y="155"/>
                  <a:pt x="255" y="150"/>
                  <a:pt x="252" y="146"/>
                </a:cubicBezTo>
                <a:cubicBezTo>
                  <a:pt x="259" y="141"/>
                  <a:pt x="259" y="141"/>
                  <a:pt x="259" y="141"/>
                </a:cubicBezTo>
                <a:cubicBezTo>
                  <a:pt x="262" y="146"/>
                  <a:pt x="265" y="151"/>
                  <a:pt x="268" y="156"/>
                </a:cubicBezTo>
                <a:lnTo>
                  <a:pt x="261" y="160"/>
                </a:lnTo>
                <a:close/>
                <a:moveTo>
                  <a:pt x="246" y="137"/>
                </a:moveTo>
                <a:cubicBezTo>
                  <a:pt x="243" y="133"/>
                  <a:pt x="240" y="128"/>
                  <a:pt x="236" y="124"/>
                </a:cubicBezTo>
                <a:cubicBezTo>
                  <a:pt x="243" y="118"/>
                  <a:pt x="243" y="118"/>
                  <a:pt x="243" y="118"/>
                </a:cubicBezTo>
                <a:cubicBezTo>
                  <a:pt x="246" y="123"/>
                  <a:pt x="250" y="127"/>
                  <a:pt x="253" y="132"/>
                </a:cubicBezTo>
                <a:lnTo>
                  <a:pt x="246" y="137"/>
                </a:lnTo>
                <a:close/>
                <a:moveTo>
                  <a:pt x="230" y="116"/>
                </a:moveTo>
                <a:cubicBezTo>
                  <a:pt x="226" y="111"/>
                  <a:pt x="222" y="107"/>
                  <a:pt x="218" y="103"/>
                </a:cubicBezTo>
                <a:cubicBezTo>
                  <a:pt x="225" y="97"/>
                  <a:pt x="225" y="97"/>
                  <a:pt x="225" y="97"/>
                </a:cubicBezTo>
                <a:cubicBezTo>
                  <a:pt x="229" y="101"/>
                  <a:pt x="233" y="106"/>
                  <a:pt x="236" y="110"/>
                </a:cubicBezTo>
                <a:lnTo>
                  <a:pt x="230" y="116"/>
                </a:lnTo>
                <a:close/>
                <a:moveTo>
                  <a:pt x="211" y="96"/>
                </a:moveTo>
                <a:cubicBezTo>
                  <a:pt x="207" y="92"/>
                  <a:pt x="203" y="88"/>
                  <a:pt x="199" y="84"/>
                </a:cubicBezTo>
                <a:cubicBezTo>
                  <a:pt x="205" y="78"/>
                  <a:pt x="205" y="78"/>
                  <a:pt x="205" y="78"/>
                </a:cubicBezTo>
                <a:cubicBezTo>
                  <a:pt x="209" y="82"/>
                  <a:pt x="213" y="86"/>
                  <a:pt x="217" y="90"/>
                </a:cubicBezTo>
                <a:lnTo>
                  <a:pt x="211" y="96"/>
                </a:lnTo>
                <a:close/>
                <a:moveTo>
                  <a:pt x="191" y="78"/>
                </a:moveTo>
                <a:cubicBezTo>
                  <a:pt x="187" y="74"/>
                  <a:pt x="182" y="71"/>
                  <a:pt x="178" y="67"/>
                </a:cubicBezTo>
                <a:cubicBezTo>
                  <a:pt x="183" y="60"/>
                  <a:pt x="183" y="60"/>
                  <a:pt x="183" y="60"/>
                </a:cubicBezTo>
                <a:cubicBezTo>
                  <a:pt x="188" y="64"/>
                  <a:pt x="192" y="67"/>
                  <a:pt x="197" y="71"/>
                </a:cubicBezTo>
                <a:lnTo>
                  <a:pt x="191" y="78"/>
                </a:lnTo>
                <a:close/>
                <a:moveTo>
                  <a:pt x="169" y="61"/>
                </a:moveTo>
                <a:cubicBezTo>
                  <a:pt x="165" y="58"/>
                  <a:pt x="160" y="55"/>
                  <a:pt x="155" y="52"/>
                </a:cubicBezTo>
                <a:cubicBezTo>
                  <a:pt x="160" y="45"/>
                  <a:pt x="160" y="45"/>
                  <a:pt x="160" y="45"/>
                </a:cubicBezTo>
                <a:cubicBezTo>
                  <a:pt x="165" y="48"/>
                  <a:pt x="169" y="51"/>
                  <a:pt x="174" y="54"/>
                </a:cubicBezTo>
                <a:lnTo>
                  <a:pt x="169" y="61"/>
                </a:lnTo>
                <a:close/>
                <a:moveTo>
                  <a:pt x="146" y="47"/>
                </a:moveTo>
                <a:cubicBezTo>
                  <a:pt x="141" y="44"/>
                  <a:pt x="136" y="42"/>
                  <a:pt x="131" y="39"/>
                </a:cubicBezTo>
                <a:cubicBezTo>
                  <a:pt x="135" y="31"/>
                  <a:pt x="135" y="31"/>
                  <a:pt x="135" y="31"/>
                </a:cubicBezTo>
                <a:cubicBezTo>
                  <a:pt x="140" y="34"/>
                  <a:pt x="145" y="37"/>
                  <a:pt x="151" y="39"/>
                </a:cubicBezTo>
                <a:lnTo>
                  <a:pt x="146" y="47"/>
                </a:lnTo>
                <a:close/>
                <a:moveTo>
                  <a:pt x="122" y="35"/>
                </a:moveTo>
                <a:cubicBezTo>
                  <a:pt x="117" y="33"/>
                  <a:pt x="112" y="30"/>
                  <a:pt x="106" y="28"/>
                </a:cubicBezTo>
                <a:cubicBezTo>
                  <a:pt x="109" y="20"/>
                  <a:pt x="109" y="20"/>
                  <a:pt x="109" y="20"/>
                </a:cubicBezTo>
                <a:cubicBezTo>
                  <a:pt x="115" y="22"/>
                  <a:pt x="120" y="25"/>
                  <a:pt x="126" y="27"/>
                </a:cubicBezTo>
                <a:lnTo>
                  <a:pt x="122" y="35"/>
                </a:lnTo>
                <a:close/>
                <a:moveTo>
                  <a:pt x="97" y="25"/>
                </a:moveTo>
                <a:cubicBezTo>
                  <a:pt x="91" y="23"/>
                  <a:pt x="86" y="21"/>
                  <a:pt x="81" y="20"/>
                </a:cubicBezTo>
                <a:cubicBezTo>
                  <a:pt x="83" y="12"/>
                  <a:pt x="83" y="12"/>
                  <a:pt x="83" y="12"/>
                </a:cubicBezTo>
                <a:cubicBezTo>
                  <a:pt x="88" y="13"/>
                  <a:pt x="94" y="15"/>
                  <a:pt x="100" y="17"/>
                </a:cubicBezTo>
                <a:lnTo>
                  <a:pt x="97" y="25"/>
                </a:lnTo>
                <a:close/>
                <a:moveTo>
                  <a:pt x="71" y="17"/>
                </a:moveTo>
                <a:cubicBezTo>
                  <a:pt x="65" y="16"/>
                  <a:pt x="60" y="15"/>
                  <a:pt x="54" y="14"/>
                </a:cubicBezTo>
                <a:cubicBezTo>
                  <a:pt x="56" y="5"/>
                  <a:pt x="56" y="5"/>
                  <a:pt x="56" y="5"/>
                </a:cubicBezTo>
                <a:cubicBezTo>
                  <a:pt x="61" y="6"/>
                  <a:pt x="67" y="8"/>
                  <a:pt x="73" y="9"/>
                </a:cubicBezTo>
                <a:lnTo>
                  <a:pt x="71" y="17"/>
                </a:lnTo>
                <a:close/>
                <a:moveTo>
                  <a:pt x="44" y="12"/>
                </a:moveTo>
                <a:cubicBezTo>
                  <a:pt x="39" y="11"/>
                  <a:pt x="33" y="11"/>
                  <a:pt x="27" y="10"/>
                </a:cubicBezTo>
                <a:cubicBezTo>
                  <a:pt x="28" y="2"/>
                  <a:pt x="28" y="2"/>
                  <a:pt x="28" y="2"/>
                </a:cubicBezTo>
                <a:cubicBezTo>
                  <a:pt x="34" y="2"/>
                  <a:pt x="40" y="3"/>
                  <a:pt x="45" y="4"/>
                </a:cubicBezTo>
                <a:lnTo>
                  <a:pt x="44" y="12"/>
                </a:lnTo>
                <a:close/>
                <a:moveTo>
                  <a:pt x="17" y="10"/>
                </a:moveTo>
                <a:cubicBezTo>
                  <a:pt x="12" y="9"/>
                  <a:pt x="6" y="9"/>
                  <a:pt x="0" y="9"/>
                </a:cubicBezTo>
                <a:cubicBezTo>
                  <a:pt x="0" y="0"/>
                  <a:pt x="0" y="0"/>
                  <a:pt x="0" y="0"/>
                </a:cubicBezTo>
                <a:cubicBezTo>
                  <a:pt x="6" y="0"/>
                  <a:pt x="12" y="1"/>
                  <a:pt x="18" y="1"/>
                </a:cubicBezTo>
                <a:lnTo>
                  <a:pt x="17"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3" name="Half ring 1"/>
          <p:cNvSpPr>
            <a:spLocks noEditPoints="1"/>
          </p:cNvSpPr>
          <p:nvPr userDrawn="1"/>
        </p:nvSpPr>
        <p:spPr bwMode="auto">
          <a:xfrm>
            <a:off x="7050280" y="1738572"/>
            <a:ext cx="800397" cy="1604685"/>
          </a:xfrm>
          <a:custGeom>
            <a:avLst/>
            <a:gdLst>
              <a:gd name="T0" fmla="*/ 354 w 354"/>
              <a:gd name="T1" fmla="*/ 700 h 709"/>
              <a:gd name="T2" fmla="*/ 310 w 354"/>
              <a:gd name="T3" fmla="*/ 697 h 709"/>
              <a:gd name="T4" fmla="*/ 282 w 354"/>
              <a:gd name="T5" fmla="*/ 701 h 709"/>
              <a:gd name="T6" fmla="*/ 271 w 354"/>
              <a:gd name="T7" fmla="*/ 699 h 709"/>
              <a:gd name="T8" fmla="*/ 271 w 354"/>
              <a:gd name="T9" fmla="*/ 699 h 709"/>
              <a:gd name="T10" fmla="*/ 247 w 354"/>
              <a:gd name="T11" fmla="*/ 683 h 709"/>
              <a:gd name="T12" fmla="*/ 206 w 354"/>
              <a:gd name="T13" fmla="*/ 667 h 709"/>
              <a:gd name="T14" fmla="*/ 178 w 354"/>
              <a:gd name="T15" fmla="*/ 662 h 709"/>
              <a:gd name="T16" fmla="*/ 169 w 354"/>
              <a:gd name="T17" fmla="*/ 656 h 709"/>
              <a:gd name="T18" fmla="*/ 169 w 354"/>
              <a:gd name="T19" fmla="*/ 656 h 709"/>
              <a:gd name="T20" fmla="*/ 151 w 354"/>
              <a:gd name="T21" fmla="*/ 634 h 709"/>
              <a:gd name="T22" fmla="*/ 117 w 354"/>
              <a:gd name="T23" fmla="*/ 606 h 709"/>
              <a:gd name="T24" fmla="*/ 91 w 354"/>
              <a:gd name="T25" fmla="*/ 592 h 709"/>
              <a:gd name="T26" fmla="*/ 84 w 354"/>
              <a:gd name="T27" fmla="*/ 584 h 709"/>
              <a:gd name="T28" fmla="*/ 84 w 354"/>
              <a:gd name="T29" fmla="*/ 584 h 709"/>
              <a:gd name="T30" fmla="*/ 74 w 354"/>
              <a:gd name="T31" fmla="*/ 557 h 709"/>
              <a:gd name="T32" fmla="*/ 51 w 354"/>
              <a:gd name="T33" fmla="*/ 520 h 709"/>
              <a:gd name="T34" fmla="*/ 31 w 354"/>
              <a:gd name="T35" fmla="*/ 499 h 709"/>
              <a:gd name="T36" fmla="*/ 27 w 354"/>
              <a:gd name="T37" fmla="*/ 490 h 709"/>
              <a:gd name="T38" fmla="*/ 27 w 354"/>
              <a:gd name="T39" fmla="*/ 490 h 709"/>
              <a:gd name="T40" fmla="*/ 25 w 354"/>
              <a:gd name="T41" fmla="*/ 461 h 709"/>
              <a:gd name="T42" fmla="*/ 14 w 354"/>
              <a:gd name="T43" fmla="*/ 418 h 709"/>
              <a:gd name="T44" fmla="*/ 2 w 354"/>
              <a:gd name="T45" fmla="*/ 392 h 709"/>
              <a:gd name="T46" fmla="*/ 1 w 354"/>
              <a:gd name="T47" fmla="*/ 382 h 709"/>
              <a:gd name="T48" fmla="*/ 1 w 354"/>
              <a:gd name="T49" fmla="*/ 382 h 709"/>
              <a:gd name="T50" fmla="*/ 9 w 354"/>
              <a:gd name="T51" fmla="*/ 337 h 709"/>
              <a:gd name="T52" fmla="*/ 3 w 354"/>
              <a:gd name="T53" fmla="*/ 309 h 709"/>
              <a:gd name="T54" fmla="*/ 4 w 354"/>
              <a:gd name="T55" fmla="*/ 299 h 709"/>
              <a:gd name="T56" fmla="*/ 18 w 354"/>
              <a:gd name="T57" fmla="*/ 273 h 709"/>
              <a:gd name="T58" fmla="*/ 18 w 354"/>
              <a:gd name="T59" fmla="*/ 273 h 709"/>
              <a:gd name="T60" fmla="*/ 31 w 354"/>
              <a:gd name="T61" fmla="*/ 231 h 709"/>
              <a:gd name="T62" fmla="*/ 34 w 354"/>
              <a:gd name="T63" fmla="*/ 202 h 709"/>
              <a:gd name="T64" fmla="*/ 39 w 354"/>
              <a:gd name="T65" fmla="*/ 193 h 709"/>
              <a:gd name="T66" fmla="*/ 60 w 354"/>
              <a:gd name="T67" fmla="*/ 173 h 709"/>
              <a:gd name="T68" fmla="*/ 60 w 354"/>
              <a:gd name="T69" fmla="*/ 173 h 709"/>
              <a:gd name="T70" fmla="*/ 85 w 354"/>
              <a:gd name="T71" fmla="*/ 137 h 709"/>
              <a:gd name="T72" fmla="*/ 97 w 354"/>
              <a:gd name="T73" fmla="*/ 111 h 709"/>
              <a:gd name="T74" fmla="*/ 104 w 354"/>
              <a:gd name="T75" fmla="*/ 103 h 709"/>
              <a:gd name="T76" fmla="*/ 130 w 354"/>
              <a:gd name="T77" fmla="*/ 91 h 709"/>
              <a:gd name="T78" fmla="*/ 130 w 354"/>
              <a:gd name="T79" fmla="*/ 91 h 709"/>
              <a:gd name="T80" fmla="*/ 166 w 354"/>
              <a:gd name="T81" fmla="*/ 65 h 709"/>
              <a:gd name="T82" fmla="*/ 185 w 354"/>
              <a:gd name="T83" fmla="*/ 43 h 709"/>
              <a:gd name="T84" fmla="*/ 194 w 354"/>
              <a:gd name="T85" fmla="*/ 38 h 709"/>
              <a:gd name="T86" fmla="*/ 222 w 354"/>
              <a:gd name="T87" fmla="*/ 35 h 709"/>
              <a:gd name="T88" fmla="*/ 222 w 354"/>
              <a:gd name="T89" fmla="*/ 35 h 709"/>
              <a:gd name="T90" fmla="*/ 264 w 354"/>
              <a:gd name="T91" fmla="*/ 20 h 709"/>
              <a:gd name="T92" fmla="*/ 289 w 354"/>
              <a:gd name="T93" fmla="*/ 6 h 709"/>
              <a:gd name="T94" fmla="*/ 299 w 354"/>
              <a:gd name="T95" fmla="*/ 4 h 709"/>
              <a:gd name="T96" fmla="*/ 328 w 354"/>
              <a:gd name="T97" fmla="*/ 10 h 709"/>
              <a:gd name="T98" fmla="*/ 328 w 354"/>
              <a:gd name="T99" fmla="*/ 10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4" h="709">
                <a:moveTo>
                  <a:pt x="354" y="709"/>
                </a:moveTo>
                <a:cubicBezTo>
                  <a:pt x="348" y="709"/>
                  <a:pt x="343" y="709"/>
                  <a:pt x="337" y="708"/>
                </a:cubicBezTo>
                <a:cubicBezTo>
                  <a:pt x="337" y="700"/>
                  <a:pt x="337" y="700"/>
                  <a:pt x="337" y="700"/>
                </a:cubicBezTo>
                <a:cubicBezTo>
                  <a:pt x="343" y="700"/>
                  <a:pt x="349" y="700"/>
                  <a:pt x="354" y="700"/>
                </a:cubicBezTo>
                <a:lnTo>
                  <a:pt x="354" y="709"/>
                </a:lnTo>
                <a:close/>
                <a:moveTo>
                  <a:pt x="326" y="708"/>
                </a:moveTo>
                <a:cubicBezTo>
                  <a:pt x="321" y="707"/>
                  <a:pt x="315" y="707"/>
                  <a:pt x="309" y="706"/>
                </a:cubicBezTo>
                <a:cubicBezTo>
                  <a:pt x="310" y="697"/>
                  <a:pt x="310" y="697"/>
                  <a:pt x="310" y="697"/>
                </a:cubicBezTo>
                <a:cubicBezTo>
                  <a:pt x="316" y="698"/>
                  <a:pt x="321" y="699"/>
                  <a:pt x="327" y="699"/>
                </a:cubicBezTo>
                <a:lnTo>
                  <a:pt x="326" y="708"/>
                </a:lnTo>
                <a:close/>
                <a:moveTo>
                  <a:pt x="299" y="704"/>
                </a:moveTo>
                <a:cubicBezTo>
                  <a:pt x="293" y="703"/>
                  <a:pt x="287" y="702"/>
                  <a:pt x="282" y="701"/>
                </a:cubicBezTo>
                <a:cubicBezTo>
                  <a:pt x="283" y="693"/>
                  <a:pt x="283" y="693"/>
                  <a:pt x="283" y="693"/>
                </a:cubicBezTo>
                <a:cubicBezTo>
                  <a:pt x="289" y="694"/>
                  <a:pt x="294" y="695"/>
                  <a:pt x="300" y="696"/>
                </a:cubicBezTo>
                <a:lnTo>
                  <a:pt x="299" y="704"/>
                </a:lnTo>
                <a:close/>
                <a:moveTo>
                  <a:pt x="271" y="699"/>
                </a:moveTo>
                <a:cubicBezTo>
                  <a:pt x="266" y="698"/>
                  <a:pt x="260" y="696"/>
                  <a:pt x="255" y="695"/>
                </a:cubicBezTo>
                <a:cubicBezTo>
                  <a:pt x="257" y="686"/>
                  <a:pt x="257" y="686"/>
                  <a:pt x="257" y="686"/>
                </a:cubicBezTo>
                <a:cubicBezTo>
                  <a:pt x="262" y="688"/>
                  <a:pt x="268" y="689"/>
                  <a:pt x="273" y="691"/>
                </a:cubicBezTo>
                <a:lnTo>
                  <a:pt x="271" y="699"/>
                </a:lnTo>
                <a:close/>
                <a:moveTo>
                  <a:pt x="245" y="691"/>
                </a:moveTo>
                <a:cubicBezTo>
                  <a:pt x="239" y="690"/>
                  <a:pt x="234" y="688"/>
                  <a:pt x="228" y="686"/>
                </a:cubicBezTo>
                <a:cubicBezTo>
                  <a:pt x="231" y="678"/>
                  <a:pt x="231" y="678"/>
                  <a:pt x="231" y="678"/>
                </a:cubicBezTo>
                <a:cubicBezTo>
                  <a:pt x="236" y="680"/>
                  <a:pt x="242" y="681"/>
                  <a:pt x="247" y="683"/>
                </a:cubicBezTo>
                <a:lnTo>
                  <a:pt x="245" y="691"/>
                </a:lnTo>
                <a:close/>
                <a:moveTo>
                  <a:pt x="218" y="682"/>
                </a:moveTo>
                <a:cubicBezTo>
                  <a:pt x="213" y="680"/>
                  <a:pt x="208" y="677"/>
                  <a:pt x="202" y="675"/>
                </a:cubicBezTo>
                <a:cubicBezTo>
                  <a:pt x="206" y="667"/>
                  <a:pt x="206" y="667"/>
                  <a:pt x="206" y="667"/>
                </a:cubicBezTo>
                <a:cubicBezTo>
                  <a:pt x="211" y="669"/>
                  <a:pt x="216" y="672"/>
                  <a:pt x="222" y="674"/>
                </a:cubicBezTo>
                <a:lnTo>
                  <a:pt x="218" y="682"/>
                </a:lnTo>
                <a:close/>
                <a:moveTo>
                  <a:pt x="193" y="670"/>
                </a:moveTo>
                <a:cubicBezTo>
                  <a:pt x="188" y="667"/>
                  <a:pt x="183" y="665"/>
                  <a:pt x="178" y="662"/>
                </a:cubicBezTo>
                <a:cubicBezTo>
                  <a:pt x="182" y="654"/>
                  <a:pt x="182" y="654"/>
                  <a:pt x="182" y="654"/>
                </a:cubicBezTo>
                <a:cubicBezTo>
                  <a:pt x="187" y="657"/>
                  <a:pt x="192" y="660"/>
                  <a:pt x="197" y="662"/>
                </a:cubicBezTo>
                <a:lnTo>
                  <a:pt x="193" y="670"/>
                </a:lnTo>
                <a:close/>
                <a:moveTo>
                  <a:pt x="169" y="656"/>
                </a:moveTo>
                <a:cubicBezTo>
                  <a:pt x="164" y="653"/>
                  <a:pt x="159" y="650"/>
                  <a:pt x="154" y="647"/>
                </a:cubicBezTo>
                <a:cubicBezTo>
                  <a:pt x="159" y="640"/>
                  <a:pt x="159" y="640"/>
                  <a:pt x="159" y="640"/>
                </a:cubicBezTo>
                <a:cubicBezTo>
                  <a:pt x="164" y="643"/>
                  <a:pt x="168" y="646"/>
                  <a:pt x="173" y="649"/>
                </a:cubicBezTo>
                <a:lnTo>
                  <a:pt x="169" y="656"/>
                </a:lnTo>
                <a:close/>
                <a:moveTo>
                  <a:pt x="146" y="641"/>
                </a:moveTo>
                <a:cubicBezTo>
                  <a:pt x="141" y="637"/>
                  <a:pt x="136" y="634"/>
                  <a:pt x="132" y="630"/>
                </a:cubicBezTo>
                <a:cubicBezTo>
                  <a:pt x="137" y="624"/>
                  <a:pt x="137" y="624"/>
                  <a:pt x="137" y="624"/>
                </a:cubicBezTo>
                <a:cubicBezTo>
                  <a:pt x="142" y="627"/>
                  <a:pt x="146" y="631"/>
                  <a:pt x="151" y="634"/>
                </a:cubicBezTo>
                <a:lnTo>
                  <a:pt x="146" y="641"/>
                </a:lnTo>
                <a:close/>
                <a:moveTo>
                  <a:pt x="124" y="624"/>
                </a:moveTo>
                <a:cubicBezTo>
                  <a:pt x="119" y="620"/>
                  <a:pt x="115" y="616"/>
                  <a:pt x="111" y="612"/>
                </a:cubicBezTo>
                <a:cubicBezTo>
                  <a:pt x="117" y="606"/>
                  <a:pt x="117" y="606"/>
                  <a:pt x="117" y="606"/>
                </a:cubicBezTo>
                <a:cubicBezTo>
                  <a:pt x="121" y="610"/>
                  <a:pt x="125" y="613"/>
                  <a:pt x="129" y="617"/>
                </a:cubicBezTo>
                <a:lnTo>
                  <a:pt x="124" y="624"/>
                </a:lnTo>
                <a:close/>
                <a:moveTo>
                  <a:pt x="103" y="605"/>
                </a:moveTo>
                <a:cubicBezTo>
                  <a:pt x="99" y="601"/>
                  <a:pt x="95" y="596"/>
                  <a:pt x="91" y="592"/>
                </a:cubicBezTo>
                <a:cubicBezTo>
                  <a:pt x="98" y="586"/>
                  <a:pt x="98" y="586"/>
                  <a:pt x="98" y="586"/>
                </a:cubicBezTo>
                <a:cubicBezTo>
                  <a:pt x="102" y="590"/>
                  <a:pt x="105" y="595"/>
                  <a:pt x="109" y="599"/>
                </a:cubicBezTo>
                <a:lnTo>
                  <a:pt x="103" y="605"/>
                </a:lnTo>
                <a:close/>
                <a:moveTo>
                  <a:pt x="84" y="584"/>
                </a:moveTo>
                <a:cubicBezTo>
                  <a:pt x="81" y="580"/>
                  <a:pt x="77" y="575"/>
                  <a:pt x="74" y="571"/>
                </a:cubicBezTo>
                <a:cubicBezTo>
                  <a:pt x="80" y="565"/>
                  <a:pt x="80" y="565"/>
                  <a:pt x="80" y="565"/>
                </a:cubicBezTo>
                <a:cubicBezTo>
                  <a:pt x="84" y="570"/>
                  <a:pt x="87" y="574"/>
                  <a:pt x="91" y="579"/>
                </a:cubicBezTo>
                <a:lnTo>
                  <a:pt x="84" y="584"/>
                </a:lnTo>
                <a:close/>
                <a:moveTo>
                  <a:pt x="67" y="562"/>
                </a:moveTo>
                <a:cubicBezTo>
                  <a:pt x="64" y="558"/>
                  <a:pt x="61" y="553"/>
                  <a:pt x="57" y="548"/>
                </a:cubicBezTo>
                <a:cubicBezTo>
                  <a:pt x="65" y="543"/>
                  <a:pt x="65" y="543"/>
                  <a:pt x="65" y="543"/>
                </a:cubicBezTo>
                <a:cubicBezTo>
                  <a:pt x="68" y="548"/>
                  <a:pt x="71" y="553"/>
                  <a:pt x="74" y="557"/>
                </a:cubicBezTo>
                <a:lnTo>
                  <a:pt x="67" y="562"/>
                </a:lnTo>
                <a:close/>
                <a:moveTo>
                  <a:pt x="52" y="539"/>
                </a:moveTo>
                <a:cubicBezTo>
                  <a:pt x="49" y="534"/>
                  <a:pt x="46" y="529"/>
                  <a:pt x="43" y="524"/>
                </a:cubicBezTo>
                <a:cubicBezTo>
                  <a:pt x="51" y="520"/>
                  <a:pt x="51" y="520"/>
                  <a:pt x="51" y="520"/>
                </a:cubicBezTo>
                <a:cubicBezTo>
                  <a:pt x="53" y="525"/>
                  <a:pt x="56" y="530"/>
                  <a:pt x="59" y="535"/>
                </a:cubicBezTo>
                <a:lnTo>
                  <a:pt x="52" y="539"/>
                </a:lnTo>
                <a:close/>
                <a:moveTo>
                  <a:pt x="38" y="515"/>
                </a:moveTo>
                <a:cubicBezTo>
                  <a:pt x="36" y="510"/>
                  <a:pt x="33" y="505"/>
                  <a:pt x="31" y="499"/>
                </a:cubicBezTo>
                <a:cubicBezTo>
                  <a:pt x="39" y="496"/>
                  <a:pt x="39" y="496"/>
                  <a:pt x="39" y="496"/>
                </a:cubicBezTo>
                <a:cubicBezTo>
                  <a:pt x="41" y="501"/>
                  <a:pt x="43" y="506"/>
                  <a:pt x="46" y="511"/>
                </a:cubicBezTo>
                <a:lnTo>
                  <a:pt x="38" y="515"/>
                </a:lnTo>
                <a:close/>
                <a:moveTo>
                  <a:pt x="27" y="490"/>
                </a:moveTo>
                <a:cubicBezTo>
                  <a:pt x="24" y="484"/>
                  <a:pt x="22" y="479"/>
                  <a:pt x="20" y="473"/>
                </a:cubicBezTo>
                <a:cubicBezTo>
                  <a:pt x="28" y="471"/>
                  <a:pt x="28" y="471"/>
                  <a:pt x="28" y="471"/>
                </a:cubicBezTo>
                <a:cubicBezTo>
                  <a:pt x="30" y="476"/>
                  <a:pt x="32" y="481"/>
                  <a:pt x="35" y="486"/>
                </a:cubicBezTo>
                <a:lnTo>
                  <a:pt x="27" y="490"/>
                </a:lnTo>
                <a:close/>
                <a:moveTo>
                  <a:pt x="17" y="464"/>
                </a:moveTo>
                <a:cubicBezTo>
                  <a:pt x="15" y="458"/>
                  <a:pt x="14" y="452"/>
                  <a:pt x="12" y="447"/>
                </a:cubicBezTo>
                <a:cubicBezTo>
                  <a:pt x="20" y="445"/>
                  <a:pt x="20" y="445"/>
                  <a:pt x="20" y="445"/>
                </a:cubicBezTo>
                <a:cubicBezTo>
                  <a:pt x="22" y="450"/>
                  <a:pt x="23" y="456"/>
                  <a:pt x="25" y="461"/>
                </a:cubicBezTo>
                <a:lnTo>
                  <a:pt x="17" y="464"/>
                </a:lnTo>
                <a:close/>
                <a:moveTo>
                  <a:pt x="9" y="437"/>
                </a:moveTo>
                <a:cubicBezTo>
                  <a:pt x="8" y="431"/>
                  <a:pt x="7" y="425"/>
                  <a:pt x="6" y="420"/>
                </a:cubicBezTo>
                <a:cubicBezTo>
                  <a:pt x="14" y="418"/>
                  <a:pt x="14" y="418"/>
                  <a:pt x="14" y="418"/>
                </a:cubicBezTo>
                <a:cubicBezTo>
                  <a:pt x="15" y="424"/>
                  <a:pt x="17" y="429"/>
                  <a:pt x="18" y="435"/>
                </a:cubicBezTo>
                <a:lnTo>
                  <a:pt x="9" y="437"/>
                </a:lnTo>
                <a:close/>
                <a:moveTo>
                  <a:pt x="4" y="409"/>
                </a:moveTo>
                <a:cubicBezTo>
                  <a:pt x="3" y="404"/>
                  <a:pt x="2" y="398"/>
                  <a:pt x="2" y="392"/>
                </a:cubicBezTo>
                <a:cubicBezTo>
                  <a:pt x="10" y="391"/>
                  <a:pt x="10" y="391"/>
                  <a:pt x="10" y="391"/>
                </a:cubicBezTo>
                <a:cubicBezTo>
                  <a:pt x="11" y="397"/>
                  <a:pt x="12" y="403"/>
                  <a:pt x="13" y="408"/>
                </a:cubicBezTo>
                <a:lnTo>
                  <a:pt x="4" y="409"/>
                </a:lnTo>
                <a:close/>
                <a:moveTo>
                  <a:pt x="1" y="382"/>
                </a:moveTo>
                <a:cubicBezTo>
                  <a:pt x="0" y="376"/>
                  <a:pt x="0" y="370"/>
                  <a:pt x="0" y="364"/>
                </a:cubicBezTo>
                <a:cubicBezTo>
                  <a:pt x="9" y="364"/>
                  <a:pt x="9" y="364"/>
                  <a:pt x="9" y="364"/>
                </a:cubicBezTo>
                <a:cubicBezTo>
                  <a:pt x="9" y="370"/>
                  <a:pt x="9" y="376"/>
                  <a:pt x="9" y="381"/>
                </a:cubicBezTo>
                <a:lnTo>
                  <a:pt x="1" y="382"/>
                </a:lnTo>
                <a:close/>
                <a:moveTo>
                  <a:pt x="8" y="354"/>
                </a:moveTo>
                <a:cubicBezTo>
                  <a:pt x="0" y="354"/>
                  <a:pt x="0" y="354"/>
                  <a:pt x="0" y="354"/>
                </a:cubicBezTo>
                <a:cubicBezTo>
                  <a:pt x="0" y="348"/>
                  <a:pt x="0" y="342"/>
                  <a:pt x="0" y="337"/>
                </a:cubicBezTo>
                <a:cubicBezTo>
                  <a:pt x="9" y="337"/>
                  <a:pt x="9" y="337"/>
                  <a:pt x="9" y="337"/>
                </a:cubicBezTo>
                <a:cubicBezTo>
                  <a:pt x="9" y="343"/>
                  <a:pt x="8" y="348"/>
                  <a:pt x="8" y="354"/>
                </a:cubicBezTo>
                <a:close/>
                <a:moveTo>
                  <a:pt x="10" y="327"/>
                </a:moveTo>
                <a:cubicBezTo>
                  <a:pt x="1" y="326"/>
                  <a:pt x="1" y="326"/>
                  <a:pt x="1" y="326"/>
                </a:cubicBezTo>
                <a:cubicBezTo>
                  <a:pt x="1" y="320"/>
                  <a:pt x="2" y="315"/>
                  <a:pt x="3" y="309"/>
                </a:cubicBezTo>
                <a:cubicBezTo>
                  <a:pt x="11" y="310"/>
                  <a:pt x="11" y="310"/>
                  <a:pt x="11" y="310"/>
                </a:cubicBezTo>
                <a:cubicBezTo>
                  <a:pt x="11" y="316"/>
                  <a:pt x="10" y="321"/>
                  <a:pt x="10" y="327"/>
                </a:cubicBezTo>
                <a:close/>
                <a:moveTo>
                  <a:pt x="13" y="300"/>
                </a:moveTo>
                <a:cubicBezTo>
                  <a:pt x="4" y="299"/>
                  <a:pt x="4" y="299"/>
                  <a:pt x="4" y="299"/>
                </a:cubicBezTo>
                <a:cubicBezTo>
                  <a:pt x="5" y="293"/>
                  <a:pt x="6" y="287"/>
                  <a:pt x="7" y="281"/>
                </a:cubicBezTo>
                <a:cubicBezTo>
                  <a:pt x="16" y="283"/>
                  <a:pt x="16" y="283"/>
                  <a:pt x="16" y="283"/>
                </a:cubicBezTo>
                <a:cubicBezTo>
                  <a:pt x="15" y="289"/>
                  <a:pt x="14" y="294"/>
                  <a:pt x="13" y="300"/>
                </a:cubicBezTo>
                <a:close/>
                <a:moveTo>
                  <a:pt x="18" y="273"/>
                </a:moveTo>
                <a:cubicBezTo>
                  <a:pt x="10" y="271"/>
                  <a:pt x="10" y="271"/>
                  <a:pt x="10" y="271"/>
                </a:cubicBezTo>
                <a:cubicBezTo>
                  <a:pt x="11" y="266"/>
                  <a:pt x="12" y="260"/>
                  <a:pt x="14" y="254"/>
                </a:cubicBezTo>
                <a:cubicBezTo>
                  <a:pt x="22" y="257"/>
                  <a:pt x="22" y="257"/>
                  <a:pt x="22" y="257"/>
                </a:cubicBezTo>
                <a:cubicBezTo>
                  <a:pt x="21" y="262"/>
                  <a:pt x="19" y="268"/>
                  <a:pt x="18" y="273"/>
                </a:cubicBezTo>
                <a:close/>
                <a:moveTo>
                  <a:pt x="25" y="247"/>
                </a:moveTo>
                <a:cubicBezTo>
                  <a:pt x="17" y="244"/>
                  <a:pt x="17" y="244"/>
                  <a:pt x="17" y="244"/>
                </a:cubicBezTo>
                <a:cubicBezTo>
                  <a:pt x="19" y="239"/>
                  <a:pt x="21" y="233"/>
                  <a:pt x="23" y="228"/>
                </a:cubicBezTo>
                <a:cubicBezTo>
                  <a:pt x="31" y="231"/>
                  <a:pt x="31" y="231"/>
                  <a:pt x="31" y="231"/>
                </a:cubicBezTo>
                <a:cubicBezTo>
                  <a:pt x="29" y="236"/>
                  <a:pt x="27" y="242"/>
                  <a:pt x="25" y="247"/>
                </a:cubicBezTo>
                <a:close/>
                <a:moveTo>
                  <a:pt x="35" y="222"/>
                </a:moveTo>
                <a:cubicBezTo>
                  <a:pt x="27" y="218"/>
                  <a:pt x="27" y="218"/>
                  <a:pt x="27" y="218"/>
                </a:cubicBezTo>
                <a:cubicBezTo>
                  <a:pt x="29" y="213"/>
                  <a:pt x="32" y="208"/>
                  <a:pt x="34" y="202"/>
                </a:cubicBezTo>
                <a:cubicBezTo>
                  <a:pt x="42" y="206"/>
                  <a:pt x="42" y="206"/>
                  <a:pt x="42" y="206"/>
                </a:cubicBezTo>
                <a:cubicBezTo>
                  <a:pt x="39" y="211"/>
                  <a:pt x="37" y="216"/>
                  <a:pt x="35" y="222"/>
                </a:cubicBezTo>
                <a:close/>
                <a:moveTo>
                  <a:pt x="46" y="197"/>
                </a:moveTo>
                <a:cubicBezTo>
                  <a:pt x="39" y="193"/>
                  <a:pt x="39" y="193"/>
                  <a:pt x="39" y="193"/>
                </a:cubicBezTo>
                <a:cubicBezTo>
                  <a:pt x="41" y="188"/>
                  <a:pt x="44" y="183"/>
                  <a:pt x="47" y="178"/>
                </a:cubicBezTo>
                <a:cubicBezTo>
                  <a:pt x="54" y="182"/>
                  <a:pt x="54" y="182"/>
                  <a:pt x="54" y="182"/>
                </a:cubicBezTo>
                <a:cubicBezTo>
                  <a:pt x="52" y="187"/>
                  <a:pt x="49" y="192"/>
                  <a:pt x="46" y="197"/>
                </a:cubicBezTo>
                <a:close/>
                <a:moveTo>
                  <a:pt x="60" y="173"/>
                </a:moveTo>
                <a:cubicBezTo>
                  <a:pt x="52" y="169"/>
                  <a:pt x="52" y="169"/>
                  <a:pt x="52" y="169"/>
                </a:cubicBezTo>
                <a:cubicBezTo>
                  <a:pt x="55" y="164"/>
                  <a:pt x="59" y="159"/>
                  <a:pt x="62" y="154"/>
                </a:cubicBezTo>
                <a:cubicBezTo>
                  <a:pt x="69" y="159"/>
                  <a:pt x="69" y="159"/>
                  <a:pt x="69" y="159"/>
                </a:cubicBezTo>
                <a:cubicBezTo>
                  <a:pt x="66" y="164"/>
                  <a:pt x="63" y="168"/>
                  <a:pt x="60" y="173"/>
                </a:cubicBezTo>
                <a:close/>
                <a:moveTo>
                  <a:pt x="75" y="151"/>
                </a:moveTo>
                <a:cubicBezTo>
                  <a:pt x="68" y="146"/>
                  <a:pt x="68" y="146"/>
                  <a:pt x="68" y="146"/>
                </a:cubicBezTo>
                <a:cubicBezTo>
                  <a:pt x="71" y="141"/>
                  <a:pt x="75" y="136"/>
                  <a:pt x="78" y="132"/>
                </a:cubicBezTo>
                <a:cubicBezTo>
                  <a:pt x="85" y="137"/>
                  <a:pt x="85" y="137"/>
                  <a:pt x="85" y="137"/>
                </a:cubicBezTo>
                <a:cubicBezTo>
                  <a:pt x="82" y="142"/>
                  <a:pt x="78" y="146"/>
                  <a:pt x="75" y="151"/>
                </a:cubicBezTo>
                <a:close/>
                <a:moveTo>
                  <a:pt x="92" y="129"/>
                </a:moveTo>
                <a:cubicBezTo>
                  <a:pt x="85" y="124"/>
                  <a:pt x="85" y="124"/>
                  <a:pt x="85" y="124"/>
                </a:cubicBezTo>
                <a:cubicBezTo>
                  <a:pt x="89" y="119"/>
                  <a:pt x="93" y="115"/>
                  <a:pt x="97" y="111"/>
                </a:cubicBezTo>
                <a:cubicBezTo>
                  <a:pt x="103" y="117"/>
                  <a:pt x="103" y="117"/>
                  <a:pt x="103" y="117"/>
                </a:cubicBezTo>
                <a:cubicBezTo>
                  <a:pt x="99" y="121"/>
                  <a:pt x="95" y="125"/>
                  <a:pt x="92" y="129"/>
                </a:cubicBezTo>
                <a:close/>
                <a:moveTo>
                  <a:pt x="110" y="109"/>
                </a:moveTo>
                <a:cubicBezTo>
                  <a:pt x="104" y="103"/>
                  <a:pt x="104" y="103"/>
                  <a:pt x="104" y="103"/>
                </a:cubicBezTo>
                <a:cubicBezTo>
                  <a:pt x="108" y="99"/>
                  <a:pt x="112" y="95"/>
                  <a:pt x="117" y="91"/>
                </a:cubicBezTo>
                <a:cubicBezTo>
                  <a:pt x="123" y="98"/>
                  <a:pt x="123" y="98"/>
                  <a:pt x="123" y="98"/>
                </a:cubicBezTo>
                <a:cubicBezTo>
                  <a:pt x="118" y="101"/>
                  <a:pt x="114" y="105"/>
                  <a:pt x="110" y="109"/>
                </a:cubicBezTo>
                <a:close/>
                <a:moveTo>
                  <a:pt x="130" y="91"/>
                </a:moveTo>
                <a:cubicBezTo>
                  <a:pt x="125" y="84"/>
                  <a:pt x="125" y="84"/>
                  <a:pt x="125" y="84"/>
                </a:cubicBezTo>
                <a:cubicBezTo>
                  <a:pt x="129" y="81"/>
                  <a:pt x="134" y="77"/>
                  <a:pt x="138" y="73"/>
                </a:cubicBezTo>
                <a:cubicBezTo>
                  <a:pt x="143" y="80"/>
                  <a:pt x="143" y="80"/>
                  <a:pt x="143" y="80"/>
                </a:cubicBezTo>
                <a:cubicBezTo>
                  <a:pt x="139" y="84"/>
                  <a:pt x="134" y="87"/>
                  <a:pt x="130" y="91"/>
                </a:cubicBezTo>
                <a:close/>
                <a:moveTo>
                  <a:pt x="152" y="74"/>
                </a:moveTo>
                <a:cubicBezTo>
                  <a:pt x="146" y="67"/>
                  <a:pt x="146" y="67"/>
                  <a:pt x="146" y="67"/>
                </a:cubicBezTo>
                <a:cubicBezTo>
                  <a:pt x="151" y="64"/>
                  <a:pt x="156" y="61"/>
                  <a:pt x="161" y="57"/>
                </a:cubicBezTo>
                <a:cubicBezTo>
                  <a:pt x="166" y="65"/>
                  <a:pt x="166" y="65"/>
                  <a:pt x="166" y="65"/>
                </a:cubicBezTo>
                <a:cubicBezTo>
                  <a:pt x="161" y="68"/>
                  <a:pt x="156" y="71"/>
                  <a:pt x="152" y="74"/>
                </a:cubicBezTo>
                <a:close/>
                <a:moveTo>
                  <a:pt x="174" y="59"/>
                </a:moveTo>
                <a:cubicBezTo>
                  <a:pt x="170" y="52"/>
                  <a:pt x="170" y="52"/>
                  <a:pt x="170" y="52"/>
                </a:cubicBezTo>
                <a:cubicBezTo>
                  <a:pt x="175" y="49"/>
                  <a:pt x="180" y="46"/>
                  <a:pt x="185" y="43"/>
                </a:cubicBezTo>
                <a:cubicBezTo>
                  <a:pt x="189" y="51"/>
                  <a:pt x="189" y="51"/>
                  <a:pt x="189" y="51"/>
                </a:cubicBezTo>
                <a:cubicBezTo>
                  <a:pt x="184" y="53"/>
                  <a:pt x="179" y="56"/>
                  <a:pt x="174" y="59"/>
                </a:cubicBezTo>
                <a:close/>
                <a:moveTo>
                  <a:pt x="198" y="46"/>
                </a:moveTo>
                <a:cubicBezTo>
                  <a:pt x="194" y="38"/>
                  <a:pt x="194" y="38"/>
                  <a:pt x="194" y="38"/>
                </a:cubicBezTo>
                <a:cubicBezTo>
                  <a:pt x="199" y="36"/>
                  <a:pt x="204" y="33"/>
                  <a:pt x="210" y="31"/>
                </a:cubicBezTo>
                <a:cubicBezTo>
                  <a:pt x="213" y="39"/>
                  <a:pt x="213" y="39"/>
                  <a:pt x="213" y="39"/>
                </a:cubicBezTo>
                <a:cubicBezTo>
                  <a:pt x="208" y="41"/>
                  <a:pt x="203" y="43"/>
                  <a:pt x="198" y="46"/>
                </a:cubicBezTo>
                <a:close/>
                <a:moveTo>
                  <a:pt x="222" y="35"/>
                </a:moveTo>
                <a:cubicBezTo>
                  <a:pt x="219" y="27"/>
                  <a:pt x="219" y="27"/>
                  <a:pt x="219" y="27"/>
                </a:cubicBezTo>
                <a:cubicBezTo>
                  <a:pt x="224" y="24"/>
                  <a:pt x="230" y="22"/>
                  <a:pt x="235" y="20"/>
                </a:cubicBezTo>
                <a:cubicBezTo>
                  <a:pt x="238" y="29"/>
                  <a:pt x="238" y="29"/>
                  <a:pt x="238" y="29"/>
                </a:cubicBezTo>
                <a:cubicBezTo>
                  <a:pt x="233" y="30"/>
                  <a:pt x="228" y="32"/>
                  <a:pt x="222" y="35"/>
                </a:cubicBezTo>
                <a:close/>
                <a:moveTo>
                  <a:pt x="248" y="25"/>
                </a:moveTo>
                <a:cubicBezTo>
                  <a:pt x="245" y="17"/>
                  <a:pt x="245" y="17"/>
                  <a:pt x="245" y="17"/>
                </a:cubicBezTo>
                <a:cubicBezTo>
                  <a:pt x="251" y="15"/>
                  <a:pt x="256" y="14"/>
                  <a:pt x="262" y="12"/>
                </a:cubicBezTo>
                <a:cubicBezTo>
                  <a:pt x="264" y="20"/>
                  <a:pt x="264" y="20"/>
                  <a:pt x="264" y="20"/>
                </a:cubicBezTo>
                <a:cubicBezTo>
                  <a:pt x="259" y="22"/>
                  <a:pt x="253" y="24"/>
                  <a:pt x="248" y="25"/>
                </a:cubicBezTo>
                <a:close/>
                <a:moveTo>
                  <a:pt x="274" y="18"/>
                </a:moveTo>
                <a:cubicBezTo>
                  <a:pt x="272" y="10"/>
                  <a:pt x="272" y="10"/>
                  <a:pt x="272" y="10"/>
                </a:cubicBezTo>
                <a:cubicBezTo>
                  <a:pt x="278" y="8"/>
                  <a:pt x="283" y="7"/>
                  <a:pt x="289" y="6"/>
                </a:cubicBezTo>
                <a:cubicBezTo>
                  <a:pt x="291" y="14"/>
                  <a:pt x="291" y="14"/>
                  <a:pt x="291" y="14"/>
                </a:cubicBezTo>
                <a:cubicBezTo>
                  <a:pt x="285" y="15"/>
                  <a:pt x="280" y="17"/>
                  <a:pt x="274" y="18"/>
                </a:cubicBezTo>
                <a:close/>
                <a:moveTo>
                  <a:pt x="301" y="13"/>
                </a:moveTo>
                <a:cubicBezTo>
                  <a:pt x="299" y="4"/>
                  <a:pt x="299" y="4"/>
                  <a:pt x="299" y="4"/>
                </a:cubicBezTo>
                <a:cubicBezTo>
                  <a:pt x="305" y="3"/>
                  <a:pt x="311" y="3"/>
                  <a:pt x="317" y="2"/>
                </a:cubicBezTo>
                <a:cubicBezTo>
                  <a:pt x="318" y="11"/>
                  <a:pt x="318" y="11"/>
                  <a:pt x="318" y="11"/>
                </a:cubicBezTo>
                <a:cubicBezTo>
                  <a:pt x="312" y="11"/>
                  <a:pt x="306" y="12"/>
                  <a:pt x="301" y="13"/>
                </a:cubicBezTo>
                <a:close/>
                <a:moveTo>
                  <a:pt x="328" y="10"/>
                </a:moveTo>
                <a:cubicBezTo>
                  <a:pt x="327" y="1"/>
                  <a:pt x="327" y="1"/>
                  <a:pt x="327" y="1"/>
                </a:cubicBezTo>
                <a:cubicBezTo>
                  <a:pt x="333" y="1"/>
                  <a:pt x="339" y="0"/>
                  <a:pt x="344" y="0"/>
                </a:cubicBezTo>
                <a:cubicBezTo>
                  <a:pt x="345" y="9"/>
                  <a:pt x="345" y="9"/>
                  <a:pt x="345" y="9"/>
                </a:cubicBezTo>
                <a:cubicBezTo>
                  <a:pt x="339" y="9"/>
                  <a:pt x="333" y="9"/>
                  <a:pt x="328"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264" name="Thumbs Up"/>
          <p:cNvGrpSpPr/>
          <p:nvPr userDrawn="1"/>
        </p:nvGrpSpPr>
        <p:grpSpPr>
          <a:xfrm>
            <a:off x="7850677" y="3148671"/>
            <a:ext cx="339876" cy="282798"/>
            <a:chOff x="7850677" y="3148671"/>
            <a:chExt cx="339876" cy="282798"/>
          </a:xfrm>
          <a:solidFill>
            <a:schemeClr val="tx2"/>
          </a:solidFill>
        </p:grpSpPr>
        <p:sp>
          <p:nvSpPr>
            <p:cNvPr id="296" name="Freeform 62"/>
            <p:cNvSpPr>
              <a:spLocks noEditPoints="1"/>
            </p:cNvSpPr>
            <p:nvPr userDrawn="1"/>
          </p:nvSpPr>
          <p:spPr bwMode="auto">
            <a:xfrm>
              <a:off x="7850677" y="3249856"/>
              <a:ext cx="93401" cy="181613"/>
            </a:xfrm>
            <a:custGeom>
              <a:avLst/>
              <a:gdLst>
                <a:gd name="T0" fmla="*/ 72 w 72"/>
                <a:gd name="T1" fmla="*/ 140 h 140"/>
                <a:gd name="T2" fmla="*/ 25 w 72"/>
                <a:gd name="T3" fmla="*/ 140 h 140"/>
                <a:gd name="T4" fmla="*/ 0 w 72"/>
                <a:gd name="T5" fmla="*/ 0 h 140"/>
                <a:gd name="T6" fmla="*/ 72 w 72"/>
                <a:gd name="T7" fmla="*/ 0 h 140"/>
                <a:gd name="T8" fmla="*/ 72 w 72"/>
                <a:gd name="T9" fmla="*/ 140 h 140"/>
                <a:gd name="T10" fmla="*/ 37 w 72"/>
                <a:gd name="T11" fmla="*/ 124 h 140"/>
                <a:gd name="T12" fmla="*/ 56 w 72"/>
                <a:gd name="T13" fmla="*/ 124 h 140"/>
                <a:gd name="T14" fmla="*/ 56 w 72"/>
                <a:gd name="T15" fmla="*/ 14 h 140"/>
                <a:gd name="T16" fmla="*/ 18 w 72"/>
                <a:gd name="T17" fmla="*/ 14 h 140"/>
                <a:gd name="T18" fmla="*/ 37 w 72"/>
                <a:gd name="T19" fmla="*/ 12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140">
                  <a:moveTo>
                    <a:pt x="72" y="140"/>
                  </a:moveTo>
                  <a:lnTo>
                    <a:pt x="25" y="140"/>
                  </a:lnTo>
                  <a:lnTo>
                    <a:pt x="0" y="0"/>
                  </a:lnTo>
                  <a:lnTo>
                    <a:pt x="72" y="0"/>
                  </a:lnTo>
                  <a:lnTo>
                    <a:pt x="72" y="140"/>
                  </a:lnTo>
                  <a:close/>
                  <a:moveTo>
                    <a:pt x="37" y="124"/>
                  </a:moveTo>
                  <a:lnTo>
                    <a:pt x="56" y="124"/>
                  </a:lnTo>
                  <a:lnTo>
                    <a:pt x="56" y="14"/>
                  </a:lnTo>
                  <a:lnTo>
                    <a:pt x="18" y="14"/>
                  </a:lnTo>
                  <a:lnTo>
                    <a:pt x="37" y="1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7" name="Freeform 63"/>
            <p:cNvSpPr>
              <a:spLocks noEditPoints="1"/>
            </p:cNvSpPr>
            <p:nvPr userDrawn="1"/>
          </p:nvSpPr>
          <p:spPr bwMode="auto">
            <a:xfrm>
              <a:off x="7953158" y="3148671"/>
              <a:ext cx="237395" cy="282798"/>
            </a:xfrm>
            <a:custGeom>
              <a:avLst/>
              <a:gdLst>
                <a:gd name="T0" fmla="*/ 79 w 105"/>
                <a:gd name="T1" fmla="*/ 125 h 125"/>
                <a:gd name="T2" fmla="*/ 30 w 105"/>
                <a:gd name="T3" fmla="*/ 125 h 125"/>
                <a:gd name="T4" fmla="*/ 6 w 105"/>
                <a:gd name="T5" fmla="*/ 115 h 125"/>
                <a:gd name="T6" fmla="*/ 0 w 105"/>
                <a:gd name="T7" fmla="*/ 115 h 125"/>
                <a:gd name="T8" fmla="*/ 0 w 105"/>
                <a:gd name="T9" fmla="*/ 54 h 125"/>
                <a:gd name="T10" fmla="*/ 4 w 105"/>
                <a:gd name="T11" fmla="*/ 54 h 125"/>
                <a:gd name="T12" fmla="*/ 14 w 105"/>
                <a:gd name="T13" fmla="*/ 52 h 125"/>
                <a:gd name="T14" fmla="*/ 30 w 105"/>
                <a:gd name="T15" fmla="*/ 25 h 125"/>
                <a:gd name="T16" fmla="*/ 30 w 105"/>
                <a:gd name="T17" fmla="*/ 9 h 125"/>
                <a:gd name="T18" fmla="*/ 30 w 105"/>
                <a:gd name="T19" fmla="*/ 8 h 125"/>
                <a:gd name="T20" fmla="*/ 41 w 105"/>
                <a:gd name="T21" fmla="*/ 0 h 125"/>
                <a:gd name="T22" fmla="*/ 41 w 105"/>
                <a:gd name="T23" fmla="*/ 0 h 125"/>
                <a:gd name="T24" fmla="*/ 41 w 105"/>
                <a:gd name="T25" fmla="*/ 0 h 125"/>
                <a:gd name="T26" fmla="*/ 59 w 105"/>
                <a:gd name="T27" fmla="*/ 16 h 125"/>
                <a:gd name="T28" fmla="*/ 59 w 105"/>
                <a:gd name="T29" fmla="*/ 42 h 125"/>
                <a:gd name="T30" fmla="*/ 58 w 105"/>
                <a:gd name="T31" fmla="*/ 47 h 125"/>
                <a:gd name="T32" fmla="*/ 96 w 105"/>
                <a:gd name="T33" fmla="*/ 47 h 125"/>
                <a:gd name="T34" fmla="*/ 105 w 105"/>
                <a:gd name="T35" fmla="*/ 60 h 125"/>
                <a:gd name="T36" fmla="*/ 99 w 105"/>
                <a:gd name="T37" fmla="*/ 71 h 125"/>
                <a:gd name="T38" fmla="*/ 100 w 105"/>
                <a:gd name="T39" fmla="*/ 76 h 125"/>
                <a:gd name="T40" fmla="*/ 100 w 105"/>
                <a:gd name="T41" fmla="*/ 77 h 125"/>
                <a:gd name="T42" fmla="*/ 94 w 105"/>
                <a:gd name="T43" fmla="*/ 88 h 125"/>
                <a:gd name="T44" fmla="*/ 96 w 105"/>
                <a:gd name="T45" fmla="*/ 94 h 125"/>
                <a:gd name="T46" fmla="*/ 88 w 105"/>
                <a:gd name="T47" fmla="*/ 106 h 125"/>
                <a:gd name="T48" fmla="*/ 90 w 105"/>
                <a:gd name="T49" fmla="*/ 111 h 125"/>
                <a:gd name="T50" fmla="*/ 79 w 105"/>
                <a:gd name="T51" fmla="*/ 125 h 125"/>
                <a:gd name="T52" fmla="*/ 8 w 105"/>
                <a:gd name="T53" fmla="*/ 107 h 125"/>
                <a:gd name="T54" fmla="*/ 9 w 105"/>
                <a:gd name="T55" fmla="*/ 107 h 125"/>
                <a:gd name="T56" fmla="*/ 30 w 105"/>
                <a:gd name="T57" fmla="*/ 116 h 125"/>
                <a:gd name="T58" fmla="*/ 78 w 105"/>
                <a:gd name="T59" fmla="*/ 116 h 125"/>
                <a:gd name="T60" fmla="*/ 81 w 105"/>
                <a:gd name="T61" fmla="*/ 111 h 125"/>
                <a:gd name="T62" fmla="*/ 79 w 105"/>
                <a:gd name="T63" fmla="*/ 107 h 125"/>
                <a:gd name="T64" fmla="*/ 69 w 105"/>
                <a:gd name="T65" fmla="*/ 100 h 125"/>
                <a:gd name="T66" fmla="*/ 81 w 105"/>
                <a:gd name="T67" fmla="*/ 99 h 125"/>
                <a:gd name="T68" fmla="*/ 87 w 105"/>
                <a:gd name="T69" fmla="*/ 94 h 125"/>
                <a:gd name="T70" fmla="*/ 84 w 105"/>
                <a:gd name="T71" fmla="*/ 90 h 125"/>
                <a:gd name="T72" fmla="*/ 75 w 105"/>
                <a:gd name="T73" fmla="*/ 85 h 125"/>
                <a:gd name="T74" fmla="*/ 86 w 105"/>
                <a:gd name="T75" fmla="*/ 83 h 125"/>
                <a:gd name="T76" fmla="*/ 91 w 105"/>
                <a:gd name="T77" fmla="*/ 77 h 125"/>
                <a:gd name="T78" fmla="*/ 89 w 105"/>
                <a:gd name="T79" fmla="*/ 72 h 125"/>
                <a:gd name="T80" fmla="*/ 83 w 105"/>
                <a:gd name="T81" fmla="*/ 66 h 125"/>
                <a:gd name="T82" fmla="*/ 92 w 105"/>
                <a:gd name="T83" fmla="*/ 65 h 125"/>
                <a:gd name="T84" fmla="*/ 97 w 105"/>
                <a:gd name="T85" fmla="*/ 60 h 125"/>
                <a:gd name="T86" fmla="*/ 94 w 105"/>
                <a:gd name="T87" fmla="*/ 56 h 125"/>
                <a:gd name="T88" fmla="*/ 53 w 105"/>
                <a:gd name="T89" fmla="*/ 56 h 125"/>
                <a:gd name="T90" fmla="*/ 52 w 105"/>
                <a:gd name="T91" fmla="*/ 54 h 125"/>
                <a:gd name="T92" fmla="*/ 51 w 105"/>
                <a:gd name="T93" fmla="*/ 39 h 125"/>
                <a:gd name="T94" fmla="*/ 52 w 105"/>
                <a:gd name="T95" fmla="*/ 19 h 125"/>
                <a:gd name="T96" fmla="*/ 42 w 105"/>
                <a:gd name="T97" fmla="*/ 9 h 125"/>
                <a:gd name="T98" fmla="*/ 39 w 105"/>
                <a:gd name="T99" fmla="*/ 11 h 125"/>
                <a:gd name="T100" fmla="*/ 39 w 105"/>
                <a:gd name="T101" fmla="*/ 27 h 125"/>
                <a:gd name="T102" fmla="*/ 38 w 105"/>
                <a:gd name="T103" fmla="*/ 28 h 125"/>
                <a:gd name="T104" fmla="*/ 16 w 105"/>
                <a:gd name="T105" fmla="*/ 61 h 125"/>
                <a:gd name="T106" fmla="*/ 8 w 105"/>
                <a:gd name="T107" fmla="*/ 62 h 125"/>
                <a:gd name="T108" fmla="*/ 8 w 105"/>
                <a:gd name="T109" fmla="*/ 107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5" h="125">
                  <a:moveTo>
                    <a:pt x="79" y="125"/>
                  </a:moveTo>
                  <a:cubicBezTo>
                    <a:pt x="30" y="125"/>
                    <a:pt x="30" y="125"/>
                    <a:pt x="30" y="125"/>
                  </a:cubicBezTo>
                  <a:cubicBezTo>
                    <a:pt x="26" y="125"/>
                    <a:pt x="14" y="119"/>
                    <a:pt x="6" y="115"/>
                  </a:cubicBezTo>
                  <a:cubicBezTo>
                    <a:pt x="0" y="115"/>
                    <a:pt x="0" y="115"/>
                    <a:pt x="0" y="115"/>
                  </a:cubicBezTo>
                  <a:cubicBezTo>
                    <a:pt x="0" y="54"/>
                    <a:pt x="0" y="54"/>
                    <a:pt x="0" y="54"/>
                  </a:cubicBezTo>
                  <a:cubicBezTo>
                    <a:pt x="4" y="54"/>
                    <a:pt x="4" y="54"/>
                    <a:pt x="4" y="54"/>
                  </a:cubicBezTo>
                  <a:cubicBezTo>
                    <a:pt x="4" y="54"/>
                    <a:pt x="10" y="53"/>
                    <a:pt x="14" y="52"/>
                  </a:cubicBezTo>
                  <a:cubicBezTo>
                    <a:pt x="16" y="49"/>
                    <a:pt x="24" y="36"/>
                    <a:pt x="30" y="25"/>
                  </a:cubicBezTo>
                  <a:cubicBezTo>
                    <a:pt x="30" y="9"/>
                    <a:pt x="30" y="9"/>
                    <a:pt x="30" y="9"/>
                  </a:cubicBezTo>
                  <a:cubicBezTo>
                    <a:pt x="30" y="8"/>
                    <a:pt x="30" y="8"/>
                    <a:pt x="30" y="8"/>
                  </a:cubicBezTo>
                  <a:cubicBezTo>
                    <a:pt x="31" y="5"/>
                    <a:pt x="35" y="1"/>
                    <a:pt x="41" y="0"/>
                  </a:cubicBezTo>
                  <a:cubicBezTo>
                    <a:pt x="41" y="0"/>
                    <a:pt x="41" y="0"/>
                    <a:pt x="41" y="0"/>
                  </a:cubicBezTo>
                  <a:cubicBezTo>
                    <a:pt x="41" y="0"/>
                    <a:pt x="41" y="0"/>
                    <a:pt x="41" y="0"/>
                  </a:cubicBezTo>
                  <a:cubicBezTo>
                    <a:pt x="53" y="1"/>
                    <a:pt x="57" y="11"/>
                    <a:pt x="59" y="16"/>
                  </a:cubicBezTo>
                  <a:cubicBezTo>
                    <a:pt x="62" y="22"/>
                    <a:pt x="61" y="34"/>
                    <a:pt x="59" y="42"/>
                  </a:cubicBezTo>
                  <a:cubicBezTo>
                    <a:pt x="58" y="44"/>
                    <a:pt x="58" y="46"/>
                    <a:pt x="58" y="47"/>
                  </a:cubicBezTo>
                  <a:cubicBezTo>
                    <a:pt x="96" y="47"/>
                    <a:pt x="96" y="47"/>
                    <a:pt x="96" y="47"/>
                  </a:cubicBezTo>
                  <a:cubicBezTo>
                    <a:pt x="99" y="48"/>
                    <a:pt x="105" y="51"/>
                    <a:pt x="105" y="60"/>
                  </a:cubicBezTo>
                  <a:cubicBezTo>
                    <a:pt x="105" y="66"/>
                    <a:pt x="102" y="69"/>
                    <a:pt x="99" y="71"/>
                  </a:cubicBezTo>
                  <a:cubicBezTo>
                    <a:pt x="99" y="73"/>
                    <a:pt x="100" y="74"/>
                    <a:pt x="100" y="76"/>
                  </a:cubicBezTo>
                  <a:cubicBezTo>
                    <a:pt x="100" y="77"/>
                    <a:pt x="100" y="77"/>
                    <a:pt x="100" y="77"/>
                  </a:cubicBezTo>
                  <a:cubicBezTo>
                    <a:pt x="100" y="82"/>
                    <a:pt x="97" y="86"/>
                    <a:pt x="94" y="88"/>
                  </a:cubicBezTo>
                  <a:cubicBezTo>
                    <a:pt x="95" y="90"/>
                    <a:pt x="96" y="92"/>
                    <a:pt x="96" y="94"/>
                  </a:cubicBezTo>
                  <a:cubicBezTo>
                    <a:pt x="96" y="100"/>
                    <a:pt x="92" y="104"/>
                    <a:pt x="88" y="106"/>
                  </a:cubicBezTo>
                  <a:cubicBezTo>
                    <a:pt x="89" y="107"/>
                    <a:pt x="90" y="109"/>
                    <a:pt x="90" y="111"/>
                  </a:cubicBezTo>
                  <a:cubicBezTo>
                    <a:pt x="90" y="120"/>
                    <a:pt x="83" y="124"/>
                    <a:pt x="79" y="125"/>
                  </a:cubicBezTo>
                  <a:close/>
                  <a:moveTo>
                    <a:pt x="8" y="107"/>
                  </a:moveTo>
                  <a:cubicBezTo>
                    <a:pt x="9" y="107"/>
                    <a:pt x="9" y="107"/>
                    <a:pt x="9" y="107"/>
                  </a:cubicBezTo>
                  <a:cubicBezTo>
                    <a:pt x="17" y="111"/>
                    <a:pt x="28" y="116"/>
                    <a:pt x="30" y="116"/>
                  </a:cubicBezTo>
                  <a:cubicBezTo>
                    <a:pt x="78" y="116"/>
                    <a:pt x="78" y="116"/>
                    <a:pt x="78" y="116"/>
                  </a:cubicBezTo>
                  <a:cubicBezTo>
                    <a:pt x="79" y="116"/>
                    <a:pt x="81" y="115"/>
                    <a:pt x="81" y="111"/>
                  </a:cubicBezTo>
                  <a:cubicBezTo>
                    <a:pt x="81" y="109"/>
                    <a:pt x="79" y="107"/>
                    <a:pt x="79" y="107"/>
                  </a:cubicBezTo>
                  <a:cubicBezTo>
                    <a:pt x="69" y="100"/>
                    <a:pt x="69" y="100"/>
                    <a:pt x="69" y="100"/>
                  </a:cubicBezTo>
                  <a:cubicBezTo>
                    <a:pt x="81" y="99"/>
                    <a:pt x="81" y="99"/>
                    <a:pt x="81" y="99"/>
                  </a:cubicBezTo>
                  <a:cubicBezTo>
                    <a:pt x="82" y="99"/>
                    <a:pt x="87" y="98"/>
                    <a:pt x="87" y="94"/>
                  </a:cubicBezTo>
                  <a:cubicBezTo>
                    <a:pt x="87" y="93"/>
                    <a:pt x="85" y="91"/>
                    <a:pt x="84" y="90"/>
                  </a:cubicBezTo>
                  <a:cubicBezTo>
                    <a:pt x="75" y="85"/>
                    <a:pt x="75" y="85"/>
                    <a:pt x="75" y="85"/>
                  </a:cubicBezTo>
                  <a:cubicBezTo>
                    <a:pt x="86" y="83"/>
                    <a:pt x="86" y="83"/>
                    <a:pt x="86" y="83"/>
                  </a:cubicBezTo>
                  <a:cubicBezTo>
                    <a:pt x="86" y="83"/>
                    <a:pt x="91" y="81"/>
                    <a:pt x="91" y="77"/>
                  </a:cubicBezTo>
                  <a:cubicBezTo>
                    <a:pt x="91" y="74"/>
                    <a:pt x="89" y="72"/>
                    <a:pt x="89" y="72"/>
                  </a:cubicBezTo>
                  <a:cubicBezTo>
                    <a:pt x="83" y="66"/>
                    <a:pt x="83" y="66"/>
                    <a:pt x="83" y="66"/>
                  </a:cubicBezTo>
                  <a:cubicBezTo>
                    <a:pt x="92" y="65"/>
                    <a:pt x="92" y="65"/>
                    <a:pt x="92" y="65"/>
                  </a:cubicBezTo>
                  <a:cubicBezTo>
                    <a:pt x="92" y="65"/>
                    <a:pt x="97" y="64"/>
                    <a:pt x="97" y="60"/>
                  </a:cubicBezTo>
                  <a:cubicBezTo>
                    <a:pt x="97" y="57"/>
                    <a:pt x="95" y="56"/>
                    <a:pt x="94" y="56"/>
                  </a:cubicBezTo>
                  <a:cubicBezTo>
                    <a:pt x="53" y="56"/>
                    <a:pt x="53" y="56"/>
                    <a:pt x="53" y="56"/>
                  </a:cubicBezTo>
                  <a:cubicBezTo>
                    <a:pt x="52" y="54"/>
                    <a:pt x="52" y="54"/>
                    <a:pt x="52" y="54"/>
                  </a:cubicBezTo>
                  <a:cubicBezTo>
                    <a:pt x="51" y="53"/>
                    <a:pt x="48" y="48"/>
                    <a:pt x="51" y="39"/>
                  </a:cubicBezTo>
                  <a:cubicBezTo>
                    <a:pt x="53" y="32"/>
                    <a:pt x="53" y="23"/>
                    <a:pt x="52" y="19"/>
                  </a:cubicBezTo>
                  <a:cubicBezTo>
                    <a:pt x="49" y="14"/>
                    <a:pt x="47" y="9"/>
                    <a:pt x="42" y="9"/>
                  </a:cubicBezTo>
                  <a:cubicBezTo>
                    <a:pt x="40" y="9"/>
                    <a:pt x="39" y="10"/>
                    <a:pt x="39" y="11"/>
                  </a:cubicBezTo>
                  <a:cubicBezTo>
                    <a:pt x="39" y="27"/>
                    <a:pt x="39" y="27"/>
                    <a:pt x="39" y="27"/>
                  </a:cubicBezTo>
                  <a:cubicBezTo>
                    <a:pt x="38" y="28"/>
                    <a:pt x="38" y="28"/>
                    <a:pt x="38" y="28"/>
                  </a:cubicBezTo>
                  <a:cubicBezTo>
                    <a:pt x="21" y="60"/>
                    <a:pt x="19" y="60"/>
                    <a:pt x="16" y="61"/>
                  </a:cubicBezTo>
                  <a:cubicBezTo>
                    <a:pt x="15" y="61"/>
                    <a:pt x="11" y="62"/>
                    <a:pt x="8" y="62"/>
                  </a:cubicBezTo>
                  <a:lnTo>
                    <a:pt x="8" y="10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197" name="Small Drop Pin"/>
          <p:cNvGrpSpPr/>
          <p:nvPr userDrawn="1"/>
        </p:nvGrpSpPr>
        <p:grpSpPr>
          <a:xfrm>
            <a:off x="6461333" y="2894413"/>
            <a:ext cx="346363" cy="230909"/>
            <a:chOff x="6461333" y="2894413"/>
            <a:chExt cx="346363" cy="230909"/>
          </a:xfrm>
        </p:grpSpPr>
        <p:sp>
          <p:nvSpPr>
            <p:cNvPr id="294" name="Freeform 60"/>
            <p:cNvSpPr>
              <a:spLocks noEditPoints="1"/>
            </p:cNvSpPr>
            <p:nvPr userDrawn="1"/>
          </p:nvSpPr>
          <p:spPr bwMode="auto">
            <a:xfrm>
              <a:off x="6461333" y="2894413"/>
              <a:ext cx="346363" cy="230909"/>
            </a:xfrm>
            <a:custGeom>
              <a:avLst/>
              <a:gdLst>
                <a:gd name="T0" fmla="*/ 51 w 153"/>
                <a:gd name="T1" fmla="*/ 102 h 102"/>
                <a:gd name="T2" fmla="*/ 0 w 153"/>
                <a:gd name="T3" fmla="*/ 52 h 102"/>
                <a:gd name="T4" fmla="*/ 15 w 153"/>
                <a:gd name="T5" fmla="*/ 15 h 102"/>
                <a:gd name="T6" fmla="*/ 51 w 153"/>
                <a:gd name="T7" fmla="*/ 0 h 102"/>
                <a:gd name="T8" fmla="*/ 51 w 153"/>
                <a:gd name="T9" fmla="*/ 0 h 102"/>
                <a:gd name="T10" fmla="*/ 75 w 153"/>
                <a:gd name="T11" fmla="*/ 6 h 102"/>
                <a:gd name="T12" fmla="*/ 153 w 153"/>
                <a:gd name="T13" fmla="*/ 50 h 102"/>
                <a:gd name="T14" fmla="*/ 76 w 153"/>
                <a:gd name="T15" fmla="*/ 96 h 102"/>
                <a:gd name="T16" fmla="*/ 51 w 153"/>
                <a:gd name="T17" fmla="*/ 102 h 102"/>
                <a:gd name="T18" fmla="*/ 51 w 153"/>
                <a:gd name="T19" fmla="*/ 9 h 102"/>
                <a:gd name="T20" fmla="*/ 51 w 153"/>
                <a:gd name="T21" fmla="*/ 9 h 102"/>
                <a:gd name="T22" fmla="*/ 21 w 153"/>
                <a:gd name="T23" fmla="*/ 22 h 102"/>
                <a:gd name="T24" fmla="*/ 9 w 153"/>
                <a:gd name="T25" fmla="*/ 52 h 102"/>
                <a:gd name="T26" fmla="*/ 51 w 153"/>
                <a:gd name="T27" fmla="*/ 94 h 102"/>
                <a:gd name="T28" fmla="*/ 71 w 153"/>
                <a:gd name="T29" fmla="*/ 89 h 102"/>
                <a:gd name="T30" fmla="*/ 136 w 153"/>
                <a:gd name="T31" fmla="*/ 50 h 102"/>
                <a:gd name="T32" fmla="*/ 71 w 153"/>
                <a:gd name="T33" fmla="*/ 14 h 102"/>
                <a:gd name="T34" fmla="*/ 51 w 153"/>
                <a:gd name="T35" fmla="*/ 9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3" h="102">
                  <a:moveTo>
                    <a:pt x="51" y="102"/>
                  </a:moveTo>
                  <a:cubicBezTo>
                    <a:pt x="23" y="102"/>
                    <a:pt x="0" y="80"/>
                    <a:pt x="0" y="52"/>
                  </a:cubicBezTo>
                  <a:cubicBezTo>
                    <a:pt x="0" y="38"/>
                    <a:pt x="5" y="25"/>
                    <a:pt x="15" y="15"/>
                  </a:cubicBezTo>
                  <a:cubicBezTo>
                    <a:pt x="24" y="6"/>
                    <a:pt x="37" y="0"/>
                    <a:pt x="51" y="0"/>
                  </a:cubicBezTo>
                  <a:cubicBezTo>
                    <a:pt x="51" y="0"/>
                    <a:pt x="51" y="0"/>
                    <a:pt x="51" y="0"/>
                  </a:cubicBezTo>
                  <a:cubicBezTo>
                    <a:pt x="59" y="0"/>
                    <a:pt x="67" y="2"/>
                    <a:pt x="75" y="6"/>
                  </a:cubicBezTo>
                  <a:cubicBezTo>
                    <a:pt x="153" y="50"/>
                    <a:pt x="153" y="50"/>
                    <a:pt x="153" y="50"/>
                  </a:cubicBezTo>
                  <a:cubicBezTo>
                    <a:pt x="76" y="96"/>
                    <a:pt x="76" y="96"/>
                    <a:pt x="76" y="96"/>
                  </a:cubicBezTo>
                  <a:cubicBezTo>
                    <a:pt x="75" y="96"/>
                    <a:pt x="65" y="102"/>
                    <a:pt x="51" y="102"/>
                  </a:cubicBezTo>
                  <a:close/>
                  <a:moveTo>
                    <a:pt x="51" y="9"/>
                  </a:moveTo>
                  <a:cubicBezTo>
                    <a:pt x="51" y="9"/>
                    <a:pt x="51" y="9"/>
                    <a:pt x="51" y="9"/>
                  </a:cubicBezTo>
                  <a:cubicBezTo>
                    <a:pt x="39" y="9"/>
                    <a:pt x="29" y="13"/>
                    <a:pt x="21" y="22"/>
                  </a:cubicBezTo>
                  <a:cubicBezTo>
                    <a:pt x="13" y="30"/>
                    <a:pt x="9" y="40"/>
                    <a:pt x="9" y="52"/>
                  </a:cubicBezTo>
                  <a:cubicBezTo>
                    <a:pt x="9" y="75"/>
                    <a:pt x="28" y="94"/>
                    <a:pt x="51" y="94"/>
                  </a:cubicBezTo>
                  <a:cubicBezTo>
                    <a:pt x="63" y="94"/>
                    <a:pt x="71" y="89"/>
                    <a:pt x="71" y="89"/>
                  </a:cubicBezTo>
                  <a:cubicBezTo>
                    <a:pt x="136" y="50"/>
                    <a:pt x="136" y="50"/>
                    <a:pt x="136" y="50"/>
                  </a:cubicBezTo>
                  <a:cubicBezTo>
                    <a:pt x="71" y="14"/>
                    <a:pt x="71" y="14"/>
                    <a:pt x="71" y="14"/>
                  </a:cubicBezTo>
                  <a:cubicBezTo>
                    <a:pt x="65" y="10"/>
                    <a:pt x="58" y="9"/>
                    <a:pt x="51" y="9"/>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5" name="Freeform 61"/>
            <p:cNvSpPr>
              <a:spLocks noEditPoints="1"/>
            </p:cNvSpPr>
            <p:nvPr userDrawn="1"/>
          </p:nvSpPr>
          <p:spPr bwMode="auto">
            <a:xfrm>
              <a:off x="6546951" y="2982625"/>
              <a:ext cx="54484" cy="54484"/>
            </a:xfrm>
            <a:custGeom>
              <a:avLst/>
              <a:gdLst>
                <a:gd name="T0" fmla="*/ 12 w 24"/>
                <a:gd name="T1" fmla="*/ 24 h 24"/>
                <a:gd name="T2" fmla="*/ 0 w 24"/>
                <a:gd name="T3" fmla="*/ 12 h 24"/>
                <a:gd name="T4" fmla="*/ 12 w 24"/>
                <a:gd name="T5" fmla="*/ 0 h 24"/>
                <a:gd name="T6" fmla="*/ 24 w 24"/>
                <a:gd name="T7" fmla="*/ 12 h 24"/>
                <a:gd name="T8" fmla="*/ 21 w 24"/>
                <a:gd name="T9" fmla="*/ 20 h 24"/>
                <a:gd name="T10" fmla="*/ 12 w 24"/>
                <a:gd name="T11" fmla="*/ 24 h 24"/>
                <a:gd name="T12" fmla="*/ 12 w 24"/>
                <a:gd name="T13" fmla="*/ 7 h 24"/>
                <a:gd name="T14" fmla="*/ 7 w 24"/>
                <a:gd name="T15" fmla="*/ 12 h 24"/>
                <a:gd name="T16" fmla="*/ 12 w 24"/>
                <a:gd name="T17" fmla="*/ 17 h 24"/>
                <a:gd name="T18" fmla="*/ 12 w 24"/>
                <a:gd name="T19" fmla="*/ 20 h 24"/>
                <a:gd name="T20" fmla="*/ 12 w 24"/>
                <a:gd name="T21" fmla="*/ 17 h 24"/>
                <a:gd name="T22" fmla="*/ 16 w 24"/>
                <a:gd name="T23" fmla="*/ 15 h 24"/>
                <a:gd name="T24" fmla="*/ 17 w 24"/>
                <a:gd name="T25" fmla="*/ 12 h 24"/>
                <a:gd name="T26" fmla="*/ 12 w 24"/>
                <a:gd name="T27" fmla="*/ 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24">
                  <a:moveTo>
                    <a:pt x="12" y="24"/>
                  </a:moveTo>
                  <a:cubicBezTo>
                    <a:pt x="6" y="24"/>
                    <a:pt x="1" y="19"/>
                    <a:pt x="0" y="12"/>
                  </a:cubicBezTo>
                  <a:cubicBezTo>
                    <a:pt x="0" y="6"/>
                    <a:pt x="6" y="0"/>
                    <a:pt x="12" y="0"/>
                  </a:cubicBezTo>
                  <a:cubicBezTo>
                    <a:pt x="19" y="0"/>
                    <a:pt x="24" y="5"/>
                    <a:pt x="24" y="12"/>
                  </a:cubicBezTo>
                  <a:cubicBezTo>
                    <a:pt x="24" y="15"/>
                    <a:pt x="23" y="18"/>
                    <a:pt x="21" y="20"/>
                  </a:cubicBezTo>
                  <a:cubicBezTo>
                    <a:pt x="18" y="22"/>
                    <a:pt x="15" y="24"/>
                    <a:pt x="12" y="24"/>
                  </a:cubicBezTo>
                  <a:close/>
                  <a:moveTo>
                    <a:pt x="12" y="7"/>
                  </a:moveTo>
                  <a:cubicBezTo>
                    <a:pt x="10" y="7"/>
                    <a:pt x="7" y="9"/>
                    <a:pt x="7" y="12"/>
                  </a:cubicBezTo>
                  <a:cubicBezTo>
                    <a:pt x="7" y="15"/>
                    <a:pt x="10" y="17"/>
                    <a:pt x="12" y="17"/>
                  </a:cubicBezTo>
                  <a:cubicBezTo>
                    <a:pt x="12" y="20"/>
                    <a:pt x="12" y="20"/>
                    <a:pt x="12" y="20"/>
                  </a:cubicBezTo>
                  <a:cubicBezTo>
                    <a:pt x="12" y="17"/>
                    <a:pt x="12" y="17"/>
                    <a:pt x="12" y="17"/>
                  </a:cubicBezTo>
                  <a:cubicBezTo>
                    <a:pt x="14" y="17"/>
                    <a:pt x="15" y="16"/>
                    <a:pt x="16" y="15"/>
                  </a:cubicBezTo>
                  <a:cubicBezTo>
                    <a:pt x="17" y="14"/>
                    <a:pt x="17" y="13"/>
                    <a:pt x="17" y="12"/>
                  </a:cubicBezTo>
                  <a:cubicBezTo>
                    <a:pt x="17" y="9"/>
                    <a:pt x="15" y="7"/>
                    <a:pt x="12"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8" name="Freeform 64"/>
            <p:cNvSpPr>
              <a:spLocks noEditPoints="1"/>
            </p:cNvSpPr>
            <p:nvPr userDrawn="1"/>
          </p:nvSpPr>
          <p:spPr bwMode="auto">
            <a:xfrm>
              <a:off x="6506737" y="2942410"/>
              <a:ext cx="136211" cy="133616"/>
            </a:xfrm>
            <a:custGeom>
              <a:avLst/>
              <a:gdLst>
                <a:gd name="T0" fmla="*/ 30 w 60"/>
                <a:gd name="T1" fmla="*/ 7 h 59"/>
                <a:gd name="T2" fmla="*/ 53 w 60"/>
                <a:gd name="T3" fmla="*/ 30 h 59"/>
                <a:gd name="T4" fmla="*/ 30 w 60"/>
                <a:gd name="T5" fmla="*/ 52 h 59"/>
                <a:gd name="T6" fmla="*/ 7 w 60"/>
                <a:gd name="T7" fmla="*/ 30 h 59"/>
                <a:gd name="T8" fmla="*/ 30 w 60"/>
                <a:gd name="T9" fmla="*/ 7 h 59"/>
                <a:gd name="T10" fmla="*/ 30 w 60"/>
                <a:gd name="T11" fmla="*/ 0 h 59"/>
                <a:gd name="T12" fmla="*/ 0 w 60"/>
                <a:gd name="T13" fmla="*/ 30 h 59"/>
                <a:gd name="T14" fmla="*/ 30 w 60"/>
                <a:gd name="T15" fmla="*/ 59 h 59"/>
                <a:gd name="T16" fmla="*/ 60 w 60"/>
                <a:gd name="T17" fmla="*/ 30 h 59"/>
                <a:gd name="T18" fmla="*/ 30 w 60"/>
                <a:gd name="T19"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59">
                  <a:moveTo>
                    <a:pt x="30" y="7"/>
                  </a:moveTo>
                  <a:cubicBezTo>
                    <a:pt x="42" y="7"/>
                    <a:pt x="53" y="17"/>
                    <a:pt x="53" y="30"/>
                  </a:cubicBezTo>
                  <a:cubicBezTo>
                    <a:pt x="53" y="42"/>
                    <a:pt x="42" y="52"/>
                    <a:pt x="30" y="52"/>
                  </a:cubicBezTo>
                  <a:cubicBezTo>
                    <a:pt x="17" y="52"/>
                    <a:pt x="7" y="42"/>
                    <a:pt x="7" y="30"/>
                  </a:cubicBezTo>
                  <a:cubicBezTo>
                    <a:pt x="7" y="17"/>
                    <a:pt x="17" y="7"/>
                    <a:pt x="30" y="7"/>
                  </a:cubicBezTo>
                  <a:moveTo>
                    <a:pt x="30" y="0"/>
                  </a:moveTo>
                  <a:cubicBezTo>
                    <a:pt x="14" y="0"/>
                    <a:pt x="0" y="13"/>
                    <a:pt x="0" y="30"/>
                  </a:cubicBezTo>
                  <a:cubicBezTo>
                    <a:pt x="0" y="46"/>
                    <a:pt x="14" y="59"/>
                    <a:pt x="30" y="59"/>
                  </a:cubicBezTo>
                  <a:cubicBezTo>
                    <a:pt x="46" y="59"/>
                    <a:pt x="60" y="46"/>
                    <a:pt x="60" y="30"/>
                  </a:cubicBezTo>
                  <a:cubicBezTo>
                    <a:pt x="60" y="13"/>
                    <a:pt x="46" y="0"/>
                    <a:pt x="30" y="0"/>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196" name="Big Drop Pin"/>
          <p:cNvGrpSpPr/>
          <p:nvPr userDrawn="1"/>
        </p:nvGrpSpPr>
        <p:grpSpPr>
          <a:xfrm>
            <a:off x="7582148" y="2258765"/>
            <a:ext cx="551327" cy="556516"/>
            <a:chOff x="7582148" y="2258765"/>
            <a:chExt cx="551327" cy="556516"/>
          </a:xfrm>
        </p:grpSpPr>
        <p:sp>
          <p:nvSpPr>
            <p:cNvPr id="299" name="Freeform 65"/>
            <p:cNvSpPr>
              <a:spLocks noEditPoints="1"/>
            </p:cNvSpPr>
            <p:nvPr userDrawn="1"/>
          </p:nvSpPr>
          <p:spPr bwMode="auto">
            <a:xfrm>
              <a:off x="7582148" y="2258765"/>
              <a:ext cx="551327" cy="556516"/>
            </a:xfrm>
            <a:custGeom>
              <a:avLst/>
              <a:gdLst>
                <a:gd name="T0" fmla="*/ 0 w 244"/>
                <a:gd name="T1" fmla="*/ 246 h 246"/>
                <a:gd name="T2" fmla="*/ 45 w 244"/>
                <a:gd name="T3" fmla="*/ 73 h 246"/>
                <a:gd name="T4" fmla="*/ 70 w 244"/>
                <a:gd name="T5" fmla="*/ 30 h 246"/>
                <a:gd name="T6" fmla="*/ 143 w 244"/>
                <a:gd name="T7" fmla="*/ 0 h 246"/>
                <a:gd name="T8" fmla="*/ 213 w 244"/>
                <a:gd name="T9" fmla="*/ 29 h 246"/>
                <a:gd name="T10" fmla="*/ 243 w 244"/>
                <a:gd name="T11" fmla="*/ 100 h 246"/>
                <a:gd name="T12" fmla="*/ 214 w 244"/>
                <a:gd name="T13" fmla="*/ 172 h 246"/>
                <a:gd name="T14" fmla="*/ 172 w 244"/>
                <a:gd name="T15" fmla="*/ 198 h 246"/>
                <a:gd name="T16" fmla="*/ 0 w 244"/>
                <a:gd name="T17" fmla="*/ 246 h 246"/>
                <a:gd name="T18" fmla="*/ 143 w 244"/>
                <a:gd name="T19" fmla="*/ 9 h 246"/>
                <a:gd name="T20" fmla="*/ 76 w 244"/>
                <a:gd name="T21" fmla="*/ 36 h 246"/>
                <a:gd name="T22" fmla="*/ 53 w 244"/>
                <a:gd name="T23" fmla="*/ 75 h 246"/>
                <a:gd name="T24" fmla="*/ 13 w 244"/>
                <a:gd name="T25" fmla="*/ 233 h 246"/>
                <a:gd name="T26" fmla="*/ 170 w 244"/>
                <a:gd name="T27" fmla="*/ 189 h 246"/>
                <a:gd name="T28" fmla="*/ 208 w 244"/>
                <a:gd name="T29" fmla="*/ 166 h 246"/>
                <a:gd name="T30" fmla="*/ 235 w 244"/>
                <a:gd name="T31" fmla="*/ 100 h 246"/>
                <a:gd name="T32" fmla="*/ 207 w 244"/>
                <a:gd name="T33" fmla="*/ 35 h 246"/>
                <a:gd name="T34" fmla="*/ 143 w 244"/>
                <a:gd name="T35" fmla="*/ 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4" h="246">
                  <a:moveTo>
                    <a:pt x="0" y="246"/>
                  </a:moveTo>
                  <a:cubicBezTo>
                    <a:pt x="45" y="73"/>
                    <a:pt x="45" y="73"/>
                    <a:pt x="45" y="73"/>
                  </a:cubicBezTo>
                  <a:cubicBezTo>
                    <a:pt x="45" y="72"/>
                    <a:pt x="51" y="50"/>
                    <a:pt x="70" y="30"/>
                  </a:cubicBezTo>
                  <a:cubicBezTo>
                    <a:pt x="89" y="11"/>
                    <a:pt x="115" y="0"/>
                    <a:pt x="143" y="0"/>
                  </a:cubicBezTo>
                  <a:cubicBezTo>
                    <a:pt x="169" y="0"/>
                    <a:pt x="194" y="10"/>
                    <a:pt x="213" y="29"/>
                  </a:cubicBezTo>
                  <a:cubicBezTo>
                    <a:pt x="232" y="48"/>
                    <a:pt x="243" y="73"/>
                    <a:pt x="243" y="100"/>
                  </a:cubicBezTo>
                  <a:cubicBezTo>
                    <a:pt x="244" y="127"/>
                    <a:pt x="233" y="153"/>
                    <a:pt x="214" y="172"/>
                  </a:cubicBezTo>
                  <a:cubicBezTo>
                    <a:pt x="203" y="184"/>
                    <a:pt x="189" y="193"/>
                    <a:pt x="172" y="198"/>
                  </a:cubicBezTo>
                  <a:lnTo>
                    <a:pt x="0" y="246"/>
                  </a:lnTo>
                  <a:close/>
                  <a:moveTo>
                    <a:pt x="143" y="9"/>
                  </a:moveTo>
                  <a:cubicBezTo>
                    <a:pt x="118" y="9"/>
                    <a:pt x="94" y="19"/>
                    <a:pt x="76" y="36"/>
                  </a:cubicBezTo>
                  <a:cubicBezTo>
                    <a:pt x="58" y="54"/>
                    <a:pt x="54" y="75"/>
                    <a:pt x="53" y="75"/>
                  </a:cubicBezTo>
                  <a:cubicBezTo>
                    <a:pt x="13" y="233"/>
                    <a:pt x="13" y="233"/>
                    <a:pt x="13" y="233"/>
                  </a:cubicBezTo>
                  <a:cubicBezTo>
                    <a:pt x="170" y="189"/>
                    <a:pt x="170" y="189"/>
                    <a:pt x="170" y="189"/>
                  </a:cubicBezTo>
                  <a:cubicBezTo>
                    <a:pt x="185" y="185"/>
                    <a:pt x="197" y="177"/>
                    <a:pt x="208" y="166"/>
                  </a:cubicBezTo>
                  <a:cubicBezTo>
                    <a:pt x="226" y="148"/>
                    <a:pt x="235" y="125"/>
                    <a:pt x="235" y="100"/>
                  </a:cubicBezTo>
                  <a:cubicBezTo>
                    <a:pt x="234" y="76"/>
                    <a:pt x="225" y="53"/>
                    <a:pt x="207" y="35"/>
                  </a:cubicBezTo>
                  <a:cubicBezTo>
                    <a:pt x="190" y="18"/>
                    <a:pt x="167" y="9"/>
                    <a:pt x="143" y="9"/>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00" name="Freeform 66"/>
            <p:cNvSpPr>
              <a:spLocks noEditPoints="1"/>
            </p:cNvSpPr>
            <p:nvPr userDrawn="1"/>
          </p:nvSpPr>
          <p:spPr bwMode="auto">
            <a:xfrm>
              <a:off x="7859757" y="2440379"/>
              <a:ext cx="97293" cy="92104"/>
            </a:xfrm>
            <a:custGeom>
              <a:avLst/>
              <a:gdLst>
                <a:gd name="T0" fmla="*/ 21 w 43"/>
                <a:gd name="T1" fmla="*/ 41 h 41"/>
                <a:gd name="T2" fmla="*/ 6 w 43"/>
                <a:gd name="T3" fmla="*/ 35 h 41"/>
                <a:gd name="T4" fmla="*/ 0 w 43"/>
                <a:gd name="T5" fmla="*/ 21 h 41"/>
                <a:gd name="T6" fmla="*/ 6 w 43"/>
                <a:gd name="T7" fmla="*/ 6 h 41"/>
                <a:gd name="T8" fmla="*/ 21 w 43"/>
                <a:gd name="T9" fmla="*/ 0 h 41"/>
                <a:gd name="T10" fmla="*/ 35 w 43"/>
                <a:gd name="T11" fmla="*/ 6 h 41"/>
                <a:gd name="T12" fmla="*/ 35 w 43"/>
                <a:gd name="T13" fmla="*/ 35 h 41"/>
                <a:gd name="T14" fmla="*/ 21 w 43"/>
                <a:gd name="T15" fmla="*/ 41 h 41"/>
                <a:gd name="T16" fmla="*/ 21 w 43"/>
                <a:gd name="T17" fmla="*/ 7 h 41"/>
                <a:gd name="T18" fmla="*/ 11 w 43"/>
                <a:gd name="T19" fmla="*/ 11 h 41"/>
                <a:gd name="T20" fmla="*/ 7 w 43"/>
                <a:gd name="T21" fmla="*/ 20 h 41"/>
                <a:gd name="T22" fmla="*/ 11 w 43"/>
                <a:gd name="T23" fmla="*/ 30 h 41"/>
                <a:gd name="T24" fmla="*/ 30 w 43"/>
                <a:gd name="T25" fmla="*/ 30 h 41"/>
                <a:gd name="T26" fmla="*/ 30 w 43"/>
                <a:gd name="T27" fmla="*/ 11 h 41"/>
                <a:gd name="T28" fmla="*/ 21 w 43"/>
                <a:gd name="T29" fmla="*/ 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41">
                  <a:moveTo>
                    <a:pt x="21" y="41"/>
                  </a:moveTo>
                  <a:cubicBezTo>
                    <a:pt x="15" y="41"/>
                    <a:pt x="10" y="39"/>
                    <a:pt x="6" y="35"/>
                  </a:cubicBezTo>
                  <a:cubicBezTo>
                    <a:pt x="2" y="31"/>
                    <a:pt x="0" y="26"/>
                    <a:pt x="0" y="21"/>
                  </a:cubicBezTo>
                  <a:cubicBezTo>
                    <a:pt x="0" y="15"/>
                    <a:pt x="2" y="10"/>
                    <a:pt x="6" y="6"/>
                  </a:cubicBezTo>
                  <a:cubicBezTo>
                    <a:pt x="10" y="2"/>
                    <a:pt x="15" y="0"/>
                    <a:pt x="21" y="0"/>
                  </a:cubicBezTo>
                  <a:cubicBezTo>
                    <a:pt x="26" y="0"/>
                    <a:pt x="31" y="2"/>
                    <a:pt x="35" y="6"/>
                  </a:cubicBezTo>
                  <a:cubicBezTo>
                    <a:pt x="43" y="14"/>
                    <a:pt x="43" y="27"/>
                    <a:pt x="35" y="35"/>
                  </a:cubicBezTo>
                  <a:cubicBezTo>
                    <a:pt x="31" y="39"/>
                    <a:pt x="26" y="41"/>
                    <a:pt x="21" y="41"/>
                  </a:cubicBezTo>
                  <a:close/>
                  <a:moveTo>
                    <a:pt x="21" y="7"/>
                  </a:moveTo>
                  <a:cubicBezTo>
                    <a:pt x="17" y="7"/>
                    <a:pt x="13" y="8"/>
                    <a:pt x="11" y="11"/>
                  </a:cubicBezTo>
                  <a:cubicBezTo>
                    <a:pt x="8" y="13"/>
                    <a:pt x="7" y="17"/>
                    <a:pt x="7" y="20"/>
                  </a:cubicBezTo>
                  <a:cubicBezTo>
                    <a:pt x="7" y="24"/>
                    <a:pt x="8" y="28"/>
                    <a:pt x="11" y="30"/>
                  </a:cubicBezTo>
                  <a:cubicBezTo>
                    <a:pt x="16" y="35"/>
                    <a:pt x="25" y="35"/>
                    <a:pt x="30" y="30"/>
                  </a:cubicBezTo>
                  <a:cubicBezTo>
                    <a:pt x="36" y="25"/>
                    <a:pt x="36" y="16"/>
                    <a:pt x="30" y="11"/>
                  </a:cubicBezTo>
                  <a:cubicBezTo>
                    <a:pt x="28" y="8"/>
                    <a:pt x="24" y="7"/>
                    <a:pt x="21"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01" name="Freeform 67"/>
            <p:cNvSpPr>
              <a:spLocks noEditPoints="1"/>
            </p:cNvSpPr>
            <p:nvPr userDrawn="1"/>
          </p:nvSpPr>
          <p:spPr bwMode="auto">
            <a:xfrm>
              <a:off x="7746897" y="2337896"/>
              <a:ext cx="310041" cy="294474"/>
            </a:xfrm>
            <a:custGeom>
              <a:avLst/>
              <a:gdLst>
                <a:gd name="T0" fmla="*/ 72 w 137"/>
                <a:gd name="T1" fmla="*/ 130 h 130"/>
                <a:gd name="T2" fmla="*/ 26 w 137"/>
                <a:gd name="T3" fmla="*/ 111 h 130"/>
                <a:gd name="T4" fmla="*/ 26 w 137"/>
                <a:gd name="T5" fmla="*/ 20 h 130"/>
                <a:gd name="T6" fmla="*/ 72 w 137"/>
                <a:gd name="T7" fmla="*/ 0 h 130"/>
                <a:gd name="T8" fmla="*/ 118 w 137"/>
                <a:gd name="T9" fmla="*/ 20 h 130"/>
                <a:gd name="T10" fmla="*/ 137 w 137"/>
                <a:gd name="T11" fmla="*/ 65 h 130"/>
                <a:gd name="T12" fmla="*/ 118 w 137"/>
                <a:gd name="T13" fmla="*/ 111 h 130"/>
                <a:gd name="T14" fmla="*/ 72 w 137"/>
                <a:gd name="T15" fmla="*/ 130 h 130"/>
                <a:gd name="T16" fmla="*/ 72 w 137"/>
                <a:gd name="T17" fmla="*/ 7 h 130"/>
                <a:gd name="T18" fmla="*/ 31 w 137"/>
                <a:gd name="T19" fmla="*/ 24 h 130"/>
                <a:gd name="T20" fmla="*/ 31 w 137"/>
                <a:gd name="T21" fmla="*/ 107 h 130"/>
                <a:gd name="T22" fmla="*/ 72 w 137"/>
                <a:gd name="T23" fmla="*/ 124 h 130"/>
                <a:gd name="T24" fmla="*/ 113 w 137"/>
                <a:gd name="T25" fmla="*/ 107 h 130"/>
                <a:gd name="T26" fmla="*/ 130 w 137"/>
                <a:gd name="T27" fmla="*/ 65 h 130"/>
                <a:gd name="T28" fmla="*/ 113 w 137"/>
                <a:gd name="T29" fmla="*/ 24 h 130"/>
                <a:gd name="T30" fmla="*/ 72 w 137"/>
                <a:gd name="T31" fmla="*/ 7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7" h="130">
                  <a:moveTo>
                    <a:pt x="72" y="130"/>
                  </a:moveTo>
                  <a:cubicBezTo>
                    <a:pt x="54" y="130"/>
                    <a:pt x="38" y="124"/>
                    <a:pt x="26" y="111"/>
                  </a:cubicBezTo>
                  <a:cubicBezTo>
                    <a:pt x="0" y="86"/>
                    <a:pt x="0" y="45"/>
                    <a:pt x="26" y="20"/>
                  </a:cubicBezTo>
                  <a:cubicBezTo>
                    <a:pt x="38" y="7"/>
                    <a:pt x="54" y="0"/>
                    <a:pt x="72" y="0"/>
                  </a:cubicBezTo>
                  <a:cubicBezTo>
                    <a:pt x="89" y="0"/>
                    <a:pt x="105" y="7"/>
                    <a:pt x="118" y="20"/>
                  </a:cubicBezTo>
                  <a:cubicBezTo>
                    <a:pt x="130" y="32"/>
                    <a:pt x="137" y="48"/>
                    <a:pt x="137" y="65"/>
                  </a:cubicBezTo>
                  <a:cubicBezTo>
                    <a:pt x="137" y="83"/>
                    <a:pt x="130" y="99"/>
                    <a:pt x="118" y="111"/>
                  </a:cubicBezTo>
                  <a:cubicBezTo>
                    <a:pt x="105" y="124"/>
                    <a:pt x="89" y="130"/>
                    <a:pt x="72" y="130"/>
                  </a:cubicBezTo>
                  <a:close/>
                  <a:moveTo>
                    <a:pt x="72" y="7"/>
                  </a:moveTo>
                  <a:cubicBezTo>
                    <a:pt x="56" y="7"/>
                    <a:pt x="42" y="13"/>
                    <a:pt x="31" y="24"/>
                  </a:cubicBezTo>
                  <a:cubicBezTo>
                    <a:pt x="8" y="47"/>
                    <a:pt x="8" y="84"/>
                    <a:pt x="31" y="107"/>
                  </a:cubicBezTo>
                  <a:cubicBezTo>
                    <a:pt x="42" y="118"/>
                    <a:pt x="56" y="124"/>
                    <a:pt x="72" y="124"/>
                  </a:cubicBezTo>
                  <a:cubicBezTo>
                    <a:pt x="87" y="124"/>
                    <a:pt x="102" y="118"/>
                    <a:pt x="113" y="107"/>
                  </a:cubicBezTo>
                  <a:cubicBezTo>
                    <a:pt x="124" y="96"/>
                    <a:pt x="130" y="81"/>
                    <a:pt x="130" y="65"/>
                  </a:cubicBezTo>
                  <a:cubicBezTo>
                    <a:pt x="130" y="50"/>
                    <a:pt x="124" y="35"/>
                    <a:pt x="113" y="24"/>
                  </a:cubicBezTo>
                  <a:cubicBezTo>
                    <a:pt x="102" y="13"/>
                    <a:pt x="87" y="7"/>
                    <a:pt x="72"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cxnSp>
        <p:nvCxnSpPr>
          <p:cNvPr id="302" name="First Dotted Line"/>
          <p:cNvCxnSpPr/>
          <p:nvPr userDrawn="1"/>
        </p:nvCxnSpPr>
        <p:spPr bwMode="black">
          <a:xfrm flipV="1">
            <a:off x="2829484" y="0"/>
            <a:ext cx="3547" cy="220503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03" name="Straight Connector 302"/>
          <p:cNvCxnSpPr/>
          <p:nvPr userDrawn="1"/>
        </p:nvCxnSpPr>
        <p:spPr bwMode="black">
          <a:xfrm flipV="1">
            <a:off x="7829539" y="-43013"/>
            <a:ext cx="3547" cy="220503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04" name="Straight Connector 303"/>
          <p:cNvCxnSpPr/>
          <p:nvPr userDrawn="1"/>
        </p:nvCxnSpPr>
        <p:spPr bwMode="black">
          <a:xfrm flipV="1">
            <a:off x="9868022" y="-1032668"/>
            <a:ext cx="16947" cy="366620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306" name="Heart"/>
          <p:cNvSpPr>
            <a:spLocks noEditPoints="1"/>
          </p:cNvSpPr>
          <p:nvPr userDrawn="1"/>
        </p:nvSpPr>
        <p:spPr bwMode="auto">
          <a:xfrm>
            <a:off x="9436637" y="2511965"/>
            <a:ext cx="867079" cy="766587"/>
          </a:xfrm>
          <a:custGeom>
            <a:avLst/>
            <a:gdLst>
              <a:gd name="T0" fmla="*/ 314 w 628"/>
              <a:gd name="T1" fmla="*/ 555 h 555"/>
              <a:gd name="T2" fmla="*/ 311 w 628"/>
              <a:gd name="T3" fmla="*/ 552 h 555"/>
              <a:gd name="T4" fmla="*/ 41 w 628"/>
              <a:gd name="T5" fmla="*/ 285 h 555"/>
              <a:gd name="T6" fmla="*/ 0 w 628"/>
              <a:gd name="T7" fmla="*/ 173 h 555"/>
              <a:gd name="T8" fmla="*/ 174 w 628"/>
              <a:gd name="T9" fmla="*/ 0 h 555"/>
              <a:gd name="T10" fmla="*/ 314 w 628"/>
              <a:gd name="T11" fmla="*/ 83 h 555"/>
              <a:gd name="T12" fmla="*/ 454 w 628"/>
              <a:gd name="T13" fmla="*/ 0 h 555"/>
              <a:gd name="T14" fmla="*/ 522 w 628"/>
              <a:gd name="T15" fmla="*/ 13 h 555"/>
              <a:gd name="T16" fmla="*/ 568 w 628"/>
              <a:gd name="T17" fmla="*/ 42 h 555"/>
              <a:gd name="T18" fmla="*/ 628 w 628"/>
              <a:gd name="T19" fmla="*/ 173 h 555"/>
              <a:gd name="T20" fmla="*/ 587 w 628"/>
              <a:gd name="T21" fmla="*/ 285 h 555"/>
              <a:gd name="T22" fmla="*/ 317 w 628"/>
              <a:gd name="T23" fmla="*/ 552 h 555"/>
              <a:gd name="T24" fmla="*/ 314 w 628"/>
              <a:gd name="T25" fmla="*/ 555 h 555"/>
              <a:gd name="T26" fmla="*/ 174 w 628"/>
              <a:gd name="T27" fmla="*/ 8 h 555"/>
              <a:gd name="T28" fmla="*/ 9 w 628"/>
              <a:gd name="T29" fmla="*/ 173 h 555"/>
              <a:gd name="T30" fmla="*/ 47 w 628"/>
              <a:gd name="T31" fmla="*/ 279 h 555"/>
              <a:gd name="T32" fmla="*/ 314 w 628"/>
              <a:gd name="T33" fmla="*/ 543 h 555"/>
              <a:gd name="T34" fmla="*/ 581 w 628"/>
              <a:gd name="T35" fmla="*/ 279 h 555"/>
              <a:gd name="T36" fmla="*/ 619 w 628"/>
              <a:gd name="T37" fmla="*/ 173 h 555"/>
              <a:gd name="T38" fmla="*/ 562 w 628"/>
              <a:gd name="T39" fmla="*/ 49 h 555"/>
              <a:gd name="T40" fmla="*/ 518 w 628"/>
              <a:gd name="T41" fmla="*/ 21 h 555"/>
              <a:gd name="T42" fmla="*/ 454 w 628"/>
              <a:gd name="T43" fmla="*/ 8 h 555"/>
              <a:gd name="T44" fmla="*/ 317 w 628"/>
              <a:gd name="T45" fmla="*/ 93 h 555"/>
              <a:gd name="T46" fmla="*/ 314 w 628"/>
              <a:gd name="T47" fmla="*/ 98 h 555"/>
              <a:gd name="T48" fmla="*/ 310 w 628"/>
              <a:gd name="T49" fmla="*/ 93 h 555"/>
              <a:gd name="T50" fmla="*/ 174 w 628"/>
              <a:gd name="T51" fmla="*/ 8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28" h="555">
                <a:moveTo>
                  <a:pt x="314" y="555"/>
                </a:moveTo>
                <a:cubicBezTo>
                  <a:pt x="311" y="552"/>
                  <a:pt x="311" y="552"/>
                  <a:pt x="311" y="552"/>
                </a:cubicBezTo>
                <a:cubicBezTo>
                  <a:pt x="301" y="542"/>
                  <a:pt x="60" y="306"/>
                  <a:pt x="41" y="285"/>
                </a:cubicBezTo>
                <a:cubicBezTo>
                  <a:pt x="15" y="257"/>
                  <a:pt x="0" y="217"/>
                  <a:pt x="0" y="173"/>
                </a:cubicBezTo>
                <a:cubicBezTo>
                  <a:pt x="0" y="78"/>
                  <a:pt x="78" y="0"/>
                  <a:pt x="174" y="0"/>
                </a:cubicBezTo>
                <a:cubicBezTo>
                  <a:pt x="233" y="0"/>
                  <a:pt x="284" y="42"/>
                  <a:pt x="314" y="83"/>
                </a:cubicBezTo>
                <a:cubicBezTo>
                  <a:pt x="351" y="31"/>
                  <a:pt x="403" y="0"/>
                  <a:pt x="454" y="0"/>
                </a:cubicBezTo>
                <a:cubicBezTo>
                  <a:pt x="477" y="0"/>
                  <a:pt x="500" y="4"/>
                  <a:pt x="522" y="13"/>
                </a:cubicBezTo>
                <a:cubicBezTo>
                  <a:pt x="538" y="20"/>
                  <a:pt x="554" y="30"/>
                  <a:pt x="568" y="42"/>
                </a:cubicBezTo>
                <a:cubicBezTo>
                  <a:pt x="606" y="75"/>
                  <a:pt x="628" y="123"/>
                  <a:pt x="628" y="173"/>
                </a:cubicBezTo>
                <a:cubicBezTo>
                  <a:pt x="628" y="216"/>
                  <a:pt x="611" y="262"/>
                  <a:pt x="587" y="285"/>
                </a:cubicBezTo>
                <a:cubicBezTo>
                  <a:pt x="569" y="303"/>
                  <a:pt x="319" y="550"/>
                  <a:pt x="317" y="552"/>
                </a:cubicBezTo>
                <a:lnTo>
                  <a:pt x="314" y="555"/>
                </a:lnTo>
                <a:close/>
                <a:moveTo>
                  <a:pt x="174" y="8"/>
                </a:moveTo>
                <a:cubicBezTo>
                  <a:pt x="83" y="8"/>
                  <a:pt x="9" y="82"/>
                  <a:pt x="9" y="173"/>
                </a:cubicBezTo>
                <a:cubicBezTo>
                  <a:pt x="9" y="215"/>
                  <a:pt x="23" y="253"/>
                  <a:pt x="47" y="279"/>
                </a:cubicBezTo>
                <a:cubicBezTo>
                  <a:pt x="65" y="299"/>
                  <a:pt x="285" y="515"/>
                  <a:pt x="314" y="543"/>
                </a:cubicBezTo>
                <a:cubicBezTo>
                  <a:pt x="342" y="515"/>
                  <a:pt x="564" y="296"/>
                  <a:pt x="581" y="279"/>
                </a:cubicBezTo>
                <a:cubicBezTo>
                  <a:pt x="603" y="257"/>
                  <a:pt x="619" y="213"/>
                  <a:pt x="619" y="173"/>
                </a:cubicBezTo>
                <a:cubicBezTo>
                  <a:pt x="619" y="125"/>
                  <a:pt x="598" y="80"/>
                  <a:pt x="562" y="49"/>
                </a:cubicBezTo>
                <a:cubicBezTo>
                  <a:pt x="549" y="37"/>
                  <a:pt x="534" y="28"/>
                  <a:pt x="518" y="21"/>
                </a:cubicBezTo>
                <a:cubicBezTo>
                  <a:pt x="498" y="13"/>
                  <a:pt x="476" y="8"/>
                  <a:pt x="454" y="8"/>
                </a:cubicBezTo>
                <a:cubicBezTo>
                  <a:pt x="396" y="8"/>
                  <a:pt x="345" y="52"/>
                  <a:pt x="317" y="93"/>
                </a:cubicBezTo>
                <a:cubicBezTo>
                  <a:pt x="314" y="98"/>
                  <a:pt x="314" y="98"/>
                  <a:pt x="314" y="98"/>
                </a:cubicBezTo>
                <a:cubicBezTo>
                  <a:pt x="310" y="93"/>
                  <a:pt x="310" y="93"/>
                  <a:pt x="310" y="93"/>
                </a:cubicBezTo>
                <a:cubicBezTo>
                  <a:pt x="282" y="52"/>
                  <a:pt x="232" y="8"/>
                  <a:pt x="174" y="8"/>
                </a:cubicBezTo>
                <a:close/>
              </a:path>
            </a:pathLst>
          </a:custGeom>
          <a:solidFill>
            <a:schemeClr val="accent6">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266" name="Heart Pulse"/>
          <p:cNvGrpSpPr/>
          <p:nvPr userDrawn="1"/>
        </p:nvGrpSpPr>
        <p:grpSpPr>
          <a:xfrm>
            <a:off x="9260238" y="2097517"/>
            <a:ext cx="1287723" cy="1044053"/>
            <a:chOff x="9260238" y="2097517"/>
            <a:chExt cx="1287723" cy="1044053"/>
          </a:xfrm>
        </p:grpSpPr>
        <p:sp>
          <p:nvSpPr>
            <p:cNvPr id="307" name="Freeform 73"/>
            <p:cNvSpPr>
              <a:spLocks/>
            </p:cNvSpPr>
            <p:nvPr userDrawn="1"/>
          </p:nvSpPr>
          <p:spPr bwMode="auto">
            <a:xfrm>
              <a:off x="10013485" y="2601757"/>
              <a:ext cx="27569" cy="113832"/>
            </a:xfrm>
            <a:custGeom>
              <a:avLst/>
              <a:gdLst>
                <a:gd name="T0" fmla="*/ 10 w 20"/>
                <a:gd name="T1" fmla="*/ 83 h 83"/>
                <a:gd name="T2" fmla="*/ 0 w 20"/>
                <a:gd name="T3" fmla="*/ 73 h 83"/>
                <a:gd name="T4" fmla="*/ 0 w 20"/>
                <a:gd name="T5" fmla="*/ 10 h 83"/>
                <a:gd name="T6" fmla="*/ 10 w 20"/>
                <a:gd name="T7" fmla="*/ 0 h 83"/>
                <a:gd name="T8" fmla="*/ 20 w 20"/>
                <a:gd name="T9" fmla="*/ 10 h 83"/>
                <a:gd name="T10" fmla="*/ 20 w 20"/>
                <a:gd name="T11" fmla="*/ 73 h 83"/>
                <a:gd name="T12" fmla="*/ 10 w 20"/>
                <a:gd name="T13" fmla="*/ 83 h 83"/>
              </a:gdLst>
              <a:ahLst/>
              <a:cxnLst>
                <a:cxn ang="0">
                  <a:pos x="T0" y="T1"/>
                </a:cxn>
                <a:cxn ang="0">
                  <a:pos x="T2" y="T3"/>
                </a:cxn>
                <a:cxn ang="0">
                  <a:pos x="T4" y="T5"/>
                </a:cxn>
                <a:cxn ang="0">
                  <a:pos x="T6" y="T7"/>
                </a:cxn>
                <a:cxn ang="0">
                  <a:pos x="T8" y="T9"/>
                </a:cxn>
                <a:cxn ang="0">
                  <a:pos x="T10" y="T11"/>
                </a:cxn>
                <a:cxn ang="0">
                  <a:pos x="T12" y="T13"/>
                </a:cxn>
              </a:cxnLst>
              <a:rect l="0" t="0" r="r" b="b"/>
              <a:pathLst>
                <a:path w="20" h="83">
                  <a:moveTo>
                    <a:pt x="10" y="83"/>
                  </a:moveTo>
                  <a:cubicBezTo>
                    <a:pt x="4" y="83"/>
                    <a:pt x="0" y="79"/>
                    <a:pt x="0" y="73"/>
                  </a:cubicBezTo>
                  <a:cubicBezTo>
                    <a:pt x="0" y="10"/>
                    <a:pt x="0" y="10"/>
                    <a:pt x="0" y="10"/>
                  </a:cubicBezTo>
                  <a:cubicBezTo>
                    <a:pt x="0" y="4"/>
                    <a:pt x="4" y="0"/>
                    <a:pt x="10" y="0"/>
                  </a:cubicBezTo>
                  <a:cubicBezTo>
                    <a:pt x="15" y="0"/>
                    <a:pt x="20" y="4"/>
                    <a:pt x="20" y="10"/>
                  </a:cubicBezTo>
                  <a:cubicBezTo>
                    <a:pt x="20" y="73"/>
                    <a:pt x="20" y="73"/>
                    <a:pt x="20" y="73"/>
                  </a:cubicBezTo>
                  <a:cubicBezTo>
                    <a:pt x="20" y="79"/>
                    <a:pt x="15" y="83"/>
                    <a:pt x="10" y="83"/>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08" name="Freeform 74"/>
            <p:cNvSpPr>
              <a:spLocks/>
            </p:cNvSpPr>
            <p:nvPr userDrawn="1"/>
          </p:nvSpPr>
          <p:spPr bwMode="auto">
            <a:xfrm>
              <a:off x="10013485" y="2333185"/>
              <a:ext cx="27569" cy="73813"/>
            </a:xfrm>
            <a:custGeom>
              <a:avLst/>
              <a:gdLst>
                <a:gd name="T0" fmla="*/ 10 w 20"/>
                <a:gd name="T1" fmla="*/ 53 h 53"/>
                <a:gd name="T2" fmla="*/ 0 w 20"/>
                <a:gd name="T3" fmla="*/ 43 h 53"/>
                <a:gd name="T4" fmla="*/ 0 w 20"/>
                <a:gd name="T5" fmla="*/ 10 h 53"/>
                <a:gd name="T6" fmla="*/ 10 w 20"/>
                <a:gd name="T7" fmla="*/ 0 h 53"/>
                <a:gd name="T8" fmla="*/ 20 w 20"/>
                <a:gd name="T9" fmla="*/ 10 h 53"/>
                <a:gd name="T10" fmla="*/ 20 w 20"/>
                <a:gd name="T11" fmla="*/ 43 h 53"/>
                <a:gd name="T12" fmla="*/ 10 w 20"/>
                <a:gd name="T13" fmla="*/ 53 h 53"/>
              </a:gdLst>
              <a:ahLst/>
              <a:cxnLst>
                <a:cxn ang="0">
                  <a:pos x="T0" y="T1"/>
                </a:cxn>
                <a:cxn ang="0">
                  <a:pos x="T2" y="T3"/>
                </a:cxn>
                <a:cxn ang="0">
                  <a:pos x="T4" y="T5"/>
                </a:cxn>
                <a:cxn ang="0">
                  <a:pos x="T6" y="T7"/>
                </a:cxn>
                <a:cxn ang="0">
                  <a:pos x="T8" y="T9"/>
                </a:cxn>
                <a:cxn ang="0">
                  <a:pos x="T10" y="T11"/>
                </a:cxn>
                <a:cxn ang="0">
                  <a:pos x="T12" y="T13"/>
                </a:cxn>
              </a:cxnLst>
              <a:rect l="0" t="0" r="r" b="b"/>
              <a:pathLst>
                <a:path w="20" h="53">
                  <a:moveTo>
                    <a:pt x="10" y="53"/>
                  </a:moveTo>
                  <a:cubicBezTo>
                    <a:pt x="4" y="53"/>
                    <a:pt x="0" y="49"/>
                    <a:pt x="0" y="43"/>
                  </a:cubicBezTo>
                  <a:cubicBezTo>
                    <a:pt x="0" y="10"/>
                    <a:pt x="0" y="10"/>
                    <a:pt x="0" y="10"/>
                  </a:cubicBezTo>
                  <a:cubicBezTo>
                    <a:pt x="0" y="5"/>
                    <a:pt x="4" y="0"/>
                    <a:pt x="10" y="0"/>
                  </a:cubicBezTo>
                  <a:cubicBezTo>
                    <a:pt x="15" y="0"/>
                    <a:pt x="20" y="5"/>
                    <a:pt x="20" y="10"/>
                  </a:cubicBezTo>
                  <a:cubicBezTo>
                    <a:pt x="20" y="43"/>
                    <a:pt x="20" y="43"/>
                    <a:pt x="20" y="43"/>
                  </a:cubicBezTo>
                  <a:cubicBezTo>
                    <a:pt x="20" y="49"/>
                    <a:pt x="15" y="53"/>
                    <a:pt x="10" y="53"/>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09" name="Freeform 75"/>
            <p:cNvSpPr>
              <a:spLocks/>
            </p:cNvSpPr>
            <p:nvPr userDrawn="1"/>
          </p:nvSpPr>
          <p:spPr bwMode="auto">
            <a:xfrm>
              <a:off x="10013485" y="2097517"/>
              <a:ext cx="27569" cy="177862"/>
            </a:xfrm>
            <a:custGeom>
              <a:avLst/>
              <a:gdLst>
                <a:gd name="T0" fmla="*/ 10 w 20"/>
                <a:gd name="T1" fmla="*/ 129 h 129"/>
                <a:gd name="T2" fmla="*/ 0 w 20"/>
                <a:gd name="T3" fmla="*/ 119 h 129"/>
                <a:gd name="T4" fmla="*/ 0 w 20"/>
                <a:gd name="T5" fmla="*/ 10 h 129"/>
                <a:gd name="T6" fmla="*/ 10 w 20"/>
                <a:gd name="T7" fmla="*/ 0 h 129"/>
                <a:gd name="T8" fmla="*/ 20 w 20"/>
                <a:gd name="T9" fmla="*/ 10 h 129"/>
                <a:gd name="T10" fmla="*/ 20 w 20"/>
                <a:gd name="T11" fmla="*/ 119 h 129"/>
                <a:gd name="T12" fmla="*/ 10 w 20"/>
                <a:gd name="T13" fmla="*/ 129 h 129"/>
              </a:gdLst>
              <a:ahLst/>
              <a:cxnLst>
                <a:cxn ang="0">
                  <a:pos x="T0" y="T1"/>
                </a:cxn>
                <a:cxn ang="0">
                  <a:pos x="T2" y="T3"/>
                </a:cxn>
                <a:cxn ang="0">
                  <a:pos x="T4" y="T5"/>
                </a:cxn>
                <a:cxn ang="0">
                  <a:pos x="T6" y="T7"/>
                </a:cxn>
                <a:cxn ang="0">
                  <a:pos x="T8" y="T9"/>
                </a:cxn>
                <a:cxn ang="0">
                  <a:pos x="T10" y="T11"/>
                </a:cxn>
                <a:cxn ang="0">
                  <a:pos x="T12" y="T13"/>
                </a:cxn>
              </a:cxnLst>
              <a:rect l="0" t="0" r="r" b="b"/>
              <a:pathLst>
                <a:path w="20" h="129">
                  <a:moveTo>
                    <a:pt x="10" y="129"/>
                  </a:moveTo>
                  <a:cubicBezTo>
                    <a:pt x="4" y="129"/>
                    <a:pt x="0" y="125"/>
                    <a:pt x="0" y="119"/>
                  </a:cubicBezTo>
                  <a:cubicBezTo>
                    <a:pt x="0" y="10"/>
                    <a:pt x="0" y="10"/>
                    <a:pt x="0" y="10"/>
                  </a:cubicBezTo>
                  <a:cubicBezTo>
                    <a:pt x="0" y="4"/>
                    <a:pt x="4" y="0"/>
                    <a:pt x="10" y="0"/>
                  </a:cubicBezTo>
                  <a:cubicBezTo>
                    <a:pt x="15" y="0"/>
                    <a:pt x="20" y="4"/>
                    <a:pt x="20" y="10"/>
                  </a:cubicBezTo>
                  <a:cubicBezTo>
                    <a:pt x="20" y="119"/>
                    <a:pt x="20" y="119"/>
                    <a:pt x="20" y="119"/>
                  </a:cubicBezTo>
                  <a:cubicBezTo>
                    <a:pt x="20" y="125"/>
                    <a:pt x="15" y="129"/>
                    <a:pt x="10" y="129"/>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0" name="Freeform 76"/>
            <p:cNvSpPr>
              <a:spLocks/>
            </p:cNvSpPr>
            <p:nvPr userDrawn="1"/>
          </p:nvSpPr>
          <p:spPr bwMode="auto">
            <a:xfrm>
              <a:off x="10095302" y="2784955"/>
              <a:ext cx="27569" cy="116500"/>
            </a:xfrm>
            <a:custGeom>
              <a:avLst/>
              <a:gdLst>
                <a:gd name="T0" fmla="*/ 10 w 20"/>
                <a:gd name="T1" fmla="*/ 84 h 84"/>
                <a:gd name="T2" fmla="*/ 0 w 20"/>
                <a:gd name="T3" fmla="*/ 74 h 84"/>
                <a:gd name="T4" fmla="*/ 0 w 20"/>
                <a:gd name="T5" fmla="*/ 10 h 84"/>
                <a:gd name="T6" fmla="*/ 10 w 20"/>
                <a:gd name="T7" fmla="*/ 0 h 84"/>
                <a:gd name="T8" fmla="*/ 20 w 20"/>
                <a:gd name="T9" fmla="*/ 10 h 84"/>
                <a:gd name="T10" fmla="*/ 20 w 20"/>
                <a:gd name="T11" fmla="*/ 74 h 84"/>
                <a:gd name="T12" fmla="*/ 10 w 20"/>
                <a:gd name="T13" fmla="*/ 84 h 84"/>
              </a:gdLst>
              <a:ahLst/>
              <a:cxnLst>
                <a:cxn ang="0">
                  <a:pos x="T0" y="T1"/>
                </a:cxn>
                <a:cxn ang="0">
                  <a:pos x="T2" y="T3"/>
                </a:cxn>
                <a:cxn ang="0">
                  <a:pos x="T4" y="T5"/>
                </a:cxn>
                <a:cxn ang="0">
                  <a:pos x="T6" y="T7"/>
                </a:cxn>
                <a:cxn ang="0">
                  <a:pos x="T8" y="T9"/>
                </a:cxn>
                <a:cxn ang="0">
                  <a:pos x="T10" y="T11"/>
                </a:cxn>
                <a:cxn ang="0">
                  <a:pos x="T12" y="T13"/>
                </a:cxn>
              </a:cxnLst>
              <a:rect l="0" t="0" r="r" b="b"/>
              <a:pathLst>
                <a:path w="20" h="84">
                  <a:moveTo>
                    <a:pt x="10" y="84"/>
                  </a:moveTo>
                  <a:cubicBezTo>
                    <a:pt x="4" y="84"/>
                    <a:pt x="0" y="79"/>
                    <a:pt x="0" y="74"/>
                  </a:cubicBezTo>
                  <a:cubicBezTo>
                    <a:pt x="0" y="10"/>
                    <a:pt x="0" y="10"/>
                    <a:pt x="0" y="10"/>
                  </a:cubicBezTo>
                  <a:cubicBezTo>
                    <a:pt x="0" y="5"/>
                    <a:pt x="4" y="0"/>
                    <a:pt x="10" y="0"/>
                  </a:cubicBezTo>
                  <a:cubicBezTo>
                    <a:pt x="16" y="0"/>
                    <a:pt x="20" y="5"/>
                    <a:pt x="20" y="10"/>
                  </a:cubicBezTo>
                  <a:cubicBezTo>
                    <a:pt x="20" y="74"/>
                    <a:pt x="20" y="74"/>
                    <a:pt x="20" y="74"/>
                  </a:cubicBezTo>
                  <a:cubicBezTo>
                    <a:pt x="20" y="79"/>
                    <a:pt x="16" y="84"/>
                    <a:pt x="10" y="84"/>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1" name="Freeform 77"/>
            <p:cNvSpPr>
              <a:spLocks/>
            </p:cNvSpPr>
            <p:nvPr userDrawn="1"/>
          </p:nvSpPr>
          <p:spPr bwMode="auto">
            <a:xfrm>
              <a:off x="9491459" y="2777841"/>
              <a:ext cx="64920" cy="27569"/>
            </a:xfrm>
            <a:custGeom>
              <a:avLst/>
              <a:gdLst>
                <a:gd name="T0" fmla="*/ 37 w 47"/>
                <a:gd name="T1" fmla="*/ 20 h 20"/>
                <a:gd name="T2" fmla="*/ 10 w 47"/>
                <a:gd name="T3" fmla="*/ 20 h 20"/>
                <a:gd name="T4" fmla="*/ 0 w 47"/>
                <a:gd name="T5" fmla="*/ 10 h 20"/>
                <a:gd name="T6" fmla="*/ 10 w 47"/>
                <a:gd name="T7" fmla="*/ 0 h 20"/>
                <a:gd name="T8" fmla="*/ 37 w 47"/>
                <a:gd name="T9" fmla="*/ 0 h 20"/>
                <a:gd name="T10" fmla="*/ 47 w 47"/>
                <a:gd name="T11" fmla="*/ 10 h 20"/>
                <a:gd name="T12" fmla="*/ 37 w 47"/>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47" h="20">
                  <a:moveTo>
                    <a:pt x="37" y="20"/>
                  </a:moveTo>
                  <a:cubicBezTo>
                    <a:pt x="10" y="20"/>
                    <a:pt x="10" y="20"/>
                    <a:pt x="10" y="20"/>
                  </a:cubicBezTo>
                  <a:cubicBezTo>
                    <a:pt x="5" y="20"/>
                    <a:pt x="0" y="15"/>
                    <a:pt x="0" y="10"/>
                  </a:cubicBezTo>
                  <a:cubicBezTo>
                    <a:pt x="0" y="4"/>
                    <a:pt x="5" y="0"/>
                    <a:pt x="10" y="0"/>
                  </a:cubicBezTo>
                  <a:cubicBezTo>
                    <a:pt x="37" y="0"/>
                    <a:pt x="37" y="0"/>
                    <a:pt x="37" y="0"/>
                  </a:cubicBezTo>
                  <a:cubicBezTo>
                    <a:pt x="43" y="0"/>
                    <a:pt x="47" y="4"/>
                    <a:pt x="47" y="10"/>
                  </a:cubicBezTo>
                  <a:cubicBezTo>
                    <a:pt x="47" y="15"/>
                    <a:pt x="43" y="20"/>
                    <a:pt x="37" y="20"/>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2" name="Freeform 78"/>
            <p:cNvSpPr>
              <a:spLocks/>
            </p:cNvSpPr>
            <p:nvPr userDrawn="1"/>
          </p:nvSpPr>
          <p:spPr bwMode="auto">
            <a:xfrm>
              <a:off x="9260238" y="2777841"/>
              <a:ext cx="128950" cy="27569"/>
            </a:xfrm>
            <a:custGeom>
              <a:avLst/>
              <a:gdLst>
                <a:gd name="T0" fmla="*/ 83 w 93"/>
                <a:gd name="T1" fmla="*/ 20 h 20"/>
                <a:gd name="T2" fmla="*/ 10 w 93"/>
                <a:gd name="T3" fmla="*/ 20 h 20"/>
                <a:gd name="T4" fmla="*/ 0 w 93"/>
                <a:gd name="T5" fmla="*/ 10 h 20"/>
                <a:gd name="T6" fmla="*/ 10 w 93"/>
                <a:gd name="T7" fmla="*/ 0 h 20"/>
                <a:gd name="T8" fmla="*/ 83 w 93"/>
                <a:gd name="T9" fmla="*/ 0 h 20"/>
                <a:gd name="T10" fmla="*/ 93 w 93"/>
                <a:gd name="T11" fmla="*/ 10 h 20"/>
                <a:gd name="T12" fmla="*/ 83 w 9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93" h="20">
                  <a:moveTo>
                    <a:pt x="83" y="20"/>
                  </a:moveTo>
                  <a:cubicBezTo>
                    <a:pt x="10" y="20"/>
                    <a:pt x="10" y="20"/>
                    <a:pt x="10" y="20"/>
                  </a:cubicBezTo>
                  <a:cubicBezTo>
                    <a:pt x="5" y="20"/>
                    <a:pt x="0" y="15"/>
                    <a:pt x="0" y="10"/>
                  </a:cubicBezTo>
                  <a:cubicBezTo>
                    <a:pt x="0" y="4"/>
                    <a:pt x="5" y="0"/>
                    <a:pt x="10" y="0"/>
                  </a:cubicBezTo>
                  <a:cubicBezTo>
                    <a:pt x="83" y="0"/>
                    <a:pt x="83" y="0"/>
                    <a:pt x="83" y="0"/>
                  </a:cubicBezTo>
                  <a:cubicBezTo>
                    <a:pt x="89" y="0"/>
                    <a:pt x="93" y="4"/>
                    <a:pt x="93" y="10"/>
                  </a:cubicBezTo>
                  <a:cubicBezTo>
                    <a:pt x="93" y="15"/>
                    <a:pt x="89" y="20"/>
                    <a:pt x="83" y="20"/>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3" name="Freeform 79"/>
            <p:cNvSpPr>
              <a:spLocks/>
            </p:cNvSpPr>
            <p:nvPr userDrawn="1"/>
          </p:nvSpPr>
          <p:spPr bwMode="auto">
            <a:xfrm>
              <a:off x="9734241" y="2777841"/>
              <a:ext cx="128061" cy="27569"/>
            </a:xfrm>
            <a:custGeom>
              <a:avLst/>
              <a:gdLst>
                <a:gd name="T0" fmla="*/ 83 w 93"/>
                <a:gd name="T1" fmla="*/ 20 h 20"/>
                <a:gd name="T2" fmla="*/ 10 w 93"/>
                <a:gd name="T3" fmla="*/ 20 h 20"/>
                <a:gd name="T4" fmla="*/ 0 w 93"/>
                <a:gd name="T5" fmla="*/ 10 h 20"/>
                <a:gd name="T6" fmla="*/ 10 w 93"/>
                <a:gd name="T7" fmla="*/ 0 h 20"/>
                <a:gd name="T8" fmla="*/ 83 w 93"/>
                <a:gd name="T9" fmla="*/ 0 h 20"/>
                <a:gd name="T10" fmla="*/ 93 w 93"/>
                <a:gd name="T11" fmla="*/ 10 h 20"/>
                <a:gd name="T12" fmla="*/ 83 w 9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93" h="20">
                  <a:moveTo>
                    <a:pt x="83" y="20"/>
                  </a:moveTo>
                  <a:cubicBezTo>
                    <a:pt x="10" y="20"/>
                    <a:pt x="10" y="20"/>
                    <a:pt x="10" y="20"/>
                  </a:cubicBezTo>
                  <a:cubicBezTo>
                    <a:pt x="5" y="20"/>
                    <a:pt x="0" y="15"/>
                    <a:pt x="0" y="10"/>
                  </a:cubicBezTo>
                  <a:cubicBezTo>
                    <a:pt x="0" y="4"/>
                    <a:pt x="5" y="0"/>
                    <a:pt x="10" y="0"/>
                  </a:cubicBezTo>
                  <a:cubicBezTo>
                    <a:pt x="83" y="0"/>
                    <a:pt x="83" y="0"/>
                    <a:pt x="83" y="0"/>
                  </a:cubicBezTo>
                  <a:cubicBezTo>
                    <a:pt x="89" y="0"/>
                    <a:pt x="93" y="4"/>
                    <a:pt x="93" y="10"/>
                  </a:cubicBezTo>
                  <a:cubicBezTo>
                    <a:pt x="93" y="15"/>
                    <a:pt x="89" y="20"/>
                    <a:pt x="83" y="20"/>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4" name="Freeform 80"/>
            <p:cNvSpPr>
              <a:spLocks/>
            </p:cNvSpPr>
            <p:nvPr userDrawn="1"/>
          </p:nvSpPr>
          <p:spPr bwMode="auto">
            <a:xfrm>
              <a:off x="9928111" y="2667566"/>
              <a:ext cx="92488" cy="91599"/>
            </a:xfrm>
            <a:custGeom>
              <a:avLst/>
              <a:gdLst>
                <a:gd name="T0" fmla="*/ 55 w 67"/>
                <a:gd name="T1" fmla="*/ 66 h 66"/>
                <a:gd name="T2" fmla="*/ 48 w 67"/>
                <a:gd name="T3" fmla="*/ 63 h 66"/>
                <a:gd name="T4" fmla="*/ 3 w 67"/>
                <a:gd name="T5" fmla="*/ 18 h 66"/>
                <a:gd name="T6" fmla="*/ 3 w 67"/>
                <a:gd name="T7" fmla="*/ 4 h 66"/>
                <a:gd name="T8" fmla="*/ 18 w 67"/>
                <a:gd name="T9" fmla="*/ 4 h 66"/>
                <a:gd name="T10" fmla="*/ 63 w 67"/>
                <a:gd name="T11" fmla="*/ 48 h 66"/>
                <a:gd name="T12" fmla="*/ 63 w 67"/>
                <a:gd name="T13" fmla="*/ 63 h 66"/>
                <a:gd name="T14" fmla="*/ 55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55" y="66"/>
                  </a:moveTo>
                  <a:cubicBezTo>
                    <a:pt x="53" y="66"/>
                    <a:pt x="50" y="65"/>
                    <a:pt x="48" y="63"/>
                  </a:cubicBezTo>
                  <a:cubicBezTo>
                    <a:pt x="3" y="18"/>
                    <a:pt x="3" y="18"/>
                    <a:pt x="3" y="18"/>
                  </a:cubicBezTo>
                  <a:cubicBezTo>
                    <a:pt x="0" y="14"/>
                    <a:pt x="0" y="8"/>
                    <a:pt x="3" y="4"/>
                  </a:cubicBezTo>
                  <a:cubicBezTo>
                    <a:pt x="7" y="0"/>
                    <a:pt x="14" y="0"/>
                    <a:pt x="18" y="4"/>
                  </a:cubicBezTo>
                  <a:cubicBezTo>
                    <a:pt x="63" y="48"/>
                    <a:pt x="63" y="48"/>
                    <a:pt x="63" y="48"/>
                  </a:cubicBezTo>
                  <a:cubicBezTo>
                    <a:pt x="67" y="52"/>
                    <a:pt x="67" y="59"/>
                    <a:pt x="63" y="63"/>
                  </a:cubicBezTo>
                  <a:cubicBezTo>
                    <a:pt x="61" y="65"/>
                    <a:pt x="58" y="66"/>
                    <a:pt x="55" y="66"/>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 name="Freeform 81"/>
            <p:cNvSpPr>
              <a:spLocks/>
            </p:cNvSpPr>
            <p:nvPr userDrawn="1"/>
          </p:nvSpPr>
          <p:spPr bwMode="auto">
            <a:xfrm>
              <a:off x="9985916" y="2799184"/>
              <a:ext cx="92488" cy="92488"/>
            </a:xfrm>
            <a:custGeom>
              <a:avLst/>
              <a:gdLst>
                <a:gd name="T0" fmla="*/ 11 w 67"/>
                <a:gd name="T1" fmla="*/ 67 h 67"/>
                <a:gd name="T2" fmla="*/ 4 w 67"/>
                <a:gd name="T3" fmla="*/ 64 h 67"/>
                <a:gd name="T4" fmla="*/ 4 w 67"/>
                <a:gd name="T5" fmla="*/ 49 h 67"/>
                <a:gd name="T6" fmla="*/ 49 w 67"/>
                <a:gd name="T7" fmla="*/ 4 h 67"/>
                <a:gd name="T8" fmla="*/ 63 w 67"/>
                <a:gd name="T9" fmla="*/ 4 h 67"/>
                <a:gd name="T10" fmla="*/ 63 w 67"/>
                <a:gd name="T11" fmla="*/ 19 h 67"/>
                <a:gd name="T12" fmla="*/ 19 w 67"/>
                <a:gd name="T13" fmla="*/ 64 h 67"/>
                <a:gd name="T14" fmla="*/ 11 w 67"/>
                <a:gd name="T15" fmla="*/ 67 h 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7">
                  <a:moveTo>
                    <a:pt x="11" y="67"/>
                  </a:moveTo>
                  <a:cubicBezTo>
                    <a:pt x="9" y="67"/>
                    <a:pt x="6" y="66"/>
                    <a:pt x="4" y="64"/>
                  </a:cubicBezTo>
                  <a:cubicBezTo>
                    <a:pt x="0" y="60"/>
                    <a:pt x="0" y="53"/>
                    <a:pt x="4" y="49"/>
                  </a:cubicBezTo>
                  <a:cubicBezTo>
                    <a:pt x="49" y="4"/>
                    <a:pt x="49" y="4"/>
                    <a:pt x="49" y="4"/>
                  </a:cubicBezTo>
                  <a:cubicBezTo>
                    <a:pt x="53" y="0"/>
                    <a:pt x="60" y="0"/>
                    <a:pt x="63" y="4"/>
                  </a:cubicBezTo>
                  <a:cubicBezTo>
                    <a:pt x="67" y="8"/>
                    <a:pt x="67" y="15"/>
                    <a:pt x="63" y="19"/>
                  </a:cubicBezTo>
                  <a:cubicBezTo>
                    <a:pt x="19" y="64"/>
                    <a:pt x="19" y="64"/>
                    <a:pt x="19" y="64"/>
                  </a:cubicBezTo>
                  <a:cubicBezTo>
                    <a:pt x="17" y="66"/>
                    <a:pt x="14" y="67"/>
                    <a:pt x="11" y="67"/>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 name="Freeform 82"/>
            <p:cNvSpPr>
              <a:spLocks/>
            </p:cNvSpPr>
            <p:nvPr userDrawn="1"/>
          </p:nvSpPr>
          <p:spPr bwMode="auto">
            <a:xfrm>
              <a:off x="9846295" y="2939695"/>
              <a:ext cx="92488" cy="91599"/>
            </a:xfrm>
            <a:custGeom>
              <a:avLst/>
              <a:gdLst>
                <a:gd name="T0" fmla="*/ 11 w 67"/>
                <a:gd name="T1" fmla="*/ 66 h 66"/>
                <a:gd name="T2" fmla="*/ 4 w 67"/>
                <a:gd name="T3" fmla="*/ 63 h 66"/>
                <a:gd name="T4" fmla="*/ 4 w 67"/>
                <a:gd name="T5" fmla="*/ 48 h 66"/>
                <a:gd name="T6" fmla="*/ 49 w 67"/>
                <a:gd name="T7" fmla="*/ 4 h 66"/>
                <a:gd name="T8" fmla="*/ 63 w 67"/>
                <a:gd name="T9" fmla="*/ 4 h 66"/>
                <a:gd name="T10" fmla="*/ 63 w 67"/>
                <a:gd name="T11" fmla="*/ 18 h 66"/>
                <a:gd name="T12" fmla="*/ 19 w 67"/>
                <a:gd name="T13" fmla="*/ 63 h 66"/>
                <a:gd name="T14" fmla="*/ 11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11" y="66"/>
                  </a:moveTo>
                  <a:cubicBezTo>
                    <a:pt x="9" y="66"/>
                    <a:pt x="6" y="65"/>
                    <a:pt x="4" y="63"/>
                  </a:cubicBezTo>
                  <a:cubicBezTo>
                    <a:pt x="0" y="59"/>
                    <a:pt x="0" y="52"/>
                    <a:pt x="4" y="48"/>
                  </a:cubicBezTo>
                  <a:cubicBezTo>
                    <a:pt x="49" y="4"/>
                    <a:pt x="49" y="4"/>
                    <a:pt x="49" y="4"/>
                  </a:cubicBezTo>
                  <a:cubicBezTo>
                    <a:pt x="53" y="0"/>
                    <a:pt x="59" y="0"/>
                    <a:pt x="63" y="4"/>
                  </a:cubicBezTo>
                  <a:cubicBezTo>
                    <a:pt x="67" y="7"/>
                    <a:pt x="67" y="14"/>
                    <a:pt x="63" y="18"/>
                  </a:cubicBezTo>
                  <a:cubicBezTo>
                    <a:pt x="19" y="63"/>
                    <a:pt x="19" y="63"/>
                    <a:pt x="19" y="63"/>
                  </a:cubicBezTo>
                  <a:cubicBezTo>
                    <a:pt x="17" y="65"/>
                    <a:pt x="14" y="66"/>
                    <a:pt x="11" y="66"/>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7" name="Freeform 83"/>
            <p:cNvSpPr>
              <a:spLocks/>
            </p:cNvSpPr>
            <p:nvPr userDrawn="1"/>
          </p:nvSpPr>
          <p:spPr bwMode="auto">
            <a:xfrm>
              <a:off x="10116645" y="2740490"/>
              <a:ext cx="92488" cy="91599"/>
            </a:xfrm>
            <a:custGeom>
              <a:avLst/>
              <a:gdLst>
                <a:gd name="T0" fmla="*/ 56 w 67"/>
                <a:gd name="T1" fmla="*/ 66 h 66"/>
                <a:gd name="T2" fmla="*/ 49 w 67"/>
                <a:gd name="T3" fmla="*/ 63 h 66"/>
                <a:gd name="T4" fmla="*/ 4 w 67"/>
                <a:gd name="T5" fmla="*/ 18 h 66"/>
                <a:gd name="T6" fmla="*/ 4 w 67"/>
                <a:gd name="T7" fmla="*/ 4 h 66"/>
                <a:gd name="T8" fmla="*/ 18 w 67"/>
                <a:gd name="T9" fmla="*/ 4 h 66"/>
                <a:gd name="T10" fmla="*/ 63 w 67"/>
                <a:gd name="T11" fmla="*/ 48 h 66"/>
                <a:gd name="T12" fmla="*/ 63 w 67"/>
                <a:gd name="T13" fmla="*/ 63 h 66"/>
                <a:gd name="T14" fmla="*/ 56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56" y="66"/>
                  </a:moveTo>
                  <a:cubicBezTo>
                    <a:pt x="54" y="66"/>
                    <a:pt x="51" y="65"/>
                    <a:pt x="49" y="63"/>
                  </a:cubicBezTo>
                  <a:cubicBezTo>
                    <a:pt x="4" y="18"/>
                    <a:pt x="4" y="18"/>
                    <a:pt x="4" y="18"/>
                  </a:cubicBezTo>
                  <a:cubicBezTo>
                    <a:pt x="0" y="14"/>
                    <a:pt x="0" y="8"/>
                    <a:pt x="4" y="4"/>
                  </a:cubicBezTo>
                  <a:cubicBezTo>
                    <a:pt x="8" y="0"/>
                    <a:pt x="15" y="0"/>
                    <a:pt x="18" y="4"/>
                  </a:cubicBezTo>
                  <a:cubicBezTo>
                    <a:pt x="63" y="48"/>
                    <a:pt x="63" y="48"/>
                    <a:pt x="63" y="48"/>
                  </a:cubicBezTo>
                  <a:cubicBezTo>
                    <a:pt x="67" y="52"/>
                    <a:pt x="67" y="59"/>
                    <a:pt x="63" y="63"/>
                  </a:cubicBezTo>
                  <a:cubicBezTo>
                    <a:pt x="61" y="65"/>
                    <a:pt x="59" y="66"/>
                    <a:pt x="56" y="66"/>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 name="Freeform 84"/>
            <p:cNvSpPr>
              <a:spLocks/>
            </p:cNvSpPr>
            <p:nvPr userDrawn="1"/>
          </p:nvSpPr>
          <p:spPr bwMode="auto">
            <a:xfrm>
              <a:off x="10447469" y="3069535"/>
              <a:ext cx="71145" cy="72035"/>
            </a:xfrm>
            <a:custGeom>
              <a:avLst/>
              <a:gdLst>
                <a:gd name="T0" fmla="*/ 41 w 52"/>
                <a:gd name="T1" fmla="*/ 52 h 52"/>
                <a:gd name="T2" fmla="*/ 34 w 52"/>
                <a:gd name="T3" fmla="*/ 49 h 52"/>
                <a:gd name="T4" fmla="*/ 4 w 52"/>
                <a:gd name="T5" fmla="*/ 18 h 52"/>
                <a:gd name="T6" fmla="*/ 4 w 52"/>
                <a:gd name="T7" fmla="*/ 4 h 52"/>
                <a:gd name="T8" fmla="*/ 18 w 52"/>
                <a:gd name="T9" fmla="*/ 4 h 52"/>
                <a:gd name="T10" fmla="*/ 48 w 52"/>
                <a:gd name="T11" fmla="*/ 34 h 52"/>
                <a:gd name="T12" fmla="*/ 48 w 52"/>
                <a:gd name="T13" fmla="*/ 49 h 52"/>
                <a:gd name="T14" fmla="*/ 41 w 52"/>
                <a:gd name="T15" fmla="*/ 52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52">
                  <a:moveTo>
                    <a:pt x="41" y="52"/>
                  </a:moveTo>
                  <a:cubicBezTo>
                    <a:pt x="38" y="52"/>
                    <a:pt x="36" y="51"/>
                    <a:pt x="34" y="49"/>
                  </a:cubicBezTo>
                  <a:cubicBezTo>
                    <a:pt x="4" y="18"/>
                    <a:pt x="4" y="18"/>
                    <a:pt x="4" y="18"/>
                  </a:cubicBezTo>
                  <a:cubicBezTo>
                    <a:pt x="0" y="14"/>
                    <a:pt x="0" y="8"/>
                    <a:pt x="4" y="4"/>
                  </a:cubicBezTo>
                  <a:cubicBezTo>
                    <a:pt x="7" y="0"/>
                    <a:pt x="14" y="0"/>
                    <a:pt x="18" y="4"/>
                  </a:cubicBezTo>
                  <a:cubicBezTo>
                    <a:pt x="48" y="34"/>
                    <a:pt x="48" y="34"/>
                    <a:pt x="48" y="34"/>
                  </a:cubicBezTo>
                  <a:cubicBezTo>
                    <a:pt x="52" y="38"/>
                    <a:pt x="52" y="45"/>
                    <a:pt x="48" y="49"/>
                  </a:cubicBezTo>
                  <a:cubicBezTo>
                    <a:pt x="46" y="51"/>
                    <a:pt x="44" y="52"/>
                    <a:pt x="41" y="52"/>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9" name="Freeform 85"/>
            <p:cNvSpPr>
              <a:spLocks/>
            </p:cNvSpPr>
            <p:nvPr userDrawn="1"/>
          </p:nvSpPr>
          <p:spPr bwMode="auto">
            <a:xfrm>
              <a:off x="10103305" y="2696914"/>
              <a:ext cx="114721" cy="27569"/>
            </a:xfrm>
            <a:custGeom>
              <a:avLst/>
              <a:gdLst>
                <a:gd name="T0" fmla="*/ 73 w 83"/>
                <a:gd name="T1" fmla="*/ 20 h 20"/>
                <a:gd name="T2" fmla="*/ 10 w 83"/>
                <a:gd name="T3" fmla="*/ 20 h 20"/>
                <a:gd name="T4" fmla="*/ 0 w 83"/>
                <a:gd name="T5" fmla="*/ 10 h 20"/>
                <a:gd name="T6" fmla="*/ 10 w 83"/>
                <a:gd name="T7" fmla="*/ 0 h 20"/>
                <a:gd name="T8" fmla="*/ 73 w 83"/>
                <a:gd name="T9" fmla="*/ 0 h 20"/>
                <a:gd name="T10" fmla="*/ 83 w 83"/>
                <a:gd name="T11" fmla="*/ 10 h 20"/>
                <a:gd name="T12" fmla="*/ 73 w 8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83" h="20">
                  <a:moveTo>
                    <a:pt x="73" y="20"/>
                  </a:moveTo>
                  <a:cubicBezTo>
                    <a:pt x="10" y="20"/>
                    <a:pt x="10" y="20"/>
                    <a:pt x="10" y="20"/>
                  </a:cubicBezTo>
                  <a:cubicBezTo>
                    <a:pt x="4" y="20"/>
                    <a:pt x="0" y="16"/>
                    <a:pt x="0" y="10"/>
                  </a:cubicBezTo>
                  <a:cubicBezTo>
                    <a:pt x="0" y="4"/>
                    <a:pt x="4" y="0"/>
                    <a:pt x="10" y="0"/>
                  </a:cubicBezTo>
                  <a:cubicBezTo>
                    <a:pt x="73" y="0"/>
                    <a:pt x="73" y="0"/>
                    <a:pt x="73" y="0"/>
                  </a:cubicBezTo>
                  <a:cubicBezTo>
                    <a:pt x="79" y="0"/>
                    <a:pt x="83" y="4"/>
                    <a:pt x="83" y="10"/>
                  </a:cubicBezTo>
                  <a:cubicBezTo>
                    <a:pt x="83" y="16"/>
                    <a:pt x="79" y="20"/>
                    <a:pt x="73" y="20"/>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0" name="Freeform 86"/>
            <p:cNvSpPr>
              <a:spLocks/>
            </p:cNvSpPr>
            <p:nvPr userDrawn="1"/>
          </p:nvSpPr>
          <p:spPr bwMode="auto">
            <a:xfrm>
              <a:off x="10056172" y="2610650"/>
              <a:ext cx="92488" cy="91599"/>
            </a:xfrm>
            <a:custGeom>
              <a:avLst/>
              <a:gdLst>
                <a:gd name="T0" fmla="*/ 12 w 67"/>
                <a:gd name="T1" fmla="*/ 66 h 66"/>
                <a:gd name="T2" fmla="*/ 4 w 67"/>
                <a:gd name="T3" fmla="*/ 63 h 66"/>
                <a:gd name="T4" fmla="*/ 4 w 67"/>
                <a:gd name="T5" fmla="*/ 49 h 66"/>
                <a:gd name="T6" fmla="*/ 49 w 67"/>
                <a:gd name="T7" fmla="*/ 4 h 66"/>
                <a:gd name="T8" fmla="*/ 64 w 67"/>
                <a:gd name="T9" fmla="*/ 4 h 66"/>
                <a:gd name="T10" fmla="*/ 64 w 67"/>
                <a:gd name="T11" fmla="*/ 18 h 66"/>
                <a:gd name="T12" fmla="*/ 19 w 67"/>
                <a:gd name="T13" fmla="*/ 63 h 66"/>
                <a:gd name="T14" fmla="*/ 12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12" y="66"/>
                  </a:moveTo>
                  <a:cubicBezTo>
                    <a:pt x="9" y="66"/>
                    <a:pt x="6" y="65"/>
                    <a:pt x="4" y="63"/>
                  </a:cubicBezTo>
                  <a:cubicBezTo>
                    <a:pt x="0" y="59"/>
                    <a:pt x="0" y="53"/>
                    <a:pt x="4" y="49"/>
                  </a:cubicBezTo>
                  <a:cubicBezTo>
                    <a:pt x="49" y="4"/>
                    <a:pt x="49" y="4"/>
                    <a:pt x="49" y="4"/>
                  </a:cubicBezTo>
                  <a:cubicBezTo>
                    <a:pt x="53" y="0"/>
                    <a:pt x="60" y="0"/>
                    <a:pt x="64" y="4"/>
                  </a:cubicBezTo>
                  <a:cubicBezTo>
                    <a:pt x="67" y="8"/>
                    <a:pt x="67" y="14"/>
                    <a:pt x="64" y="18"/>
                  </a:cubicBezTo>
                  <a:cubicBezTo>
                    <a:pt x="19" y="63"/>
                    <a:pt x="19" y="63"/>
                    <a:pt x="19" y="63"/>
                  </a:cubicBezTo>
                  <a:cubicBezTo>
                    <a:pt x="17" y="65"/>
                    <a:pt x="14" y="66"/>
                    <a:pt x="12" y="66"/>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1" name="Freeform 87"/>
            <p:cNvSpPr>
              <a:spLocks/>
            </p:cNvSpPr>
            <p:nvPr userDrawn="1"/>
          </p:nvSpPr>
          <p:spPr bwMode="auto">
            <a:xfrm>
              <a:off x="10330080" y="2285162"/>
              <a:ext cx="145847" cy="144958"/>
            </a:xfrm>
            <a:custGeom>
              <a:avLst/>
              <a:gdLst>
                <a:gd name="T0" fmla="*/ 11 w 106"/>
                <a:gd name="T1" fmla="*/ 105 h 105"/>
                <a:gd name="T2" fmla="*/ 4 w 106"/>
                <a:gd name="T3" fmla="*/ 102 h 105"/>
                <a:gd name="T4" fmla="*/ 4 w 106"/>
                <a:gd name="T5" fmla="*/ 88 h 105"/>
                <a:gd name="T6" fmla="*/ 88 w 106"/>
                <a:gd name="T7" fmla="*/ 4 h 105"/>
                <a:gd name="T8" fmla="*/ 102 w 106"/>
                <a:gd name="T9" fmla="*/ 4 h 105"/>
                <a:gd name="T10" fmla="*/ 102 w 106"/>
                <a:gd name="T11" fmla="*/ 18 h 105"/>
                <a:gd name="T12" fmla="*/ 18 w 106"/>
                <a:gd name="T13" fmla="*/ 102 h 105"/>
                <a:gd name="T14" fmla="*/ 11 w 106"/>
                <a:gd name="T15" fmla="*/ 105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105">
                  <a:moveTo>
                    <a:pt x="11" y="105"/>
                  </a:moveTo>
                  <a:cubicBezTo>
                    <a:pt x="8" y="105"/>
                    <a:pt x="6" y="104"/>
                    <a:pt x="4" y="102"/>
                  </a:cubicBezTo>
                  <a:cubicBezTo>
                    <a:pt x="0" y="98"/>
                    <a:pt x="0" y="91"/>
                    <a:pt x="4" y="88"/>
                  </a:cubicBezTo>
                  <a:cubicBezTo>
                    <a:pt x="88" y="4"/>
                    <a:pt x="88" y="4"/>
                    <a:pt x="88" y="4"/>
                  </a:cubicBezTo>
                  <a:cubicBezTo>
                    <a:pt x="92" y="0"/>
                    <a:pt x="98" y="0"/>
                    <a:pt x="102" y="4"/>
                  </a:cubicBezTo>
                  <a:cubicBezTo>
                    <a:pt x="106" y="8"/>
                    <a:pt x="106" y="14"/>
                    <a:pt x="102" y="18"/>
                  </a:cubicBezTo>
                  <a:cubicBezTo>
                    <a:pt x="18" y="102"/>
                    <a:pt x="18" y="102"/>
                    <a:pt x="18" y="102"/>
                  </a:cubicBezTo>
                  <a:cubicBezTo>
                    <a:pt x="16" y="104"/>
                    <a:pt x="14" y="105"/>
                    <a:pt x="11" y="105"/>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2" name="Freeform 88"/>
            <p:cNvSpPr>
              <a:spLocks/>
            </p:cNvSpPr>
            <p:nvPr userDrawn="1"/>
          </p:nvSpPr>
          <p:spPr bwMode="auto">
            <a:xfrm>
              <a:off x="10491045" y="2213128"/>
              <a:ext cx="56916" cy="55137"/>
            </a:xfrm>
            <a:custGeom>
              <a:avLst/>
              <a:gdLst>
                <a:gd name="T0" fmla="*/ 11 w 41"/>
                <a:gd name="T1" fmla="*/ 40 h 40"/>
                <a:gd name="T2" fmla="*/ 4 w 41"/>
                <a:gd name="T3" fmla="*/ 37 h 40"/>
                <a:gd name="T4" fmla="*/ 4 w 41"/>
                <a:gd name="T5" fmla="*/ 23 h 40"/>
                <a:gd name="T6" fmla="*/ 23 w 41"/>
                <a:gd name="T7" fmla="*/ 4 h 40"/>
                <a:gd name="T8" fmla="*/ 37 w 41"/>
                <a:gd name="T9" fmla="*/ 4 h 40"/>
                <a:gd name="T10" fmla="*/ 37 w 41"/>
                <a:gd name="T11" fmla="*/ 18 h 40"/>
                <a:gd name="T12" fmla="*/ 18 w 41"/>
                <a:gd name="T13" fmla="*/ 37 h 40"/>
                <a:gd name="T14" fmla="*/ 11 w 41"/>
                <a:gd name="T15" fmla="*/ 40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40">
                  <a:moveTo>
                    <a:pt x="11" y="40"/>
                  </a:moveTo>
                  <a:cubicBezTo>
                    <a:pt x="8" y="40"/>
                    <a:pt x="6" y="39"/>
                    <a:pt x="4" y="37"/>
                  </a:cubicBezTo>
                  <a:cubicBezTo>
                    <a:pt x="0" y="33"/>
                    <a:pt x="0" y="27"/>
                    <a:pt x="4" y="23"/>
                  </a:cubicBezTo>
                  <a:cubicBezTo>
                    <a:pt x="23" y="4"/>
                    <a:pt x="23" y="4"/>
                    <a:pt x="23" y="4"/>
                  </a:cubicBezTo>
                  <a:cubicBezTo>
                    <a:pt x="27" y="0"/>
                    <a:pt x="33" y="0"/>
                    <a:pt x="37" y="4"/>
                  </a:cubicBezTo>
                  <a:cubicBezTo>
                    <a:pt x="41" y="8"/>
                    <a:pt x="41" y="14"/>
                    <a:pt x="37" y="18"/>
                  </a:cubicBezTo>
                  <a:cubicBezTo>
                    <a:pt x="18" y="37"/>
                    <a:pt x="18" y="37"/>
                    <a:pt x="18" y="37"/>
                  </a:cubicBezTo>
                  <a:cubicBezTo>
                    <a:pt x="16" y="39"/>
                    <a:pt x="13" y="40"/>
                    <a:pt x="11" y="40"/>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3" name="Freeform 89"/>
            <p:cNvSpPr>
              <a:spLocks/>
            </p:cNvSpPr>
            <p:nvPr userDrawn="1"/>
          </p:nvSpPr>
          <p:spPr bwMode="auto">
            <a:xfrm>
              <a:off x="9918328" y="2777841"/>
              <a:ext cx="114721" cy="27569"/>
            </a:xfrm>
            <a:custGeom>
              <a:avLst/>
              <a:gdLst>
                <a:gd name="T0" fmla="*/ 73 w 83"/>
                <a:gd name="T1" fmla="*/ 20 h 20"/>
                <a:gd name="T2" fmla="*/ 10 w 83"/>
                <a:gd name="T3" fmla="*/ 20 h 20"/>
                <a:gd name="T4" fmla="*/ 0 w 83"/>
                <a:gd name="T5" fmla="*/ 10 h 20"/>
                <a:gd name="T6" fmla="*/ 10 w 83"/>
                <a:gd name="T7" fmla="*/ 0 h 20"/>
                <a:gd name="T8" fmla="*/ 73 w 83"/>
                <a:gd name="T9" fmla="*/ 0 h 20"/>
                <a:gd name="T10" fmla="*/ 83 w 83"/>
                <a:gd name="T11" fmla="*/ 10 h 20"/>
                <a:gd name="T12" fmla="*/ 73 w 8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83" h="20">
                  <a:moveTo>
                    <a:pt x="73" y="20"/>
                  </a:moveTo>
                  <a:cubicBezTo>
                    <a:pt x="10" y="20"/>
                    <a:pt x="10" y="20"/>
                    <a:pt x="10" y="20"/>
                  </a:cubicBezTo>
                  <a:cubicBezTo>
                    <a:pt x="4" y="20"/>
                    <a:pt x="0" y="15"/>
                    <a:pt x="0" y="10"/>
                  </a:cubicBezTo>
                  <a:cubicBezTo>
                    <a:pt x="0" y="4"/>
                    <a:pt x="4" y="0"/>
                    <a:pt x="10" y="0"/>
                  </a:cubicBezTo>
                  <a:cubicBezTo>
                    <a:pt x="73" y="0"/>
                    <a:pt x="73" y="0"/>
                    <a:pt x="73" y="0"/>
                  </a:cubicBezTo>
                  <a:cubicBezTo>
                    <a:pt x="79" y="0"/>
                    <a:pt x="83" y="4"/>
                    <a:pt x="83" y="10"/>
                  </a:cubicBezTo>
                  <a:cubicBezTo>
                    <a:pt x="83" y="15"/>
                    <a:pt x="79" y="20"/>
                    <a:pt x="73" y="20"/>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4" name="Freeform 90"/>
            <p:cNvSpPr>
              <a:spLocks/>
            </p:cNvSpPr>
            <p:nvPr userDrawn="1"/>
          </p:nvSpPr>
          <p:spPr bwMode="auto">
            <a:xfrm>
              <a:off x="9781375" y="3041967"/>
              <a:ext cx="55137" cy="54248"/>
            </a:xfrm>
            <a:custGeom>
              <a:avLst/>
              <a:gdLst>
                <a:gd name="T0" fmla="*/ 11 w 40"/>
                <a:gd name="T1" fmla="*/ 39 h 39"/>
                <a:gd name="T2" fmla="*/ 4 w 40"/>
                <a:gd name="T3" fmla="*/ 36 h 39"/>
                <a:gd name="T4" fmla="*/ 4 w 40"/>
                <a:gd name="T5" fmla="*/ 22 h 39"/>
                <a:gd name="T6" fmla="*/ 21 w 40"/>
                <a:gd name="T7" fmla="*/ 4 h 39"/>
                <a:gd name="T8" fmla="*/ 36 w 40"/>
                <a:gd name="T9" fmla="*/ 4 h 39"/>
                <a:gd name="T10" fmla="*/ 36 w 40"/>
                <a:gd name="T11" fmla="*/ 19 h 39"/>
                <a:gd name="T12" fmla="*/ 18 w 40"/>
                <a:gd name="T13" fmla="*/ 36 h 39"/>
                <a:gd name="T14" fmla="*/ 11 w 40"/>
                <a:gd name="T15" fmla="*/ 39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39">
                  <a:moveTo>
                    <a:pt x="11" y="39"/>
                  </a:moveTo>
                  <a:cubicBezTo>
                    <a:pt x="8" y="39"/>
                    <a:pt x="6" y="38"/>
                    <a:pt x="4" y="36"/>
                  </a:cubicBezTo>
                  <a:cubicBezTo>
                    <a:pt x="0" y="32"/>
                    <a:pt x="0" y="26"/>
                    <a:pt x="4" y="22"/>
                  </a:cubicBezTo>
                  <a:cubicBezTo>
                    <a:pt x="21" y="4"/>
                    <a:pt x="21" y="4"/>
                    <a:pt x="21" y="4"/>
                  </a:cubicBezTo>
                  <a:cubicBezTo>
                    <a:pt x="25" y="0"/>
                    <a:pt x="32" y="0"/>
                    <a:pt x="36" y="4"/>
                  </a:cubicBezTo>
                  <a:cubicBezTo>
                    <a:pt x="40" y="8"/>
                    <a:pt x="40" y="15"/>
                    <a:pt x="36" y="19"/>
                  </a:cubicBezTo>
                  <a:cubicBezTo>
                    <a:pt x="18" y="36"/>
                    <a:pt x="18" y="36"/>
                    <a:pt x="18" y="36"/>
                  </a:cubicBezTo>
                  <a:cubicBezTo>
                    <a:pt x="16" y="38"/>
                    <a:pt x="13" y="39"/>
                    <a:pt x="11" y="39"/>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5" name="Freeform 91"/>
            <p:cNvSpPr>
              <a:spLocks/>
            </p:cNvSpPr>
            <p:nvPr userDrawn="1"/>
          </p:nvSpPr>
          <p:spPr bwMode="auto">
            <a:xfrm>
              <a:off x="10277610" y="2901455"/>
              <a:ext cx="155630" cy="154740"/>
            </a:xfrm>
            <a:custGeom>
              <a:avLst/>
              <a:gdLst>
                <a:gd name="T0" fmla="*/ 102 w 113"/>
                <a:gd name="T1" fmla="*/ 112 h 112"/>
                <a:gd name="T2" fmla="*/ 95 w 113"/>
                <a:gd name="T3" fmla="*/ 109 h 112"/>
                <a:gd name="T4" fmla="*/ 4 w 113"/>
                <a:gd name="T5" fmla="*/ 18 h 112"/>
                <a:gd name="T6" fmla="*/ 4 w 113"/>
                <a:gd name="T7" fmla="*/ 3 h 112"/>
                <a:gd name="T8" fmla="*/ 18 w 113"/>
                <a:gd name="T9" fmla="*/ 3 h 112"/>
                <a:gd name="T10" fmla="*/ 109 w 113"/>
                <a:gd name="T11" fmla="*/ 95 h 112"/>
                <a:gd name="T12" fmla="*/ 109 w 113"/>
                <a:gd name="T13" fmla="*/ 109 h 112"/>
                <a:gd name="T14" fmla="*/ 102 w 113"/>
                <a:gd name="T15" fmla="*/ 112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 h="112">
                  <a:moveTo>
                    <a:pt x="102" y="112"/>
                  </a:moveTo>
                  <a:cubicBezTo>
                    <a:pt x="100" y="112"/>
                    <a:pt x="97" y="111"/>
                    <a:pt x="95" y="109"/>
                  </a:cubicBezTo>
                  <a:cubicBezTo>
                    <a:pt x="4" y="18"/>
                    <a:pt x="4" y="18"/>
                    <a:pt x="4" y="18"/>
                  </a:cubicBezTo>
                  <a:cubicBezTo>
                    <a:pt x="0" y="14"/>
                    <a:pt x="0" y="7"/>
                    <a:pt x="4" y="3"/>
                  </a:cubicBezTo>
                  <a:cubicBezTo>
                    <a:pt x="8" y="0"/>
                    <a:pt x="14" y="0"/>
                    <a:pt x="18" y="3"/>
                  </a:cubicBezTo>
                  <a:cubicBezTo>
                    <a:pt x="109" y="95"/>
                    <a:pt x="109" y="95"/>
                    <a:pt x="109" y="95"/>
                  </a:cubicBezTo>
                  <a:cubicBezTo>
                    <a:pt x="113" y="98"/>
                    <a:pt x="113" y="105"/>
                    <a:pt x="109" y="109"/>
                  </a:cubicBezTo>
                  <a:cubicBezTo>
                    <a:pt x="107" y="111"/>
                    <a:pt x="105" y="112"/>
                    <a:pt x="102" y="112"/>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6" name="Freeform 92"/>
            <p:cNvSpPr>
              <a:spLocks/>
            </p:cNvSpPr>
            <p:nvPr userDrawn="1"/>
          </p:nvSpPr>
          <p:spPr bwMode="auto">
            <a:xfrm>
              <a:off x="10227809" y="2447906"/>
              <a:ext cx="83595" cy="84485"/>
            </a:xfrm>
            <a:custGeom>
              <a:avLst/>
              <a:gdLst>
                <a:gd name="T0" fmla="*/ 11 w 61"/>
                <a:gd name="T1" fmla="*/ 61 h 61"/>
                <a:gd name="T2" fmla="*/ 4 w 61"/>
                <a:gd name="T3" fmla="*/ 58 h 61"/>
                <a:gd name="T4" fmla="*/ 4 w 61"/>
                <a:gd name="T5" fmla="*/ 44 h 61"/>
                <a:gd name="T6" fmla="*/ 43 w 61"/>
                <a:gd name="T7" fmla="*/ 4 h 61"/>
                <a:gd name="T8" fmla="*/ 58 w 61"/>
                <a:gd name="T9" fmla="*/ 4 h 61"/>
                <a:gd name="T10" fmla="*/ 58 w 61"/>
                <a:gd name="T11" fmla="*/ 18 h 61"/>
                <a:gd name="T12" fmla="*/ 18 w 61"/>
                <a:gd name="T13" fmla="*/ 58 h 61"/>
                <a:gd name="T14" fmla="*/ 11 w 61"/>
                <a:gd name="T15" fmla="*/ 61 h 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61">
                  <a:moveTo>
                    <a:pt x="11" y="61"/>
                  </a:moveTo>
                  <a:cubicBezTo>
                    <a:pt x="8" y="61"/>
                    <a:pt x="6" y="60"/>
                    <a:pt x="4" y="58"/>
                  </a:cubicBezTo>
                  <a:cubicBezTo>
                    <a:pt x="0" y="54"/>
                    <a:pt x="0" y="48"/>
                    <a:pt x="4" y="44"/>
                  </a:cubicBezTo>
                  <a:cubicBezTo>
                    <a:pt x="43" y="4"/>
                    <a:pt x="43" y="4"/>
                    <a:pt x="43" y="4"/>
                  </a:cubicBezTo>
                  <a:cubicBezTo>
                    <a:pt x="47" y="0"/>
                    <a:pt x="54" y="0"/>
                    <a:pt x="58" y="4"/>
                  </a:cubicBezTo>
                  <a:cubicBezTo>
                    <a:pt x="61" y="8"/>
                    <a:pt x="61" y="14"/>
                    <a:pt x="58" y="18"/>
                  </a:cubicBezTo>
                  <a:cubicBezTo>
                    <a:pt x="18" y="58"/>
                    <a:pt x="18" y="58"/>
                    <a:pt x="18" y="58"/>
                  </a:cubicBezTo>
                  <a:cubicBezTo>
                    <a:pt x="16" y="60"/>
                    <a:pt x="14" y="61"/>
                    <a:pt x="11" y="61"/>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27" name="Music Notes"/>
          <p:cNvGrpSpPr/>
          <p:nvPr userDrawn="1"/>
        </p:nvGrpSpPr>
        <p:grpSpPr>
          <a:xfrm>
            <a:off x="3818411" y="2369950"/>
            <a:ext cx="768654" cy="821441"/>
            <a:chOff x="4775200" y="2022475"/>
            <a:chExt cx="2635251" cy="2816225"/>
          </a:xfrm>
        </p:grpSpPr>
        <p:sp>
          <p:nvSpPr>
            <p:cNvPr id="328" name="Freeform 42"/>
            <p:cNvSpPr>
              <a:spLocks noEditPoints="1"/>
            </p:cNvSpPr>
            <p:nvPr userDrawn="1"/>
          </p:nvSpPr>
          <p:spPr bwMode="auto">
            <a:xfrm>
              <a:off x="5857875" y="2971800"/>
              <a:ext cx="569913" cy="842963"/>
            </a:xfrm>
            <a:custGeom>
              <a:avLst/>
              <a:gdLst>
                <a:gd name="T0" fmla="*/ 30 w 152"/>
                <a:gd name="T1" fmla="*/ 225 h 225"/>
                <a:gd name="T2" fmla="*/ 0 w 152"/>
                <a:gd name="T3" fmla="*/ 196 h 225"/>
                <a:gd name="T4" fmla="*/ 30 w 152"/>
                <a:gd name="T5" fmla="*/ 167 h 225"/>
                <a:gd name="T6" fmla="*/ 33 w 152"/>
                <a:gd name="T7" fmla="*/ 167 h 225"/>
                <a:gd name="T8" fmla="*/ 33 w 152"/>
                <a:gd name="T9" fmla="*/ 46 h 225"/>
                <a:gd name="T10" fmla="*/ 38 w 152"/>
                <a:gd name="T11" fmla="*/ 39 h 225"/>
                <a:gd name="T12" fmla="*/ 142 w 152"/>
                <a:gd name="T13" fmla="*/ 0 h 225"/>
                <a:gd name="T14" fmla="*/ 149 w 152"/>
                <a:gd name="T15" fmla="*/ 1 h 225"/>
                <a:gd name="T16" fmla="*/ 152 w 152"/>
                <a:gd name="T17" fmla="*/ 8 h 225"/>
                <a:gd name="T18" fmla="*/ 152 w 152"/>
                <a:gd name="T19" fmla="*/ 162 h 225"/>
                <a:gd name="T20" fmla="*/ 122 w 152"/>
                <a:gd name="T21" fmla="*/ 191 h 225"/>
                <a:gd name="T22" fmla="*/ 92 w 152"/>
                <a:gd name="T23" fmla="*/ 162 h 225"/>
                <a:gd name="T24" fmla="*/ 122 w 152"/>
                <a:gd name="T25" fmla="*/ 133 h 225"/>
                <a:gd name="T26" fmla="*/ 125 w 152"/>
                <a:gd name="T27" fmla="*/ 134 h 225"/>
                <a:gd name="T28" fmla="*/ 125 w 152"/>
                <a:gd name="T29" fmla="*/ 64 h 225"/>
                <a:gd name="T30" fmla="*/ 60 w 152"/>
                <a:gd name="T31" fmla="*/ 87 h 225"/>
                <a:gd name="T32" fmla="*/ 60 w 152"/>
                <a:gd name="T33" fmla="*/ 196 h 225"/>
                <a:gd name="T34" fmla="*/ 30 w 152"/>
                <a:gd name="T35" fmla="*/ 225 h 225"/>
                <a:gd name="T36" fmla="*/ 30 w 152"/>
                <a:gd name="T37" fmla="*/ 175 h 225"/>
                <a:gd name="T38" fmla="*/ 8 w 152"/>
                <a:gd name="T39" fmla="*/ 196 h 225"/>
                <a:gd name="T40" fmla="*/ 30 w 152"/>
                <a:gd name="T41" fmla="*/ 217 h 225"/>
                <a:gd name="T42" fmla="*/ 52 w 152"/>
                <a:gd name="T43" fmla="*/ 196 h 225"/>
                <a:gd name="T44" fmla="*/ 52 w 152"/>
                <a:gd name="T45" fmla="*/ 82 h 225"/>
                <a:gd name="T46" fmla="*/ 133 w 152"/>
                <a:gd name="T47" fmla="*/ 52 h 225"/>
                <a:gd name="T48" fmla="*/ 133 w 152"/>
                <a:gd name="T49" fmla="*/ 143 h 225"/>
                <a:gd name="T50" fmla="*/ 128 w 152"/>
                <a:gd name="T51" fmla="*/ 142 h 225"/>
                <a:gd name="T52" fmla="*/ 122 w 152"/>
                <a:gd name="T53" fmla="*/ 141 h 225"/>
                <a:gd name="T54" fmla="*/ 100 w 152"/>
                <a:gd name="T55" fmla="*/ 162 h 225"/>
                <a:gd name="T56" fmla="*/ 122 w 152"/>
                <a:gd name="T57" fmla="*/ 183 h 225"/>
                <a:gd name="T58" fmla="*/ 144 w 152"/>
                <a:gd name="T59" fmla="*/ 162 h 225"/>
                <a:gd name="T60" fmla="*/ 144 w 152"/>
                <a:gd name="T61" fmla="*/ 8 h 225"/>
                <a:gd name="T62" fmla="*/ 41 w 152"/>
                <a:gd name="T63" fmla="*/ 46 h 225"/>
                <a:gd name="T64" fmla="*/ 41 w 152"/>
                <a:gd name="T65" fmla="*/ 49 h 225"/>
                <a:gd name="T66" fmla="*/ 41 w 152"/>
                <a:gd name="T67" fmla="*/ 177 h 225"/>
                <a:gd name="T68" fmla="*/ 36 w 152"/>
                <a:gd name="T69" fmla="*/ 176 h 225"/>
                <a:gd name="T70" fmla="*/ 30 w 152"/>
                <a:gd name="T71" fmla="*/ 175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2" h="225">
                  <a:moveTo>
                    <a:pt x="30" y="225"/>
                  </a:moveTo>
                  <a:cubicBezTo>
                    <a:pt x="14" y="225"/>
                    <a:pt x="0" y="212"/>
                    <a:pt x="0" y="196"/>
                  </a:cubicBezTo>
                  <a:cubicBezTo>
                    <a:pt x="0" y="180"/>
                    <a:pt x="14" y="167"/>
                    <a:pt x="30" y="167"/>
                  </a:cubicBezTo>
                  <a:cubicBezTo>
                    <a:pt x="31" y="167"/>
                    <a:pt x="32" y="167"/>
                    <a:pt x="33" y="167"/>
                  </a:cubicBezTo>
                  <a:cubicBezTo>
                    <a:pt x="33" y="46"/>
                    <a:pt x="33" y="46"/>
                    <a:pt x="33" y="46"/>
                  </a:cubicBezTo>
                  <a:cubicBezTo>
                    <a:pt x="33" y="43"/>
                    <a:pt x="35" y="40"/>
                    <a:pt x="38" y="39"/>
                  </a:cubicBezTo>
                  <a:cubicBezTo>
                    <a:pt x="142" y="0"/>
                    <a:pt x="142" y="0"/>
                    <a:pt x="142" y="0"/>
                  </a:cubicBezTo>
                  <a:cubicBezTo>
                    <a:pt x="144" y="0"/>
                    <a:pt x="147" y="0"/>
                    <a:pt x="149" y="1"/>
                  </a:cubicBezTo>
                  <a:cubicBezTo>
                    <a:pt x="151" y="3"/>
                    <a:pt x="152" y="5"/>
                    <a:pt x="152" y="8"/>
                  </a:cubicBezTo>
                  <a:cubicBezTo>
                    <a:pt x="152" y="162"/>
                    <a:pt x="152" y="162"/>
                    <a:pt x="152" y="162"/>
                  </a:cubicBezTo>
                  <a:cubicBezTo>
                    <a:pt x="152" y="178"/>
                    <a:pt x="139" y="191"/>
                    <a:pt x="122" y="191"/>
                  </a:cubicBezTo>
                  <a:cubicBezTo>
                    <a:pt x="106" y="191"/>
                    <a:pt x="92" y="178"/>
                    <a:pt x="92" y="162"/>
                  </a:cubicBezTo>
                  <a:cubicBezTo>
                    <a:pt x="92" y="146"/>
                    <a:pt x="106" y="133"/>
                    <a:pt x="122" y="133"/>
                  </a:cubicBezTo>
                  <a:cubicBezTo>
                    <a:pt x="123" y="133"/>
                    <a:pt x="124" y="133"/>
                    <a:pt x="125" y="134"/>
                  </a:cubicBezTo>
                  <a:cubicBezTo>
                    <a:pt x="125" y="64"/>
                    <a:pt x="125" y="64"/>
                    <a:pt x="125" y="64"/>
                  </a:cubicBezTo>
                  <a:cubicBezTo>
                    <a:pt x="60" y="87"/>
                    <a:pt x="60" y="87"/>
                    <a:pt x="60" y="87"/>
                  </a:cubicBezTo>
                  <a:cubicBezTo>
                    <a:pt x="60" y="196"/>
                    <a:pt x="60" y="196"/>
                    <a:pt x="60" y="196"/>
                  </a:cubicBezTo>
                  <a:cubicBezTo>
                    <a:pt x="60" y="212"/>
                    <a:pt x="47" y="225"/>
                    <a:pt x="30" y="225"/>
                  </a:cubicBezTo>
                  <a:close/>
                  <a:moveTo>
                    <a:pt x="30" y="175"/>
                  </a:moveTo>
                  <a:cubicBezTo>
                    <a:pt x="18" y="175"/>
                    <a:pt x="8" y="185"/>
                    <a:pt x="8" y="196"/>
                  </a:cubicBezTo>
                  <a:cubicBezTo>
                    <a:pt x="8" y="208"/>
                    <a:pt x="18" y="217"/>
                    <a:pt x="30" y="217"/>
                  </a:cubicBezTo>
                  <a:cubicBezTo>
                    <a:pt x="43" y="217"/>
                    <a:pt x="52" y="208"/>
                    <a:pt x="52" y="196"/>
                  </a:cubicBezTo>
                  <a:cubicBezTo>
                    <a:pt x="52" y="82"/>
                    <a:pt x="52" y="82"/>
                    <a:pt x="52" y="82"/>
                  </a:cubicBezTo>
                  <a:cubicBezTo>
                    <a:pt x="133" y="52"/>
                    <a:pt x="133" y="52"/>
                    <a:pt x="133" y="52"/>
                  </a:cubicBezTo>
                  <a:cubicBezTo>
                    <a:pt x="133" y="143"/>
                    <a:pt x="133" y="143"/>
                    <a:pt x="133" y="143"/>
                  </a:cubicBezTo>
                  <a:cubicBezTo>
                    <a:pt x="128" y="142"/>
                    <a:pt x="128" y="142"/>
                    <a:pt x="128" y="142"/>
                  </a:cubicBezTo>
                  <a:cubicBezTo>
                    <a:pt x="126" y="142"/>
                    <a:pt x="124" y="141"/>
                    <a:pt x="122" y="141"/>
                  </a:cubicBezTo>
                  <a:cubicBezTo>
                    <a:pt x="110" y="141"/>
                    <a:pt x="100" y="151"/>
                    <a:pt x="100" y="162"/>
                  </a:cubicBezTo>
                  <a:cubicBezTo>
                    <a:pt x="100" y="174"/>
                    <a:pt x="110" y="183"/>
                    <a:pt x="122" y="183"/>
                  </a:cubicBezTo>
                  <a:cubicBezTo>
                    <a:pt x="135" y="183"/>
                    <a:pt x="144" y="174"/>
                    <a:pt x="144" y="162"/>
                  </a:cubicBezTo>
                  <a:cubicBezTo>
                    <a:pt x="144" y="8"/>
                    <a:pt x="144" y="8"/>
                    <a:pt x="144" y="8"/>
                  </a:cubicBezTo>
                  <a:cubicBezTo>
                    <a:pt x="41" y="46"/>
                    <a:pt x="41" y="46"/>
                    <a:pt x="41" y="46"/>
                  </a:cubicBezTo>
                  <a:cubicBezTo>
                    <a:pt x="41" y="49"/>
                    <a:pt x="41" y="49"/>
                    <a:pt x="41" y="49"/>
                  </a:cubicBezTo>
                  <a:cubicBezTo>
                    <a:pt x="41" y="177"/>
                    <a:pt x="41" y="177"/>
                    <a:pt x="41" y="177"/>
                  </a:cubicBezTo>
                  <a:cubicBezTo>
                    <a:pt x="36" y="176"/>
                    <a:pt x="36" y="176"/>
                    <a:pt x="36" y="176"/>
                  </a:cubicBezTo>
                  <a:cubicBezTo>
                    <a:pt x="34" y="175"/>
                    <a:pt x="32" y="175"/>
                    <a:pt x="30" y="175"/>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9" name="Freeform 43"/>
            <p:cNvSpPr>
              <a:spLocks noEditPoints="1"/>
            </p:cNvSpPr>
            <p:nvPr userDrawn="1"/>
          </p:nvSpPr>
          <p:spPr bwMode="auto">
            <a:xfrm>
              <a:off x="5761038" y="2719388"/>
              <a:ext cx="1128713" cy="1417638"/>
            </a:xfrm>
            <a:custGeom>
              <a:avLst/>
              <a:gdLst>
                <a:gd name="T0" fmla="*/ 96 w 301"/>
                <a:gd name="T1" fmla="*/ 369 h 378"/>
                <a:gd name="T2" fmla="*/ 122 w 301"/>
                <a:gd name="T3" fmla="*/ 378 h 378"/>
                <a:gd name="T4" fmla="*/ 139 w 301"/>
                <a:gd name="T5" fmla="*/ 376 h 378"/>
                <a:gd name="T6" fmla="*/ 70 w 301"/>
                <a:gd name="T7" fmla="*/ 373 h 378"/>
                <a:gd name="T8" fmla="*/ 86 w 301"/>
                <a:gd name="T9" fmla="*/ 376 h 378"/>
                <a:gd name="T10" fmla="*/ 162 w 301"/>
                <a:gd name="T11" fmla="*/ 362 h 378"/>
                <a:gd name="T12" fmla="*/ 60 w 301"/>
                <a:gd name="T13" fmla="*/ 371 h 378"/>
                <a:gd name="T14" fmla="*/ 62 w 301"/>
                <a:gd name="T15" fmla="*/ 362 h 378"/>
                <a:gd name="T16" fmla="*/ 171 w 301"/>
                <a:gd name="T17" fmla="*/ 360 h 378"/>
                <a:gd name="T18" fmla="*/ 174 w 301"/>
                <a:gd name="T19" fmla="*/ 368 h 378"/>
                <a:gd name="T20" fmla="*/ 25 w 301"/>
                <a:gd name="T21" fmla="*/ 347 h 378"/>
                <a:gd name="T22" fmla="*/ 198 w 301"/>
                <a:gd name="T23" fmla="*/ 357 h 378"/>
                <a:gd name="T24" fmla="*/ 212 w 301"/>
                <a:gd name="T25" fmla="*/ 349 h 378"/>
                <a:gd name="T26" fmla="*/ 216 w 301"/>
                <a:gd name="T27" fmla="*/ 337 h 378"/>
                <a:gd name="T28" fmla="*/ 221 w 301"/>
                <a:gd name="T29" fmla="*/ 344 h 378"/>
                <a:gd name="T30" fmla="*/ 246 w 301"/>
                <a:gd name="T31" fmla="*/ 310 h 378"/>
                <a:gd name="T32" fmla="*/ 259 w 301"/>
                <a:gd name="T33" fmla="*/ 308 h 378"/>
                <a:gd name="T34" fmla="*/ 269 w 301"/>
                <a:gd name="T35" fmla="*/ 295 h 378"/>
                <a:gd name="T36" fmla="*/ 267 w 301"/>
                <a:gd name="T37" fmla="*/ 282 h 378"/>
                <a:gd name="T38" fmla="*/ 274 w 301"/>
                <a:gd name="T39" fmla="*/ 286 h 378"/>
                <a:gd name="T40" fmla="*/ 284 w 301"/>
                <a:gd name="T41" fmla="*/ 244 h 378"/>
                <a:gd name="T42" fmla="*/ 295 w 301"/>
                <a:gd name="T43" fmla="*/ 238 h 378"/>
                <a:gd name="T44" fmla="*/ 298 w 301"/>
                <a:gd name="T45" fmla="*/ 221 h 378"/>
                <a:gd name="T46" fmla="*/ 291 w 301"/>
                <a:gd name="T47" fmla="*/ 211 h 378"/>
                <a:gd name="T48" fmla="*/ 300 w 301"/>
                <a:gd name="T49" fmla="*/ 212 h 378"/>
                <a:gd name="T50" fmla="*/ 300 w 301"/>
                <a:gd name="T51" fmla="*/ 169 h 378"/>
                <a:gd name="T52" fmla="*/ 290 w 301"/>
                <a:gd name="T53" fmla="*/ 160 h 378"/>
                <a:gd name="T54" fmla="*/ 299 w 301"/>
                <a:gd name="T55" fmla="*/ 159 h 378"/>
                <a:gd name="T56" fmla="*/ 279 w 301"/>
                <a:gd name="T57" fmla="*/ 121 h 378"/>
                <a:gd name="T58" fmla="*/ 284 w 301"/>
                <a:gd name="T59" fmla="*/ 136 h 378"/>
                <a:gd name="T60" fmla="*/ 275 w 301"/>
                <a:gd name="T61" fmla="*/ 94 h 378"/>
                <a:gd name="T62" fmla="*/ 263 w 301"/>
                <a:gd name="T63" fmla="*/ 90 h 378"/>
                <a:gd name="T64" fmla="*/ 270 w 301"/>
                <a:gd name="T65" fmla="*/ 86 h 378"/>
                <a:gd name="T66" fmla="*/ 237 w 301"/>
                <a:gd name="T67" fmla="*/ 59 h 378"/>
                <a:gd name="T68" fmla="*/ 248 w 301"/>
                <a:gd name="T69" fmla="*/ 70 h 378"/>
                <a:gd name="T70" fmla="*/ 222 w 301"/>
                <a:gd name="T71" fmla="*/ 36 h 378"/>
                <a:gd name="T72" fmla="*/ 5 w 301"/>
                <a:gd name="T73" fmla="*/ 44 h 378"/>
                <a:gd name="T74" fmla="*/ 18 w 301"/>
                <a:gd name="T75" fmla="*/ 35 h 378"/>
                <a:gd name="T76" fmla="*/ 196 w 301"/>
                <a:gd name="T77" fmla="*/ 30 h 378"/>
                <a:gd name="T78" fmla="*/ 210 w 301"/>
                <a:gd name="T79" fmla="*/ 38 h 378"/>
                <a:gd name="T80" fmla="*/ 37 w 301"/>
                <a:gd name="T81" fmla="*/ 16 h 378"/>
                <a:gd name="T82" fmla="*/ 188 w 301"/>
                <a:gd name="T83" fmla="*/ 25 h 378"/>
                <a:gd name="T84" fmla="*/ 191 w 301"/>
                <a:gd name="T85" fmla="*/ 18 h 378"/>
                <a:gd name="T86" fmla="*/ 46 w 301"/>
                <a:gd name="T87" fmla="*/ 12 h 378"/>
                <a:gd name="T88" fmla="*/ 49 w 301"/>
                <a:gd name="T89" fmla="*/ 20 h 378"/>
                <a:gd name="T90" fmla="*/ 150 w 301"/>
                <a:gd name="T91" fmla="*/ 4 h 378"/>
                <a:gd name="T92" fmla="*/ 74 w 301"/>
                <a:gd name="T93" fmla="*/ 13 h 378"/>
                <a:gd name="T94" fmla="*/ 89 w 301"/>
                <a:gd name="T95" fmla="*/ 11 h 378"/>
                <a:gd name="T96" fmla="*/ 124 w 301"/>
                <a:gd name="T97" fmla="*/ 9 h 378"/>
                <a:gd name="T98" fmla="*/ 139 w 301"/>
                <a:gd name="T99" fmla="*/ 11 h 378"/>
                <a:gd name="T100" fmla="*/ 112 w 301"/>
                <a:gd name="T101" fmla="*/ 0 h 378"/>
                <a:gd name="T102" fmla="*/ 112 w 301"/>
                <a:gd name="T103" fmla="*/ 9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1" h="378">
                  <a:moveTo>
                    <a:pt x="112" y="378"/>
                  </a:moveTo>
                  <a:cubicBezTo>
                    <a:pt x="107" y="378"/>
                    <a:pt x="101" y="378"/>
                    <a:pt x="96" y="377"/>
                  </a:cubicBezTo>
                  <a:cubicBezTo>
                    <a:pt x="96" y="369"/>
                    <a:pt x="96" y="369"/>
                    <a:pt x="96" y="369"/>
                  </a:cubicBezTo>
                  <a:cubicBezTo>
                    <a:pt x="102" y="369"/>
                    <a:pt x="107" y="369"/>
                    <a:pt x="112" y="369"/>
                  </a:cubicBezTo>
                  <a:lnTo>
                    <a:pt x="112" y="378"/>
                  </a:lnTo>
                  <a:close/>
                  <a:moveTo>
                    <a:pt x="122" y="378"/>
                  </a:moveTo>
                  <a:cubicBezTo>
                    <a:pt x="122" y="369"/>
                    <a:pt x="122" y="369"/>
                    <a:pt x="122" y="369"/>
                  </a:cubicBezTo>
                  <a:cubicBezTo>
                    <a:pt x="127" y="369"/>
                    <a:pt x="132" y="368"/>
                    <a:pt x="137" y="368"/>
                  </a:cubicBezTo>
                  <a:cubicBezTo>
                    <a:pt x="139" y="376"/>
                    <a:pt x="139" y="376"/>
                    <a:pt x="139" y="376"/>
                  </a:cubicBezTo>
                  <a:cubicBezTo>
                    <a:pt x="133" y="377"/>
                    <a:pt x="128" y="377"/>
                    <a:pt x="122" y="378"/>
                  </a:cubicBezTo>
                  <a:close/>
                  <a:moveTo>
                    <a:pt x="86" y="376"/>
                  </a:moveTo>
                  <a:cubicBezTo>
                    <a:pt x="80" y="375"/>
                    <a:pt x="75" y="374"/>
                    <a:pt x="70" y="373"/>
                  </a:cubicBezTo>
                  <a:cubicBezTo>
                    <a:pt x="72" y="365"/>
                    <a:pt x="72" y="365"/>
                    <a:pt x="72" y="365"/>
                  </a:cubicBezTo>
                  <a:cubicBezTo>
                    <a:pt x="77" y="366"/>
                    <a:pt x="82" y="367"/>
                    <a:pt x="87" y="368"/>
                  </a:cubicBezTo>
                  <a:lnTo>
                    <a:pt x="86" y="376"/>
                  </a:lnTo>
                  <a:close/>
                  <a:moveTo>
                    <a:pt x="148" y="375"/>
                  </a:moveTo>
                  <a:cubicBezTo>
                    <a:pt x="147" y="366"/>
                    <a:pt x="147" y="366"/>
                    <a:pt x="147" y="366"/>
                  </a:cubicBezTo>
                  <a:cubicBezTo>
                    <a:pt x="152" y="365"/>
                    <a:pt x="157" y="364"/>
                    <a:pt x="162" y="362"/>
                  </a:cubicBezTo>
                  <a:cubicBezTo>
                    <a:pt x="164" y="371"/>
                    <a:pt x="164" y="371"/>
                    <a:pt x="164" y="371"/>
                  </a:cubicBezTo>
                  <a:cubicBezTo>
                    <a:pt x="159" y="372"/>
                    <a:pt x="154" y="374"/>
                    <a:pt x="148" y="375"/>
                  </a:cubicBezTo>
                  <a:close/>
                  <a:moveTo>
                    <a:pt x="60" y="371"/>
                  </a:moveTo>
                  <a:cubicBezTo>
                    <a:pt x="55" y="369"/>
                    <a:pt x="49" y="367"/>
                    <a:pt x="44" y="365"/>
                  </a:cubicBezTo>
                  <a:cubicBezTo>
                    <a:pt x="47" y="357"/>
                    <a:pt x="47" y="357"/>
                    <a:pt x="47" y="357"/>
                  </a:cubicBezTo>
                  <a:cubicBezTo>
                    <a:pt x="52" y="359"/>
                    <a:pt x="57" y="361"/>
                    <a:pt x="62" y="362"/>
                  </a:cubicBezTo>
                  <a:lnTo>
                    <a:pt x="60" y="371"/>
                  </a:lnTo>
                  <a:close/>
                  <a:moveTo>
                    <a:pt x="174" y="368"/>
                  </a:moveTo>
                  <a:cubicBezTo>
                    <a:pt x="171" y="360"/>
                    <a:pt x="171" y="360"/>
                    <a:pt x="171" y="360"/>
                  </a:cubicBezTo>
                  <a:cubicBezTo>
                    <a:pt x="176" y="358"/>
                    <a:pt x="181" y="356"/>
                    <a:pt x="186" y="354"/>
                  </a:cubicBezTo>
                  <a:cubicBezTo>
                    <a:pt x="189" y="362"/>
                    <a:pt x="189" y="362"/>
                    <a:pt x="189" y="362"/>
                  </a:cubicBezTo>
                  <a:cubicBezTo>
                    <a:pt x="184" y="364"/>
                    <a:pt x="179" y="366"/>
                    <a:pt x="174" y="368"/>
                  </a:cubicBezTo>
                  <a:close/>
                  <a:moveTo>
                    <a:pt x="35" y="362"/>
                  </a:moveTo>
                  <a:cubicBezTo>
                    <a:pt x="30" y="359"/>
                    <a:pt x="25" y="357"/>
                    <a:pt x="20" y="354"/>
                  </a:cubicBezTo>
                  <a:cubicBezTo>
                    <a:pt x="25" y="347"/>
                    <a:pt x="25" y="347"/>
                    <a:pt x="25" y="347"/>
                  </a:cubicBezTo>
                  <a:cubicBezTo>
                    <a:pt x="29" y="349"/>
                    <a:pt x="34" y="352"/>
                    <a:pt x="39" y="354"/>
                  </a:cubicBezTo>
                  <a:lnTo>
                    <a:pt x="35" y="362"/>
                  </a:lnTo>
                  <a:close/>
                  <a:moveTo>
                    <a:pt x="198" y="357"/>
                  </a:moveTo>
                  <a:cubicBezTo>
                    <a:pt x="194" y="350"/>
                    <a:pt x="194" y="350"/>
                    <a:pt x="194" y="350"/>
                  </a:cubicBezTo>
                  <a:cubicBezTo>
                    <a:pt x="199" y="347"/>
                    <a:pt x="203" y="345"/>
                    <a:pt x="208" y="342"/>
                  </a:cubicBezTo>
                  <a:cubicBezTo>
                    <a:pt x="212" y="349"/>
                    <a:pt x="212" y="349"/>
                    <a:pt x="212" y="349"/>
                  </a:cubicBezTo>
                  <a:cubicBezTo>
                    <a:pt x="208" y="352"/>
                    <a:pt x="203" y="355"/>
                    <a:pt x="198" y="357"/>
                  </a:cubicBezTo>
                  <a:close/>
                  <a:moveTo>
                    <a:pt x="221" y="344"/>
                  </a:moveTo>
                  <a:cubicBezTo>
                    <a:pt x="216" y="337"/>
                    <a:pt x="216" y="337"/>
                    <a:pt x="216" y="337"/>
                  </a:cubicBezTo>
                  <a:cubicBezTo>
                    <a:pt x="220" y="334"/>
                    <a:pt x="224" y="330"/>
                    <a:pt x="228" y="327"/>
                  </a:cubicBezTo>
                  <a:cubicBezTo>
                    <a:pt x="234" y="334"/>
                    <a:pt x="234" y="334"/>
                    <a:pt x="234" y="334"/>
                  </a:cubicBezTo>
                  <a:cubicBezTo>
                    <a:pt x="230" y="337"/>
                    <a:pt x="225" y="341"/>
                    <a:pt x="221" y="344"/>
                  </a:cubicBezTo>
                  <a:close/>
                  <a:moveTo>
                    <a:pt x="241" y="327"/>
                  </a:moveTo>
                  <a:cubicBezTo>
                    <a:pt x="235" y="321"/>
                    <a:pt x="235" y="321"/>
                    <a:pt x="235" y="321"/>
                  </a:cubicBezTo>
                  <a:cubicBezTo>
                    <a:pt x="239" y="317"/>
                    <a:pt x="243" y="313"/>
                    <a:pt x="246" y="310"/>
                  </a:cubicBezTo>
                  <a:cubicBezTo>
                    <a:pt x="253" y="315"/>
                    <a:pt x="253" y="315"/>
                    <a:pt x="253" y="315"/>
                  </a:cubicBezTo>
                  <a:cubicBezTo>
                    <a:pt x="249" y="319"/>
                    <a:pt x="245" y="323"/>
                    <a:pt x="241" y="327"/>
                  </a:cubicBezTo>
                  <a:close/>
                  <a:moveTo>
                    <a:pt x="259" y="308"/>
                  </a:moveTo>
                  <a:cubicBezTo>
                    <a:pt x="252" y="302"/>
                    <a:pt x="252" y="302"/>
                    <a:pt x="252" y="302"/>
                  </a:cubicBezTo>
                  <a:cubicBezTo>
                    <a:pt x="256" y="298"/>
                    <a:pt x="259" y="294"/>
                    <a:pt x="262" y="290"/>
                  </a:cubicBezTo>
                  <a:cubicBezTo>
                    <a:pt x="269" y="295"/>
                    <a:pt x="269" y="295"/>
                    <a:pt x="269" y="295"/>
                  </a:cubicBezTo>
                  <a:cubicBezTo>
                    <a:pt x="266" y="299"/>
                    <a:pt x="263" y="304"/>
                    <a:pt x="259" y="308"/>
                  </a:cubicBezTo>
                  <a:close/>
                  <a:moveTo>
                    <a:pt x="274" y="286"/>
                  </a:moveTo>
                  <a:cubicBezTo>
                    <a:pt x="267" y="282"/>
                    <a:pt x="267" y="282"/>
                    <a:pt x="267" y="282"/>
                  </a:cubicBezTo>
                  <a:cubicBezTo>
                    <a:pt x="270" y="277"/>
                    <a:pt x="272" y="273"/>
                    <a:pt x="274" y="268"/>
                  </a:cubicBezTo>
                  <a:cubicBezTo>
                    <a:pt x="282" y="272"/>
                    <a:pt x="282" y="272"/>
                    <a:pt x="282" y="272"/>
                  </a:cubicBezTo>
                  <a:cubicBezTo>
                    <a:pt x="280" y="277"/>
                    <a:pt x="277" y="281"/>
                    <a:pt x="274" y="286"/>
                  </a:cubicBezTo>
                  <a:close/>
                  <a:moveTo>
                    <a:pt x="286" y="263"/>
                  </a:moveTo>
                  <a:cubicBezTo>
                    <a:pt x="278" y="259"/>
                    <a:pt x="278" y="259"/>
                    <a:pt x="278" y="259"/>
                  </a:cubicBezTo>
                  <a:cubicBezTo>
                    <a:pt x="280" y="254"/>
                    <a:pt x="282" y="249"/>
                    <a:pt x="284" y="244"/>
                  </a:cubicBezTo>
                  <a:cubicBezTo>
                    <a:pt x="292" y="247"/>
                    <a:pt x="292" y="247"/>
                    <a:pt x="292" y="247"/>
                  </a:cubicBezTo>
                  <a:cubicBezTo>
                    <a:pt x="290" y="252"/>
                    <a:pt x="288" y="258"/>
                    <a:pt x="286" y="263"/>
                  </a:cubicBezTo>
                  <a:close/>
                  <a:moveTo>
                    <a:pt x="295" y="238"/>
                  </a:moveTo>
                  <a:cubicBezTo>
                    <a:pt x="286" y="235"/>
                    <a:pt x="286" y="235"/>
                    <a:pt x="286" y="235"/>
                  </a:cubicBezTo>
                  <a:cubicBezTo>
                    <a:pt x="288" y="230"/>
                    <a:pt x="289" y="225"/>
                    <a:pt x="290" y="220"/>
                  </a:cubicBezTo>
                  <a:cubicBezTo>
                    <a:pt x="298" y="221"/>
                    <a:pt x="298" y="221"/>
                    <a:pt x="298" y="221"/>
                  </a:cubicBezTo>
                  <a:cubicBezTo>
                    <a:pt x="297" y="227"/>
                    <a:pt x="296" y="232"/>
                    <a:pt x="295" y="238"/>
                  </a:cubicBezTo>
                  <a:close/>
                  <a:moveTo>
                    <a:pt x="300" y="212"/>
                  </a:moveTo>
                  <a:cubicBezTo>
                    <a:pt x="291" y="211"/>
                    <a:pt x="291" y="211"/>
                    <a:pt x="291" y="211"/>
                  </a:cubicBezTo>
                  <a:cubicBezTo>
                    <a:pt x="292" y="206"/>
                    <a:pt x="292" y="200"/>
                    <a:pt x="292" y="195"/>
                  </a:cubicBezTo>
                  <a:cubicBezTo>
                    <a:pt x="301" y="195"/>
                    <a:pt x="301" y="195"/>
                    <a:pt x="301" y="195"/>
                  </a:cubicBezTo>
                  <a:cubicBezTo>
                    <a:pt x="301" y="201"/>
                    <a:pt x="300" y="206"/>
                    <a:pt x="300" y="212"/>
                  </a:cubicBezTo>
                  <a:close/>
                  <a:moveTo>
                    <a:pt x="292" y="186"/>
                  </a:moveTo>
                  <a:cubicBezTo>
                    <a:pt x="292" y="180"/>
                    <a:pt x="292" y="175"/>
                    <a:pt x="291" y="170"/>
                  </a:cubicBezTo>
                  <a:cubicBezTo>
                    <a:pt x="300" y="169"/>
                    <a:pt x="300" y="169"/>
                    <a:pt x="300" y="169"/>
                  </a:cubicBezTo>
                  <a:cubicBezTo>
                    <a:pt x="301" y="174"/>
                    <a:pt x="301" y="180"/>
                    <a:pt x="301" y="185"/>
                  </a:cubicBezTo>
                  <a:lnTo>
                    <a:pt x="292" y="186"/>
                  </a:lnTo>
                  <a:close/>
                  <a:moveTo>
                    <a:pt x="290" y="160"/>
                  </a:moveTo>
                  <a:cubicBezTo>
                    <a:pt x="289" y="155"/>
                    <a:pt x="288" y="150"/>
                    <a:pt x="287" y="145"/>
                  </a:cubicBezTo>
                  <a:cubicBezTo>
                    <a:pt x="295" y="143"/>
                    <a:pt x="295" y="143"/>
                    <a:pt x="295" y="143"/>
                  </a:cubicBezTo>
                  <a:cubicBezTo>
                    <a:pt x="297" y="148"/>
                    <a:pt x="298" y="154"/>
                    <a:pt x="299" y="159"/>
                  </a:cubicBezTo>
                  <a:lnTo>
                    <a:pt x="290" y="160"/>
                  </a:lnTo>
                  <a:close/>
                  <a:moveTo>
                    <a:pt x="284" y="136"/>
                  </a:moveTo>
                  <a:cubicBezTo>
                    <a:pt x="283" y="131"/>
                    <a:pt x="281" y="126"/>
                    <a:pt x="279" y="121"/>
                  </a:cubicBezTo>
                  <a:cubicBezTo>
                    <a:pt x="287" y="118"/>
                    <a:pt x="287" y="118"/>
                    <a:pt x="287" y="118"/>
                  </a:cubicBezTo>
                  <a:cubicBezTo>
                    <a:pt x="289" y="123"/>
                    <a:pt x="291" y="128"/>
                    <a:pt x="293" y="133"/>
                  </a:cubicBezTo>
                  <a:lnTo>
                    <a:pt x="284" y="136"/>
                  </a:lnTo>
                  <a:close/>
                  <a:moveTo>
                    <a:pt x="275" y="112"/>
                  </a:moveTo>
                  <a:cubicBezTo>
                    <a:pt x="273" y="108"/>
                    <a:pt x="271" y="103"/>
                    <a:pt x="268" y="98"/>
                  </a:cubicBezTo>
                  <a:cubicBezTo>
                    <a:pt x="275" y="94"/>
                    <a:pt x="275" y="94"/>
                    <a:pt x="275" y="94"/>
                  </a:cubicBezTo>
                  <a:cubicBezTo>
                    <a:pt x="278" y="99"/>
                    <a:pt x="281" y="104"/>
                    <a:pt x="283" y="109"/>
                  </a:cubicBezTo>
                  <a:lnTo>
                    <a:pt x="275" y="112"/>
                  </a:lnTo>
                  <a:close/>
                  <a:moveTo>
                    <a:pt x="263" y="90"/>
                  </a:moveTo>
                  <a:cubicBezTo>
                    <a:pt x="260" y="86"/>
                    <a:pt x="257" y="82"/>
                    <a:pt x="254" y="78"/>
                  </a:cubicBezTo>
                  <a:cubicBezTo>
                    <a:pt x="261" y="72"/>
                    <a:pt x="261" y="72"/>
                    <a:pt x="261" y="72"/>
                  </a:cubicBezTo>
                  <a:cubicBezTo>
                    <a:pt x="264" y="77"/>
                    <a:pt x="267" y="81"/>
                    <a:pt x="270" y="86"/>
                  </a:cubicBezTo>
                  <a:lnTo>
                    <a:pt x="263" y="90"/>
                  </a:lnTo>
                  <a:close/>
                  <a:moveTo>
                    <a:pt x="248" y="70"/>
                  </a:moveTo>
                  <a:cubicBezTo>
                    <a:pt x="244" y="66"/>
                    <a:pt x="241" y="63"/>
                    <a:pt x="237" y="59"/>
                  </a:cubicBezTo>
                  <a:cubicBezTo>
                    <a:pt x="243" y="53"/>
                    <a:pt x="243" y="53"/>
                    <a:pt x="243" y="53"/>
                  </a:cubicBezTo>
                  <a:cubicBezTo>
                    <a:pt x="247" y="57"/>
                    <a:pt x="251" y="61"/>
                    <a:pt x="254" y="65"/>
                  </a:cubicBezTo>
                  <a:lnTo>
                    <a:pt x="248" y="70"/>
                  </a:lnTo>
                  <a:close/>
                  <a:moveTo>
                    <a:pt x="230" y="53"/>
                  </a:moveTo>
                  <a:cubicBezTo>
                    <a:pt x="226" y="49"/>
                    <a:pt x="222" y="46"/>
                    <a:pt x="217" y="43"/>
                  </a:cubicBezTo>
                  <a:cubicBezTo>
                    <a:pt x="222" y="36"/>
                    <a:pt x="222" y="36"/>
                    <a:pt x="222" y="36"/>
                  </a:cubicBezTo>
                  <a:cubicBezTo>
                    <a:pt x="227" y="39"/>
                    <a:pt x="231" y="43"/>
                    <a:pt x="235" y="46"/>
                  </a:cubicBezTo>
                  <a:lnTo>
                    <a:pt x="230" y="53"/>
                  </a:lnTo>
                  <a:close/>
                  <a:moveTo>
                    <a:pt x="5" y="44"/>
                  </a:moveTo>
                  <a:cubicBezTo>
                    <a:pt x="0" y="37"/>
                    <a:pt x="0" y="37"/>
                    <a:pt x="0" y="37"/>
                  </a:cubicBezTo>
                  <a:cubicBezTo>
                    <a:pt x="5" y="34"/>
                    <a:pt x="9" y="31"/>
                    <a:pt x="14" y="28"/>
                  </a:cubicBezTo>
                  <a:cubicBezTo>
                    <a:pt x="18" y="35"/>
                    <a:pt x="18" y="35"/>
                    <a:pt x="18" y="35"/>
                  </a:cubicBezTo>
                  <a:cubicBezTo>
                    <a:pt x="14" y="38"/>
                    <a:pt x="9" y="41"/>
                    <a:pt x="5" y="44"/>
                  </a:cubicBezTo>
                  <a:close/>
                  <a:moveTo>
                    <a:pt x="210" y="38"/>
                  </a:moveTo>
                  <a:cubicBezTo>
                    <a:pt x="205" y="35"/>
                    <a:pt x="201" y="32"/>
                    <a:pt x="196" y="30"/>
                  </a:cubicBezTo>
                  <a:cubicBezTo>
                    <a:pt x="200" y="22"/>
                    <a:pt x="200" y="22"/>
                    <a:pt x="200" y="22"/>
                  </a:cubicBezTo>
                  <a:cubicBezTo>
                    <a:pt x="205" y="25"/>
                    <a:pt x="210" y="27"/>
                    <a:pt x="214" y="30"/>
                  </a:cubicBezTo>
                  <a:lnTo>
                    <a:pt x="210" y="38"/>
                  </a:lnTo>
                  <a:close/>
                  <a:moveTo>
                    <a:pt x="26" y="31"/>
                  </a:moveTo>
                  <a:cubicBezTo>
                    <a:pt x="22" y="23"/>
                    <a:pt x="22" y="23"/>
                    <a:pt x="22" y="23"/>
                  </a:cubicBezTo>
                  <a:cubicBezTo>
                    <a:pt x="27" y="21"/>
                    <a:pt x="32" y="18"/>
                    <a:pt x="37" y="16"/>
                  </a:cubicBezTo>
                  <a:cubicBezTo>
                    <a:pt x="41" y="24"/>
                    <a:pt x="41" y="24"/>
                    <a:pt x="41" y="24"/>
                  </a:cubicBezTo>
                  <a:cubicBezTo>
                    <a:pt x="36" y="26"/>
                    <a:pt x="31" y="28"/>
                    <a:pt x="26" y="31"/>
                  </a:cubicBezTo>
                  <a:close/>
                  <a:moveTo>
                    <a:pt x="188" y="25"/>
                  </a:moveTo>
                  <a:cubicBezTo>
                    <a:pt x="183" y="23"/>
                    <a:pt x="178" y="21"/>
                    <a:pt x="173" y="20"/>
                  </a:cubicBezTo>
                  <a:cubicBezTo>
                    <a:pt x="176" y="11"/>
                    <a:pt x="176" y="11"/>
                    <a:pt x="176" y="11"/>
                  </a:cubicBezTo>
                  <a:cubicBezTo>
                    <a:pt x="181" y="13"/>
                    <a:pt x="186" y="15"/>
                    <a:pt x="191" y="18"/>
                  </a:cubicBezTo>
                  <a:lnTo>
                    <a:pt x="188" y="25"/>
                  </a:lnTo>
                  <a:close/>
                  <a:moveTo>
                    <a:pt x="49" y="20"/>
                  </a:moveTo>
                  <a:cubicBezTo>
                    <a:pt x="46" y="12"/>
                    <a:pt x="46" y="12"/>
                    <a:pt x="46" y="12"/>
                  </a:cubicBezTo>
                  <a:cubicBezTo>
                    <a:pt x="52" y="10"/>
                    <a:pt x="57" y="9"/>
                    <a:pt x="62" y="7"/>
                  </a:cubicBezTo>
                  <a:cubicBezTo>
                    <a:pt x="64" y="15"/>
                    <a:pt x="64" y="15"/>
                    <a:pt x="64" y="15"/>
                  </a:cubicBezTo>
                  <a:cubicBezTo>
                    <a:pt x="59" y="17"/>
                    <a:pt x="54" y="18"/>
                    <a:pt x="49" y="20"/>
                  </a:cubicBezTo>
                  <a:close/>
                  <a:moveTo>
                    <a:pt x="164" y="17"/>
                  </a:moveTo>
                  <a:cubicBezTo>
                    <a:pt x="159" y="15"/>
                    <a:pt x="154" y="14"/>
                    <a:pt x="149" y="13"/>
                  </a:cubicBezTo>
                  <a:cubicBezTo>
                    <a:pt x="150" y="4"/>
                    <a:pt x="150" y="4"/>
                    <a:pt x="150" y="4"/>
                  </a:cubicBezTo>
                  <a:cubicBezTo>
                    <a:pt x="156" y="5"/>
                    <a:pt x="161" y="7"/>
                    <a:pt x="166" y="8"/>
                  </a:cubicBezTo>
                  <a:lnTo>
                    <a:pt x="164" y="17"/>
                  </a:lnTo>
                  <a:close/>
                  <a:moveTo>
                    <a:pt x="74" y="13"/>
                  </a:moveTo>
                  <a:cubicBezTo>
                    <a:pt x="72" y="5"/>
                    <a:pt x="72" y="5"/>
                    <a:pt x="72" y="5"/>
                  </a:cubicBezTo>
                  <a:cubicBezTo>
                    <a:pt x="77" y="4"/>
                    <a:pt x="83" y="3"/>
                    <a:pt x="88" y="2"/>
                  </a:cubicBezTo>
                  <a:cubicBezTo>
                    <a:pt x="89" y="11"/>
                    <a:pt x="89" y="11"/>
                    <a:pt x="89" y="11"/>
                  </a:cubicBezTo>
                  <a:cubicBezTo>
                    <a:pt x="84" y="11"/>
                    <a:pt x="79" y="12"/>
                    <a:pt x="74" y="13"/>
                  </a:cubicBezTo>
                  <a:close/>
                  <a:moveTo>
                    <a:pt x="139" y="11"/>
                  </a:moveTo>
                  <a:cubicBezTo>
                    <a:pt x="134" y="10"/>
                    <a:pt x="129" y="10"/>
                    <a:pt x="124" y="9"/>
                  </a:cubicBezTo>
                  <a:cubicBezTo>
                    <a:pt x="124" y="1"/>
                    <a:pt x="124" y="1"/>
                    <a:pt x="124" y="1"/>
                  </a:cubicBezTo>
                  <a:cubicBezTo>
                    <a:pt x="130" y="1"/>
                    <a:pt x="135" y="2"/>
                    <a:pt x="141" y="3"/>
                  </a:cubicBezTo>
                  <a:lnTo>
                    <a:pt x="139" y="11"/>
                  </a:lnTo>
                  <a:close/>
                  <a:moveTo>
                    <a:pt x="99" y="10"/>
                  </a:moveTo>
                  <a:cubicBezTo>
                    <a:pt x="98" y="1"/>
                    <a:pt x="98" y="1"/>
                    <a:pt x="98" y="1"/>
                  </a:cubicBezTo>
                  <a:cubicBezTo>
                    <a:pt x="103" y="1"/>
                    <a:pt x="107" y="0"/>
                    <a:pt x="112" y="0"/>
                  </a:cubicBezTo>
                  <a:cubicBezTo>
                    <a:pt x="114" y="0"/>
                    <a:pt x="114" y="0"/>
                    <a:pt x="114" y="0"/>
                  </a:cubicBezTo>
                  <a:cubicBezTo>
                    <a:pt x="114" y="9"/>
                    <a:pt x="114" y="9"/>
                    <a:pt x="114" y="9"/>
                  </a:cubicBezTo>
                  <a:cubicBezTo>
                    <a:pt x="112" y="9"/>
                    <a:pt x="112" y="9"/>
                    <a:pt x="112" y="9"/>
                  </a:cubicBezTo>
                  <a:cubicBezTo>
                    <a:pt x="108" y="9"/>
                    <a:pt x="103" y="9"/>
                    <a:pt x="99"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0" name="Freeform 44"/>
            <p:cNvSpPr>
              <a:spLocks noEditPoints="1"/>
            </p:cNvSpPr>
            <p:nvPr userDrawn="1"/>
          </p:nvSpPr>
          <p:spPr bwMode="auto">
            <a:xfrm>
              <a:off x="5310188" y="2559050"/>
              <a:ext cx="847725" cy="869950"/>
            </a:xfrm>
            <a:custGeom>
              <a:avLst/>
              <a:gdLst>
                <a:gd name="T0" fmla="*/ 0 w 226"/>
                <a:gd name="T1" fmla="*/ 232 h 232"/>
                <a:gd name="T2" fmla="*/ 9 w 226"/>
                <a:gd name="T3" fmla="*/ 216 h 232"/>
                <a:gd name="T4" fmla="*/ 10 w 226"/>
                <a:gd name="T5" fmla="*/ 207 h 232"/>
                <a:gd name="T6" fmla="*/ 4 w 226"/>
                <a:gd name="T7" fmla="*/ 190 h 232"/>
                <a:gd name="T8" fmla="*/ 10 w 226"/>
                <a:gd name="T9" fmla="*/ 207 h 232"/>
                <a:gd name="T10" fmla="*/ 6 w 226"/>
                <a:gd name="T11" fmla="*/ 180 h 232"/>
                <a:gd name="T12" fmla="*/ 18 w 226"/>
                <a:gd name="T13" fmla="*/ 167 h 232"/>
                <a:gd name="T14" fmla="*/ 21 w 226"/>
                <a:gd name="T15" fmla="*/ 158 h 232"/>
                <a:gd name="T16" fmla="*/ 19 w 226"/>
                <a:gd name="T17" fmla="*/ 139 h 232"/>
                <a:gd name="T18" fmla="*/ 21 w 226"/>
                <a:gd name="T19" fmla="*/ 158 h 232"/>
                <a:gd name="T20" fmla="*/ 23 w 226"/>
                <a:gd name="T21" fmla="*/ 131 h 232"/>
                <a:gd name="T22" fmla="*/ 38 w 226"/>
                <a:gd name="T23" fmla="*/ 120 h 232"/>
                <a:gd name="T24" fmla="*/ 43 w 226"/>
                <a:gd name="T25" fmla="*/ 112 h 232"/>
                <a:gd name="T26" fmla="*/ 45 w 226"/>
                <a:gd name="T27" fmla="*/ 94 h 232"/>
                <a:gd name="T28" fmla="*/ 43 w 226"/>
                <a:gd name="T29" fmla="*/ 112 h 232"/>
                <a:gd name="T30" fmla="*/ 51 w 226"/>
                <a:gd name="T31" fmla="*/ 86 h 232"/>
                <a:gd name="T32" fmla="*/ 68 w 226"/>
                <a:gd name="T33" fmla="*/ 80 h 232"/>
                <a:gd name="T34" fmla="*/ 75 w 226"/>
                <a:gd name="T35" fmla="*/ 73 h 232"/>
                <a:gd name="T36" fmla="*/ 81 w 226"/>
                <a:gd name="T37" fmla="*/ 56 h 232"/>
                <a:gd name="T38" fmla="*/ 75 w 226"/>
                <a:gd name="T39" fmla="*/ 73 h 232"/>
                <a:gd name="T40" fmla="*/ 89 w 226"/>
                <a:gd name="T41" fmla="*/ 49 h 232"/>
                <a:gd name="T42" fmla="*/ 107 w 226"/>
                <a:gd name="T43" fmla="*/ 47 h 232"/>
                <a:gd name="T44" fmla="*/ 115 w 226"/>
                <a:gd name="T45" fmla="*/ 42 h 232"/>
                <a:gd name="T46" fmla="*/ 125 w 226"/>
                <a:gd name="T47" fmla="*/ 26 h 232"/>
                <a:gd name="T48" fmla="*/ 115 w 226"/>
                <a:gd name="T49" fmla="*/ 42 h 232"/>
                <a:gd name="T50" fmla="*/ 133 w 226"/>
                <a:gd name="T51" fmla="*/ 22 h 232"/>
                <a:gd name="T52" fmla="*/ 152 w 226"/>
                <a:gd name="T53" fmla="*/ 23 h 232"/>
                <a:gd name="T54" fmla="*/ 160 w 226"/>
                <a:gd name="T55" fmla="*/ 20 h 232"/>
                <a:gd name="T56" fmla="*/ 173 w 226"/>
                <a:gd name="T57" fmla="*/ 7 h 232"/>
                <a:gd name="T58" fmla="*/ 160 w 226"/>
                <a:gd name="T59" fmla="*/ 20 h 232"/>
                <a:gd name="T60" fmla="*/ 183 w 226"/>
                <a:gd name="T61" fmla="*/ 5 h 232"/>
                <a:gd name="T62" fmla="*/ 200 w 226"/>
                <a:gd name="T63" fmla="*/ 11 h 232"/>
                <a:gd name="T64" fmla="*/ 210 w 226"/>
                <a:gd name="T65" fmla="*/ 9 h 232"/>
                <a:gd name="T66" fmla="*/ 225 w 226"/>
                <a:gd name="T67" fmla="*/ 0 h 232"/>
                <a:gd name="T68" fmla="*/ 210 w 226"/>
                <a:gd name="T69" fmla="*/ 9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6" h="232">
                  <a:moveTo>
                    <a:pt x="8" y="232"/>
                  </a:moveTo>
                  <a:cubicBezTo>
                    <a:pt x="0" y="232"/>
                    <a:pt x="0" y="232"/>
                    <a:pt x="0" y="232"/>
                  </a:cubicBezTo>
                  <a:cubicBezTo>
                    <a:pt x="0" y="227"/>
                    <a:pt x="0" y="221"/>
                    <a:pt x="0" y="216"/>
                  </a:cubicBezTo>
                  <a:cubicBezTo>
                    <a:pt x="9" y="216"/>
                    <a:pt x="9" y="216"/>
                    <a:pt x="9" y="216"/>
                  </a:cubicBezTo>
                  <a:cubicBezTo>
                    <a:pt x="9" y="222"/>
                    <a:pt x="8" y="227"/>
                    <a:pt x="8" y="232"/>
                  </a:cubicBezTo>
                  <a:close/>
                  <a:moveTo>
                    <a:pt x="10" y="207"/>
                  </a:moveTo>
                  <a:cubicBezTo>
                    <a:pt x="1" y="206"/>
                    <a:pt x="1" y="206"/>
                    <a:pt x="1" y="206"/>
                  </a:cubicBezTo>
                  <a:cubicBezTo>
                    <a:pt x="2" y="201"/>
                    <a:pt x="3" y="195"/>
                    <a:pt x="4" y="190"/>
                  </a:cubicBezTo>
                  <a:cubicBezTo>
                    <a:pt x="12" y="191"/>
                    <a:pt x="12" y="191"/>
                    <a:pt x="12" y="191"/>
                  </a:cubicBezTo>
                  <a:cubicBezTo>
                    <a:pt x="11" y="196"/>
                    <a:pt x="10" y="202"/>
                    <a:pt x="10" y="207"/>
                  </a:cubicBezTo>
                  <a:close/>
                  <a:moveTo>
                    <a:pt x="14" y="182"/>
                  </a:moveTo>
                  <a:cubicBezTo>
                    <a:pt x="6" y="180"/>
                    <a:pt x="6" y="180"/>
                    <a:pt x="6" y="180"/>
                  </a:cubicBezTo>
                  <a:cubicBezTo>
                    <a:pt x="7" y="175"/>
                    <a:pt x="8" y="169"/>
                    <a:pt x="10" y="164"/>
                  </a:cubicBezTo>
                  <a:cubicBezTo>
                    <a:pt x="18" y="167"/>
                    <a:pt x="18" y="167"/>
                    <a:pt x="18" y="167"/>
                  </a:cubicBezTo>
                  <a:cubicBezTo>
                    <a:pt x="17" y="172"/>
                    <a:pt x="15" y="177"/>
                    <a:pt x="14" y="182"/>
                  </a:cubicBezTo>
                  <a:close/>
                  <a:moveTo>
                    <a:pt x="21" y="158"/>
                  </a:moveTo>
                  <a:cubicBezTo>
                    <a:pt x="13" y="155"/>
                    <a:pt x="13" y="155"/>
                    <a:pt x="13" y="155"/>
                  </a:cubicBezTo>
                  <a:cubicBezTo>
                    <a:pt x="15" y="150"/>
                    <a:pt x="17" y="144"/>
                    <a:pt x="19" y="139"/>
                  </a:cubicBezTo>
                  <a:cubicBezTo>
                    <a:pt x="27" y="143"/>
                    <a:pt x="27" y="143"/>
                    <a:pt x="27" y="143"/>
                  </a:cubicBezTo>
                  <a:cubicBezTo>
                    <a:pt x="25" y="148"/>
                    <a:pt x="23" y="153"/>
                    <a:pt x="21" y="158"/>
                  </a:cubicBezTo>
                  <a:close/>
                  <a:moveTo>
                    <a:pt x="31" y="134"/>
                  </a:moveTo>
                  <a:cubicBezTo>
                    <a:pt x="23" y="131"/>
                    <a:pt x="23" y="131"/>
                    <a:pt x="23" y="131"/>
                  </a:cubicBezTo>
                  <a:cubicBezTo>
                    <a:pt x="26" y="126"/>
                    <a:pt x="28" y="121"/>
                    <a:pt x="31" y="116"/>
                  </a:cubicBezTo>
                  <a:cubicBezTo>
                    <a:pt x="38" y="120"/>
                    <a:pt x="38" y="120"/>
                    <a:pt x="38" y="120"/>
                  </a:cubicBezTo>
                  <a:cubicBezTo>
                    <a:pt x="36" y="125"/>
                    <a:pt x="33" y="130"/>
                    <a:pt x="31" y="134"/>
                  </a:cubicBezTo>
                  <a:close/>
                  <a:moveTo>
                    <a:pt x="43" y="112"/>
                  </a:moveTo>
                  <a:cubicBezTo>
                    <a:pt x="36" y="108"/>
                    <a:pt x="36" y="108"/>
                    <a:pt x="36" y="108"/>
                  </a:cubicBezTo>
                  <a:cubicBezTo>
                    <a:pt x="39" y="103"/>
                    <a:pt x="42" y="98"/>
                    <a:pt x="45" y="94"/>
                  </a:cubicBezTo>
                  <a:cubicBezTo>
                    <a:pt x="52" y="99"/>
                    <a:pt x="52" y="99"/>
                    <a:pt x="52" y="99"/>
                  </a:cubicBezTo>
                  <a:cubicBezTo>
                    <a:pt x="49" y="103"/>
                    <a:pt x="46" y="108"/>
                    <a:pt x="43" y="112"/>
                  </a:cubicBezTo>
                  <a:close/>
                  <a:moveTo>
                    <a:pt x="58" y="92"/>
                  </a:moveTo>
                  <a:cubicBezTo>
                    <a:pt x="51" y="86"/>
                    <a:pt x="51" y="86"/>
                    <a:pt x="51" y="86"/>
                  </a:cubicBezTo>
                  <a:cubicBezTo>
                    <a:pt x="55" y="82"/>
                    <a:pt x="58" y="78"/>
                    <a:pt x="62" y="74"/>
                  </a:cubicBezTo>
                  <a:cubicBezTo>
                    <a:pt x="68" y="80"/>
                    <a:pt x="68" y="80"/>
                    <a:pt x="68" y="80"/>
                  </a:cubicBezTo>
                  <a:cubicBezTo>
                    <a:pt x="65" y="84"/>
                    <a:pt x="61" y="88"/>
                    <a:pt x="58" y="92"/>
                  </a:cubicBezTo>
                  <a:close/>
                  <a:moveTo>
                    <a:pt x="75" y="73"/>
                  </a:moveTo>
                  <a:cubicBezTo>
                    <a:pt x="69" y="67"/>
                    <a:pt x="69" y="67"/>
                    <a:pt x="69" y="67"/>
                  </a:cubicBezTo>
                  <a:cubicBezTo>
                    <a:pt x="73" y="63"/>
                    <a:pt x="77" y="59"/>
                    <a:pt x="81" y="56"/>
                  </a:cubicBezTo>
                  <a:cubicBezTo>
                    <a:pt x="87" y="62"/>
                    <a:pt x="87" y="62"/>
                    <a:pt x="87" y="62"/>
                  </a:cubicBezTo>
                  <a:cubicBezTo>
                    <a:pt x="83" y="66"/>
                    <a:pt x="79" y="69"/>
                    <a:pt x="75" y="73"/>
                  </a:cubicBezTo>
                  <a:close/>
                  <a:moveTo>
                    <a:pt x="94" y="56"/>
                  </a:moveTo>
                  <a:cubicBezTo>
                    <a:pt x="89" y="49"/>
                    <a:pt x="89" y="49"/>
                    <a:pt x="89" y="49"/>
                  </a:cubicBezTo>
                  <a:cubicBezTo>
                    <a:pt x="93" y="46"/>
                    <a:pt x="97" y="43"/>
                    <a:pt x="102" y="40"/>
                  </a:cubicBezTo>
                  <a:cubicBezTo>
                    <a:pt x="107" y="47"/>
                    <a:pt x="107" y="47"/>
                    <a:pt x="107" y="47"/>
                  </a:cubicBezTo>
                  <a:cubicBezTo>
                    <a:pt x="102" y="50"/>
                    <a:pt x="98" y="53"/>
                    <a:pt x="94" y="56"/>
                  </a:cubicBezTo>
                  <a:close/>
                  <a:moveTo>
                    <a:pt x="115" y="42"/>
                  </a:moveTo>
                  <a:cubicBezTo>
                    <a:pt x="110" y="34"/>
                    <a:pt x="110" y="34"/>
                    <a:pt x="110" y="34"/>
                  </a:cubicBezTo>
                  <a:cubicBezTo>
                    <a:pt x="115" y="31"/>
                    <a:pt x="120" y="29"/>
                    <a:pt x="125" y="26"/>
                  </a:cubicBezTo>
                  <a:cubicBezTo>
                    <a:pt x="129" y="34"/>
                    <a:pt x="129" y="34"/>
                    <a:pt x="129" y="34"/>
                  </a:cubicBezTo>
                  <a:cubicBezTo>
                    <a:pt x="124" y="36"/>
                    <a:pt x="119" y="39"/>
                    <a:pt x="115" y="42"/>
                  </a:cubicBezTo>
                  <a:close/>
                  <a:moveTo>
                    <a:pt x="137" y="30"/>
                  </a:moveTo>
                  <a:cubicBezTo>
                    <a:pt x="133" y="22"/>
                    <a:pt x="133" y="22"/>
                    <a:pt x="133" y="22"/>
                  </a:cubicBezTo>
                  <a:cubicBezTo>
                    <a:pt x="138" y="19"/>
                    <a:pt x="143" y="17"/>
                    <a:pt x="148" y="15"/>
                  </a:cubicBezTo>
                  <a:cubicBezTo>
                    <a:pt x="152" y="23"/>
                    <a:pt x="152" y="23"/>
                    <a:pt x="152" y="23"/>
                  </a:cubicBezTo>
                  <a:cubicBezTo>
                    <a:pt x="147" y="25"/>
                    <a:pt x="142" y="27"/>
                    <a:pt x="137" y="30"/>
                  </a:cubicBezTo>
                  <a:close/>
                  <a:moveTo>
                    <a:pt x="160" y="20"/>
                  </a:moveTo>
                  <a:cubicBezTo>
                    <a:pt x="158" y="12"/>
                    <a:pt x="158" y="12"/>
                    <a:pt x="158" y="12"/>
                  </a:cubicBezTo>
                  <a:cubicBezTo>
                    <a:pt x="163" y="10"/>
                    <a:pt x="168" y="9"/>
                    <a:pt x="173" y="7"/>
                  </a:cubicBezTo>
                  <a:cubicBezTo>
                    <a:pt x="176" y="16"/>
                    <a:pt x="176" y="16"/>
                    <a:pt x="176" y="16"/>
                  </a:cubicBezTo>
                  <a:cubicBezTo>
                    <a:pt x="171" y="17"/>
                    <a:pt x="165" y="18"/>
                    <a:pt x="160" y="20"/>
                  </a:cubicBezTo>
                  <a:close/>
                  <a:moveTo>
                    <a:pt x="185" y="13"/>
                  </a:moveTo>
                  <a:cubicBezTo>
                    <a:pt x="183" y="5"/>
                    <a:pt x="183" y="5"/>
                    <a:pt x="183" y="5"/>
                  </a:cubicBezTo>
                  <a:cubicBezTo>
                    <a:pt x="188" y="4"/>
                    <a:pt x="194" y="3"/>
                    <a:pt x="199" y="2"/>
                  </a:cubicBezTo>
                  <a:cubicBezTo>
                    <a:pt x="200" y="11"/>
                    <a:pt x="200" y="11"/>
                    <a:pt x="200" y="11"/>
                  </a:cubicBezTo>
                  <a:cubicBezTo>
                    <a:pt x="195" y="11"/>
                    <a:pt x="190" y="12"/>
                    <a:pt x="185" y="13"/>
                  </a:cubicBezTo>
                  <a:close/>
                  <a:moveTo>
                    <a:pt x="210" y="9"/>
                  </a:moveTo>
                  <a:cubicBezTo>
                    <a:pt x="209" y="1"/>
                    <a:pt x="209" y="1"/>
                    <a:pt x="209" y="1"/>
                  </a:cubicBezTo>
                  <a:cubicBezTo>
                    <a:pt x="214" y="0"/>
                    <a:pt x="220" y="0"/>
                    <a:pt x="225" y="0"/>
                  </a:cubicBezTo>
                  <a:cubicBezTo>
                    <a:pt x="226" y="8"/>
                    <a:pt x="226" y="8"/>
                    <a:pt x="226" y="8"/>
                  </a:cubicBezTo>
                  <a:cubicBezTo>
                    <a:pt x="220" y="9"/>
                    <a:pt x="215" y="9"/>
                    <a:pt x="210"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1" name="Freeform 45"/>
            <p:cNvSpPr>
              <a:spLocks noEditPoints="1"/>
            </p:cNvSpPr>
            <p:nvPr userDrawn="1"/>
          </p:nvSpPr>
          <p:spPr bwMode="auto">
            <a:xfrm>
              <a:off x="6180138" y="2382838"/>
              <a:ext cx="1046163" cy="2092325"/>
            </a:xfrm>
            <a:custGeom>
              <a:avLst/>
              <a:gdLst>
                <a:gd name="T0" fmla="*/ 12 w 279"/>
                <a:gd name="T1" fmla="*/ 550 h 558"/>
                <a:gd name="T2" fmla="*/ 22 w 279"/>
                <a:gd name="T3" fmla="*/ 558 h 558"/>
                <a:gd name="T4" fmla="*/ 38 w 279"/>
                <a:gd name="T5" fmla="*/ 556 h 558"/>
                <a:gd name="T6" fmla="*/ 46 w 279"/>
                <a:gd name="T7" fmla="*/ 546 h 558"/>
                <a:gd name="T8" fmla="*/ 48 w 279"/>
                <a:gd name="T9" fmla="*/ 554 h 558"/>
                <a:gd name="T10" fmla="*/ 86 w 279"/>
                <a:gd name="T11" fmla="*/ 536 h 558"/>
                <a:gd name="T12" fmla="*/ 98 w 279"/>
                <a:gd name="T13" fmla="*/ 541 h 558"/>
                <a:gd name="T14" fmla="*/ 114 w 279"/>
                <a:gd name="T15" fmla="*/ 534 h 558"/>
                <a:gd name="T16" fmla="*/ 119 w 279"/>
                <a:gd name="T17" fmla="*/ 523 h 558"/>
                <a:gd name="T18" fmla="*/ 122 w 279"/>
                <a:gd name="T19" fmla="*/ 530 h 558"/>
                <a:gd name="T20" fmla="*/ 154 w 279"/>
                <a:gd name="T21" fmla="*/ 502 h 558"/>
                <a:gd name="T22" fmla="*/ 167 w 279"/>
                <a:gd name="T23" fmla="*/ 503 h 558"/>
                <a:gd name="T24" fmla="*/ 180 w 279"/>
                <a:gd name="T25" fmla="*/ 493 h 558"/>
                <a:gd name="T26" fmla="*/ 182 w 279"/>
                <a:gd name="T27" fmla="*/ 480 h 558"/>
                <a:gd name="T28" fmla="*/ 187 w 279"/>
                <a:gd name="T29" fmla="*/ 486 h 558"/>
                <a:gd name="T30" fmla="*/ 210 w 279"/>
                <a:gd name="T31" fmla="*/ 450 h 558"/>
                <a:gd name="T32" fmla="*/ 223 w 279"/>
                <a:gd name="T33" fmla="*/ 448 h 558"/>
                <a:gd name="T34" fmla="*/ 232 w 279"/>
                <a:gd name="T35" fmla="*/ 435 h 558"/>
                <a:gd name="T36" fmla="*/ 230 w 279"/>
                <a:gd name="T37" fmla="*/ 422 h 558"/>
                <a:gd name="T38" fmla="*/ 238 w 279"/>
                <a:gd name="T39" fmla="*/ 426 h 558"/>
                <a:gd name="T40" fmla="*/ 249 w 279"/>
                <a:gd name="T41" fmla="*/ 385 h 558"/>
                <a:gd name="T42" fmla="*/ 261 w 279"/>
                <a:gd name="T43" fmla="*/ 379 h 558"/>
                <a:gd name="T44" fmla="*/ 266 w 279"/>
                <a:gd name="T45" fmla="*/ 364 h 558"/>
                <a:gd name="T46" fmla="*/ 261 w 279"/>
                <a:gd name="T47" fmla="*/ 352 h 558"/>
                <a:gd name="T48" fmla="*/ 269 w 279"/>
                <a:gd name="T49" fmla="*/ 354 h 558"/>
                <a:gd name="T50" fmla="*/ 269 w 279"/>
                <a:gd name="T51" fmla="*/ 312 h 558"/>
                <a:gd name="T52" fmla="*/ 278 w 279"/>
                <a:gd name="T53" fmla="*/ 303 h 558"/>
                <a:gd name="T54" fmla="*/ 279 w 279"/>
                <a:gd name="T55" fmla="*/ 286 h 558"/>
                <a:gd name="T56" fmla="*/ 270 w 279"/>
                <a:gd name="T57" fmla="*/ 261 h 558"/>
                <a:gd name="T58" fmla="*/ 271 w 279"/>
                <a:gd name="T59" fmla="*/ 277 h 558"/>
                <a:gd name="T60" fmla="*/ 276 w 279"/>
                <a:gd name="T61" fmla="*/ 234 h 558"/>
                <a:gd name="T62" fmla="*/ 266 w 279"/>
                <a:gd name="T63" fmla="*/ 226 h 558"/>
                <a:gd name="T64" fmla="*/ 274 w 279"/>
                <a:gd name="T65" fmla="*/ 225 h 558"/>
                <a:gd name="T66" fmla="*/ 254 w 279"/>
                <a:gd name="T67" fmla="*/ 186 h 558"/>
                <a:gd name="T68" fmla="*/ 259 w 279"/>
                <a:gd name="T69" fmla="*/ 202 h 558"/>
                <a:gd name="T70" fmla="*/ 252 w 279"/>
                <a:gd name="T71" fmla="*/ 159 h 558"/>
                <a:gd name="T72" fmla="*/ 240 w 279"/>
                <a:gd name="T73" fmla="*/ 155 h 558"/>
                <a:gd name="T74" fmla="*/ 248 w 279"/>
                <a:gd name="T75" fmla="*/ 151 h 558"/>
                <a:gd name="T76" fmla="*/ 219 w 279"/>
                <a:gd name="T77" fmla="*/ 120 h 558"/>
                <a:gd name="T78" fmla="*/ 228 w 279"/>
                <a:gd name="T79" fmla="*/ 133 h 558"/>
                <a:gd name="T80" fmla="*/ 209 w 279"/>
                <a:gd name="T81" fmla="*/ 94 h 558"/>
                <a:gd name="T82" fmla="*/ 196 w 279"/>
                <a:gd name="T83" fmla="*/ 93 h 558"/>
                <a:gd name="T84" fmla="*/ 203 w 279"/>
                <a:gd name="T85" fmla="*/ 87 h 558"/>
                <a:gd name="T86" fmla="*/ 166 w 279"/>
                <a:gd name="T87" fmla="*/ 65 h 558"/>
                <a:gd name="T88" fmla="*/ 178 w 279"/>
                <a:gd name="T89" fmla="*/ 75 h 558"/>
                <a:gd name="T90" fmla="*/ 149 w 279"/>
                <a:gd name="T91" fmla="*/ 43 h 558"/>
                <a:gd name="T92" fmla="*/ 137 w 279"/>
                <a:gd name="T93" fmla="*/ 46 h 558"/>
                <a:gd name="T94" fmla="*/ 141 w 279"/>
                <a:gd name="T95" fmla="*/ 38 h 558"/>
                <a:gd name="T96" fmla="*/ 100 w 279"/>
                <a:gd name="T97" fmla="*/ 27 h 558"/>
                <a:gd name="T98" fmla="*/ 114 w 279"/>
                <a:gd name="T99" fmla="*/ 34 h 558"/>
                <a:gd name="T100" fmla="*/ 78 w 279"/>
                <a:gd name="T101" fmla="*/ 11 h 558"/>
                <a:gd name="T102" fmla="*/ 66 w 279"/>
                <a:gd name="T103" fmla="*/ 17 h 558"/>
                <a:gd name="T104" fmla="*/ 68 w 279"/>
                <a:gd name="T105" fmla="*/ 8 h 558"/>
                <a:gd name="T106" fmla="*/ 26 w 279"/>
                <a:gd name="T107" fmla="*/ 10 h 558"/>
                <a:gd name="T108" fmla="*/ 41 w 279"/>
                <a:gd name="T109" fmla="*/ 12 h 558"/>
                <a:gd name="T110" fmla="*/ 0 w 279"/>
                <a:gd name="T111" fmla="*/ 0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9" h="558">
                  <a:moveTo>
                    <a:pt x="0" y="558"/>
                  </a:moveTo>
                  <a:cubicBezTo>
                    <a:pt x="0" y="550"/>
                    <a:pt x="0" y="550"/>
                    <a:pt x="0" y="550"/>
                  </a:cubicBezTo>
                  <a:cubicBezTo>
                    <a:pt x="4" y="550"/>
                    <a:pt x="8" y="550"/>
                    <a:pt x="12" y="550"/>
                  </a:cubicBezTo>
                  <a:cubicBezTo>
                    <a:pt x="12" y="558"/>
                    <a:pt x="12" y="558"/>
                    <a:pt x="12" y="558"/>
                  </a:cubicBezTo>
                  <a:cubicBezTo>
                    <a:pt x="8" y="558"/>
                    <a:pt x="4" y="558"/>
                    <a:pt x="0" y="558"/>
                  </a:cubicBezTo>
                  <a:close/>
                  <a:moveTo>
                    <a:pt x="22" y="558"/>
                  </a:moveTo>
                  <a:cubicBezTo>
                    <a:pt x="21" y="549"/>
                    <a:pt x="21" y="549"/>
                    <a:pt x="21" y="549"/>
                  </a:cubicBezTo>
                  <a:cubicBezTo>
                    <a:pt x="26" y="549"/>
                    <a:pt x="32" y="548"/>
                    <a:pt x="37" y="547"/>
                  </a:cubicBezTo>
                  <a:cubicBezTo>
                    <a:pt x="38" y="556"/>
                    <a:pt x="38" y="556"/>
                    <a:pt x="38" y="556"/>
                  </a:cubicBezTo>
                  <a:cubicBezTo>
                    <a:pt x="33" y="557"/>
                    <a:pt x="27" y="557"/>
                    <a:pt x="22" y="558"/>
                  </a:cubicBezTo>
                  <a:close/>
                  <a:moveTo>
                    <a:pt x="48" y="554"/>
                  </a:moveTo>
                  <a:cubicBezTo>
                    <a:pt x="46" y="546"/>
                    <a:pt x="46" y="546"/>
                    <a:pt x="46" y="546"/>
                  </a:cubicBezTo>
                  <a:cubicBezTo>
                    <a:pt x="52" y="545"/>
                    <a:pt x="57" y="544"/>
                    <a:pt x="62" y="543"/>
                  </a:cubicBezTo>
                  <a:cubicBezTo>
                    <a:pt x="64" y="551"/>
                    <a:pt x="64" y="551"/>
                    <a:pt x="64" y="551"/>
                  </a:cubicBezTo>
                  <a:cubicBezTo>
                    <a:pt x="59" y="552"/>
                    <a:pt x="53" y="553"/>
                    <a:pt x="48" y="554"/>
                  </a:cubicBezTo>
                  <a:close/>
                  <a:moveTo>
                    <a:pt x="73" y="549"/>
                  </a:moveTo>
                  <a:cubicBezTo>
                    <a:pt x="71" y="540"/>
                    <a:pt x="71" y="540"/>
                    <a:pt x="71" y="540"/>
                  </a:cubicBezTo>
                  <a:cubicBezTo>
                    <a:pt x="76" y="539"/>
                    <a:pt x="81" y="537"/>
                    <a:pt x="86" y="536"/>
                  </a:cubicBezTo>
                  <a:cubicBezTo>
                    <a:pt x="89" y="544"/>
                    <a:pt x="89" y="544"/>
                    <a:pt x="89" y="544"/>
                  </a:cubicBezTo>
                  <a:cubicBezTo>
                    <a:pt x="84" y="546"/>
                    <a:pt x="79" y="547"/>
                    <a:pt x="73" y="549"/>
                  </a:cubicBezTo>
                  <a:close/>
                  <a:moveTo>
                    <a:pt x="98" y="541"/>
                  </a:moveTo>
                  <a:cubicBezTo>
                    <a:pt x="95" y="533"/>
                    <a:pt x="95" y="533"/>
                    <a:pt x="95" y="533"/>
                  </a:cubicBezTo>
                  <a:cubicBezTo>
                    <a:pt x="100" y="531"/>
                    <a:pt x="105" y="529"/>
                    <a:pt x="110" y="527"/>
                  </a:cubicBezTo>
                  <a:cubicBezTo>
                    <a:pt x="114" y="534"/>
                    <a:pt x="114" y="534"/>
                    <a:pt x="114" y="534"/>
                  </a:cubicBezTo>
                  <a:cubicBezTo>
                    <a:pt x="109" y="537"/>
                    <a:pt x="104" y="539"/>
                    <a:pt x="98" y="541"/>
                  </a:cubicBezTo>
                  <a:close/>
                  <a:moveTo>
                    <a:pt x="122" y="530"/>
                  </a:moveTo>
                  <a:cubicBezTo>
                    <a:pt x="119" y="523"/>
                    <a:pt x="119" y="523"/>
                    <a:pt x="119" y="523"/>
                  </a:cubicBezTo>
                  <a:cubicBezTo>
                    <a:pt x="123" y="520"/>
                    <a:pt x="128" y="518"/>
                    <a:pt x="133" y="515"/>
                  </a:cubicBezTo>
                  <a:cubicBezTo>
                    <a:pt x="137" y="523"/>
                    <a:pt x="137" y="523"/>
                    <a:pt x="137" y="523"/>
                  </a:cubicBezTo>
                  <a:cubicBezTo>
                    <a:pt x="132" y="525"/>
                    <a:pt x="127" y="528"/>
                    <a:pt x="122" y="530"/>
                  </a:cubicBezTo>
                  <a:close/>
                  <a:moveTo>
                    <a:pt x="145" y="518"/>
                  </a:moveTo>
                  <a:cubicBezTo>
                    <a:pt x="141" y="510"/>
                    <a:pt x="141" y="510"/>
                    <a:pt x="141" y="510"/>
                  </a:cubicBezTo>
                  <a:cubicBezTo>
                    <a:pt x="145" y="508"/>
                    <a:pt x="150" y="505"/>
                    <a:pt x="154" y="502"/>
                  </a:cubicBezTo>
                  <a:cubicBezTo>
                    <a:pt x="159" y="509"/>
                    <a:pt x="159" y="509"/>
                    <a:pt x="159" y="509"/>
                  </a:cubicBezTo>
                  <a:cubicBezTo>
                    <a:pt x="155" y="512"/>
                    <a:pt x="150" y="515"/>
                    <a:pt x="145" y="518"/>
                  </a:cubicBezTo>
                  <a:close/>
                  <a:moveTo>
                    <a:pt x="167" y="503"/>
                  </a:moveTo>
                  <a:cubicBezTo>
                    <a:pt x="162" y="496"/>
                    <a:pt x="162" y="496"/>
                    <a:pt x="162" y="496"/>
                  </a:cubicBezTo>
                  <a:cubicBezTo>
                    <a:pt x="166" y="493"/>
                    <a:pt x="170" y="490"/>
                    <a:pt x="174" y="486"/>
                  </a:cubicBezTo>
                  <a:cubicBezTo>
                    <a:pt x="180" y="493"/>
                    <a:pt x="180" y="493"/>
                    <a:pt x="180" y="493"/>
                  </a:cubicBezTo>
                  <a:cubicBezTo>
                    <a:pt x="176" y="496"/>
                    <a:pt x="171" y="500"/>
                    <a:pt x="167" y="503"/>
                  </a:cubicBezTo>
                  <a:close/>
                  <a:moveTo>
                    <a:pt x="187" y="486"/>
                  </a:moveTo>
                  <a:cubicBezTo>
                    <a:pt x="182" y="480"/>
                    <a:pt x="182" y="480"/>
                    <a:pt x="182" y="480"/>
                  </a:cubicBezTo>
                  <a:cubicBezTo>
                    <a:pt x="185" y="476"/>
                    <a:pt x="189" y="473"/>
                    <a:pt x="193" y="469"/>
                  </a:cubicBezTo>
                  <a:cubicBezTo>
                    <a:pt x="199" y="475"/>
                    <a:pt x="199" y="475"/>
                    <a:pt x="199" y="475"/>
                  </a:cubicBezTo>
                  <a:cubicBezTo>
                    <a:pt x="195" y="479"/>
                    <a:pt x="191" y="483"/>
                    <a:pt x="187" y="486"/>
                  </a:cubicBezTo>
                  <a:close/>
                  <a:moveTo>
                    <a:pt x="206" y="468"/>
                  </a:moveTo>
                  <a:cubicBezTo>
                    <a:pt x="200" y="462"/>
                    <a:pt x="200" y="462"/>
                    <a:pt x="200" y="462"/>
                  </a:cubicBezTo>
                  <a:cubicBezTo>
                    <a:pt x="203" y="458"/>
                    <a:pt x="207" y="454"/>
                    <a:pt x="210" y="450"/>
                  </a:cubicBezTo>
                  <a:cubicBezTo>
                    <a:pt x="217" y="456"/>
                    <a:pt x="217" y="456"/>
                    <a:pt x="217" y="456"/>
                  </a:cubicBezTo>
                  <a:cubicBezTo>
                    <a:pt x="213" y="460"/>
                    <a:pt x="210" y="464"/>
                    <a:pt x="206" y="468"/>
                  </a:cubicBezTo>
                  <a:close/>
                  <a:moveTo>
                    <a:pt x="223" y="448"/>
                  </a:moveTo>
                  <a:cubicBezTo>
                    <a:pt x="216" y="443"/>
                    <a:pt x="216" y="443"/>
                    <a:pt x="216" y="443"/>
                  </a:cubicBezTo>
                  <a:cubicBezTo>
                    <a:pt x="219" y="438"/>
                    <a:pt x="222" y="434"/>
                    <a:pt x="225" y="430"/>
                  </a:cubicBezTo>
                  <a:cubicBezTo>
                    <a:pt x="232" y="435"/>
                    <a:pt x="232" y="435"/>
                    <a:pt x="232" y="435"/>
                  </a:cubicBezTo>
                  <a:cubicBezTo>
                    <a:pt x="229" y="439"/>
                    <a:pt x="226" y="444"/>
                    <a:pt x="223" y="448"/>
                  </a:cubicBezTo>
                  <a:close/>
                  <a:moveTo>
                    <a:pt x="238" y="426"/>
                  </a:moveTo>
                  <a:cubicBezTo>
                    <a:pt x="230" y="422"/>
                    <a:pt x="230" y="422"/>
                    <a:pt x="230" y="422"/>
                  </a:cubicBezTo>
                  <a:cubicBezTo>
                    <a:pt x="233" y="417"/>
                    <a:pt x="236" y="413"/>
                    <a:pt x="238" y="408"/>
                  </a:cubicBezTo>
                  <a:cubicBezTo>
                    <a:pt x="246" y="412"/>
                    <a:pt x="246" y="412"/>
                    <a:pt x="246" y="412"/>
                  </a:cubicBezTo>
                  <a:cubicBezTo>
                    <a:pt x="243" y="417"/>
                    <a:pt x="241" y="422"/>
                    <a:pt x="238" y="426"/>
                  </a:cubicBezTo>
                  <a:close/>
                  <a:moveTo>
                    <a:pt x="250" y="403"/>
                  </a:moveTo>
                  <a:cubicBezTo>
                    <a:pt x="243" y="399"/>
                    <a:pt x="243" y="399"/>
                    <a:pt x="243" y="399"/>
                  </a:cubicBezTo>
                  <a:cubicBezTo>
                    <a:pt x="245" y="395"/>
                    <a:pt x="247" y="390"/>
                    <a:pt x="249" y="385"/>
                  </a:cubicBezTo>
                  <a:cubicBezTo>
                    <a:pt x="257" y="388"/>
                    <a:pt x="257" y="388"/>
                    <a:pt x="257" y="388"/>
                  </a:cubicBezTo>
                  <a:cubicBezTo>
                    <a:pt x="255" y="393"/>
                    <a:pt x="253" y="398"/>
                    <a:pt x="250" y="403"/>
                  </a:cubicBezTo>
                  <a:close/>
                  <a:moveTo>
                    <a:pt x="261" y="379"/>
                  </a:moveTo>
                  <a:cubicBezTo>
                    <a:pt x="253" y="376"/>
                    <a:pt x="253" y="376"/>
                    <a:pt x="253" y="376"/>
                  </a:cubicBezTo>
                  <a:cubicBezTo>
                    <a:pt x="255" y="371"/>
                    <a:pt x="257" y="366"/>
                    <a:pt x="258" y="361"/>
                  </a:cubicBezTo>
                  <a:cubicBezTo>
                    <a:pt x="266" y="364"/>
                    <a:pt x="266" y="364"/>
                    <a:pt x="266" y="364"/>
                  </a:cubicBezTo>
                  <a:cubicBezTo>
                    <a:pt x="265" y="369"/>
                    <a:pt x="263" y="374"/>
                    <a:pt x="261" y="379"/>
                  </a:cubicBezTo>
                  <a:close/>
                  <a:moveTo>
                    <a:pt x="269" y="354"/>
                  </a:moveTo>
                  <a:cubicBezTo>
                    <a:pt x="261" y="352"/>
                    <a:pt x="261" y="352"/>
                    <a:pt x="261" y="352"/>
                  </a:cubicBezTo>
                  <a:cubicBezTo>
                    <a:pt x="262" y="347"/>
                    <a:pt x="264" y="342"/>
                    <a:pt x="265" y="337"/>
                  </a:cubicBezTo>
                  <a:cubicBezTo>
                    <a:pt x="273" y="338"/>
                    <a:pt x="273" y="338"/>
                    <a:pt x="273" y="338"/>
                  </a:cubicBezTo>
                  <a:cubicBezTo>
                    <a:pt x="272" y="344"/>
                    <a:pt x="271" y="349"/>
                    <a:pt x="269" y="354"/>
                  </a:cubicBezTo>
                  <a:close/>
                  <a:moveTo>
                    <a:pt x="275" y="329"/>
                  </a:moveTo>
                  <a:cubicBezTo>
                    <a:pt x="267" y="327"/>
                    <a:pt x="267" y="327"/>
                    <a:pt x="267" y="327"/>
                  </a:cubicBezTo>
                  <a:cubicBezTo>
                    <a:pt x="267" y="322"/>
                    <a:pt x="268" y="317"/>
                    <a:pt x="269" y="312"/>
                  </a:cubicBezTo>
                  <a:cubicBezTo>
                    <a:pt x="277" y="313"/>
                    <a:pt x="277" y="313"/>
                    <a:pt x="277" y="313"/>
                  </a:cubicBezTo>
                  <a:cubicBezTo>
                    <a:pt x="277" y="318"/>
                    <a:pt x="276" y="323"/>
                    <a:pt x="275" y="329"/>
                  </a:cubicBezTo>
                  <a:close/>
                  <a:moveTo>
                    <a:pt x="278" y="303"/>
                  </a:moveTo>
                  <a:cubicBezTo>
                    <a:pt x="270" y="302"/>
                    <a:pt x="270" y="302"/>
                    <a:pt x="270" y="302"/>
                  </a:cubicBezTo>
                  <a:cubicBezTo>
                    <a:pt x="270" y="297"/>
                    <a:pt x="271" y="292"/>
                    <a:pt x="271" y="286"/>
                  </a:cubicBezTo>
                  <a:cubicBezTo>
                    <a:pt x="279" y="286"/>
                    <a:pt x="279" y="286"/>
                    <a:pt x="279" y="286"/>
                  </a:cubicBezTo>
                  <a:cubicBezTo>
                    <a:pt x="279" y="292"/>
                    <a:pt x="279" y="297"/>
                    <a:pt x="278" y="303"/>
                  </a:cubicBezTo>
                  <a:close/>
                  <a:moveTo>
                    <a:pt x="271" y="277"/>
                  </a:moveTo>
                  <a:cubicBezTo>
                    <a:pt x="271" y="271"/>
                    <a:pt x="271" y="266"/>
                    <a:pt x="270" y="261"/>
                  </a:cubicBezTo>
                  <a:cubicBezTo>
                    <a:pt x="279" y="260"/>
                    <a:pt x="279" y="260"/>
                    <a:pt x="279" y="260"/>
                  </a:cubicBezTo>
                  <a:cubicBezTo>
                    <a:pt x="279" y="266"/>
                    <a:pt x="279" y="271"/>
                    <a:pt x="279" y="277"/>
                  </a:cubicBezTo>
                  <a:lnTo>
                    <a:pt x="271" y="277"/>
                  </a:lnTo>
                  <a:close/>
                  <a:moveTo>
                    <a:pt x="269" y="251"/>
                  </a:moveTo>
                  <a:cubicBezTo>
                    <a:pt x="269" y="246"/>
                    <a:pt x="268" y="241"/>
                    <a:pt x="267" y="236"/>
                  </a:cubicBezTo>
                  <a:cubicBezTo>
                    <a:pt x="276" y="234"/>
                    <a:pt x="276" y="234"/>
                    <a:pt x="276" y="234"/>
                  </a:cubicBezTo>
                  <a:cubicBezTo>
                    <a:pt x="277" y="240"/>
                    <a:pt x="277" y="245"/>
                    <a:pt x="278" y="250"/>
                  </a:cubicBezTo>
                  <a:lnTo>
                    <a:pt x="269" y="251"/>
                  </a:lnTo>
                  <a:close/>
                  <a:moveTo>
                    <a:pt x="266" y="226"/>
                  </a:moveTo>
                  <a:cubicBezTo>
                    <a:pt x="265" y="221"/>
                    <a:pt x="263" y="216"/>
                    <a:pt x="262" y="211"/>
                  </a:cubicBezTo>
                  <a:cubicBezTo>
                    <a:pt x="270" y="209"/>
                    <a:pt x="270" y="209"/>
                    <a:pt x="270" y="209"/>
                  </a:cubicBezTo>
                  <a:cubicBezTo>
                    <a:pt x="272" y="214"/>
                    <a:pt x="273" y="219"/>
                    <a:pt x="274" y="225"/>
                  </a:cubicBezTo>
                  <a:lnTo>
                    <a:pt x="266" y="226"/>
                  </a:lnTo>
                  <a:close/>
                  <a:moveTo>
                    <a:pt x="259" y="202"/>
                  </a:moveTo>
                  <a:cubicBezTo>
                    <a:pt x="258" y="197"/>
                    <a:pt x="256" y="191"/>
                    <a:pt x="254" y="186"/>
                  </a:cubicBezTo>
                  <a:cubicBezTo>
                    <a:pt x="263" y="184"/>
                    <a:pt x="263" y="184"/>
                    <a:pt x="263" y="184"/>
                  </a:cubicBezTo>
                  <a:cubicBezTo>
                    <a:pt x="264" y="189"/>
                    <a:pt x="266" y="194"/>
                    <a:pt x="268" y="199"/>
                  </a:cubicBezTo>
                  <a:lnTo>
                    <a:pt x="259" y="202"/>
                  </a:lnTo>
                  <a:close/>
                  <a:moveTo>
                    <a:pt x="251" y="178"/>
                  </a:moveTo>
                  <a:cubicBezTo>
                    <a:pt x="249" y="173"/>
                    <a:pt x="247" y="168"/>
                    <a:pt x="245" y="163"/>
                  </a:cubicBezTo>
                  <a:cubicBezTo>
                    <a:pt x="252" y="159"/>
                    <a:pt x="252" y="159"/>
                    <a:pt x="252" y="159"/>
                  </a:cubicBezTo>
                  <a:cubicBezTo>
                    <a:pt x="255" y="164"/>
                    <a:pt x="257" y="169"/>
                    <a:pt x="259" y="174"/>
                  </a:cubicBezTo>
                  <a:lnTo>
                    <a:pt x="251" y="178"/>
                  </a:lnTo>
                  <a:close/>
                  <a:moveTo>
                    <a:pt x="240" y="155"/>
                  </a:moveTo>
                  <a:cubicBezTo>
                    <a:pt x="238" y="150"/>
                    <a:pt x="235" y="145"/>
                    <a:pt x="233" y="141"/>
                  </a:cubicBezTo>
                  <a:cubicBezTo>
                    <a:pt x="240" y="136"/>
                    <a:pt x="240" y="136"/>
                    <a:pt x="240" y="136"/>
                  </a:cubicBezTo>
                  <a:cubicBezTo>
                    <a:pt x="243" y="141"/>
                    <a:pt x="246" y="146"/>
                    <a:pt x="248" y="151"/>
                  </a:cubicBezTo>
                  <a:lnTo>
                    <a:pt x="240" y="155"/>
                  </a:lnTo>
                  <a:close/>
                  <a:moveTo>
                    <a:pt x="228" y="133"/>
                  </a:moveTo>
                  <a:cubicBezTo>
                    <a:pt x="225" y="128"/>
                    <a:pt x="222" y="124"/>
                    <a:pt x="219" y="120"/>
                  </a:cubicBezTo>
                  <a:cubicBezTo>
                    <a:pt x="226" y="114"/>
                    <a:pt x="226" y="114"/>
                    <a:pt x="226" y="114"/>
                  </a:cubicBezTo>
                  <a:cubicBezTo>
                    <a:pt x="229" y="119"/>
                    <a:pt x="232" y="123"/>
                    <a:pt x="235" y="128"/>
                  </a:cubicBezTo>
                  <a:lnTo>
                    <a:pt x="228" y="133"/>
                  </a:lnTo>
                  <a:close/>
                  <a:moveTo>
                    <a:pt x="213" y="112"/>
                  </a:moveTo>
                  <a:cubicBezTo>
                    <a:pt x="210" y="108"/>
                    <a:pt x="206" y="104"/>
                    <a:pt x="203" y="100"/>
                  </a:cubicBezTo>
                  <a:cubicBezTo>
                    <a:pt x="209" y="94"/>
                    <a:pt x="209" y="94"/>
                    <a:pt x="209" y="94"/>
                  </a:cubicBezTo>
                  <a:cubicBezTo>
                    <a:pt x="213" y="98"/>
                    <a:pt x="216" y="102"/>
                    <a:pt x="220" y="107"/>
                  </a:cubicBezTo>
                  <a:lnTo>
                    <a:pt x="213" y="112"/>
                  </a:lnTo>
                  <a:close/>
                  <a:moveTo>
                    <a:pt x="196" y="93"/>
                  </a:moveTo>
                  <a:cubicBezTo>
                    <a:pt x="193" y="89"/>
                    <a:pt x="189" y="85"/>
                    <a:pt x="185" y="82"/>
                  </a:cubicBezTo>
                  <a:cubicBezTo>
                    <a:pt x="191" y="75"/>
                    <a:pt x="191" y="75"/>
                    <a:pt x="191" y="75"/>
                  </a:cubicBezTo>
                  <a:cubicBezTo>
                    <a:pt x="195" y="79"/>
                    <a:pt x="199" y="83"/>
                    <a:pt x="203" y="87"/>
                  </a:cubicBezTo>
                  <a:lnTo>
                    <a:pt x="196" y="93"/>
                  </a:lnTo>
                  <a:close/>
                  <a:moveTo>
                    <a:pt x="178" y="75"/>
                  </a:moveTo>
                  <a:cubicBezTo>
                    <a:pt x="174" y="72"/>
                    <a:pt x="170" y="68"/>
                    <a:pt x="166" y="65"/>
                  </a:cubicBezTo>
                  <a:cubicBezTo>
                    <a:pt x="171" y="58"/>
                    <a:pt x="171" y="58"/>
                    <a:pt x="171" y="58"/>
                  </a:cubicBezTo>
                  <a:cubicBezTo>
                    <a:pt x="175" y="62"/>
                    <a:pt x="180" y="65"/>
                    <a:pt x="184" y="69"/>
                  </a:cubicBezTo>
                  <a:lnTo>
                    <a:pt x="178" y="75"/>
                  </a:lnTo>
                  <a:close/>
                  <a:moveTo>
                    <a:pt x="158" y="59"/>
                  </a:moveTo>
                  <a:cubicBezTo>
                    <a:pt x="154" y="56"/>
                    <a:pt x="149" y="53"/>
                    <a:pt x="145" y="51"/>
                  </a:cubicBezTo>
                  <a:cubicBezTo>
                    <a:pt x="149" y="43"/>
                    <a:pt x="149" y="43"/>
                    <a:pt x="149" y="43"/>
                  </a:cubicBezTo>
                  <a:cubicBezTo>
                    <a:pt x="154" y="46"/>
                    <a:pt x="159" y="49"/>
                    <a:pt x="163" y="52"/>
                  </a:cubicBezTo>
                  <a:lnTo>
                    <a:pt x="158" y="59"/>
                  </a:lnTo>
                  <a:close/>
                  <a:moveTo>
                    <a:pt x="137" y="46"/>
                  </a:moveTo>
                  <a:cubicBezTo>
                    <a:pt x="132" y="43"/>
                    <a:pt x="127" y="40"/>
                    <a:pt x="123" y="38"/>
                  </a:cubicBezTo>
                  <a:cubicBezTo>
                    <a:pt x="127" y="30"/>
                    <a:pt x="127" y="30"/>
                    <a:pt x="127" y="30"/>
                  </a:cubicBezTo>
                  <a:cubicBezTo>
                    <a:pt x="132" y="33"/>
                    <a:pt x="136" y="35"/>
                    <a:pt x="141" y="38"/>
                  </a:cubicBezTo>
                  <a:lnTo>
                    <a:pt x="137" y="46"/>
                  </a:lnTo>
                  <a:close/>
                  <a:moveTo>
                    <a:pt x="114" y="34"/>
                  </a:moveTo>
                  <a:cubicBezTo>
                    <a:pt x="109" y="32"/>
                    <a:pt x="105" y="29"/>
                    <a:pt x="100" y="27"/>
                  </a:cubicBezTo>
                  <a:cubicBezTo>
                    <a:pt x="103" y="19"/>
                    <a:pt x="103" y="19"/>
                    <a:pt x="103" y="19"/>
                  </a:cubicBezTo>
                  <a:cubicBezTo>
                    <a:pt x="108" y="21"/>
                    <a:pt x="113" y="24"/>
                    <a:pt x="118" y="26"/>
                  </a:cubicBezTo>
                  <a:lnTo>
                    <a:pt x="114" y="34"/>
                  </a:lnTo>
                  <a:close/>
                  <a:moveTo>
                    <a:pt x="91" y="24"/>
                  </a:moveTo>
                  <a:cubicBezTo>
                    <a:pt x="86" y="22"/>
                    <a:pt x="81" y="21"/>
                    <a:pt x="76" y="19"/>
                  </a:cubicBezTo>
                  <a:cubicBezTo>
                    <a:pt x="78" y="11"/>
                    <a:pt x="78" y="11"/>
                    <a:pt x="78" y="11"/>
                  </a:cubicBezTo>
                  <a:cubicBezTo>
                    <a:pt x="83" y="12"/>
                    <a:pt x="88" y="14"/>
                    <a:pt x="94" y="16"/>
                  </a:cubicBezTo>
                  <a:lnTo>
                    <a:pt x="91" y="24"/>
                  </a:lnTo>
                  <a:close/>
                  <a:moveTo>
                    <a:pt x="66" y="17"/>
                  </a:moveTo>
                  <a:cubicBezTo>
                    <a:pt x="61" y="16"/>
                    <a:pt x="56" y="14"/>
                    <a:pt x="51" y="13"/>
                  </a:cubicBezTo>
                  <a:cubicBezTo>
                    <a:pt x="52" y="5"/>
                    <a:pt x="52" y="5"/>
                    <a:pt x="52" y="5"/>
                  </a:cubicBezTo>
                  <a:cubicBezTo>
                    <a:pt x="58" y="6"/>
                    <a:pt x="63" y="7"/>
                    <a:pt x="68" y="8"/>
                  </a:cubicBezTo>
                  <a:lnTo>
                    <a:pt x="66" y="17"/>
                  </a:lnTo>
                  <a:close/>
                  <a:moveTo>
                    <a:pt x="41" y="12"/>
                  </a:moveTo>
                  <a:cubicBezTo>
                    <a:pt x="36" y="11"/>
                    <a:pt x="31" y="10"/>
                    <a:pt x="26" y="10"/>
                  </a:cubicBezTo>
                  <a:cubicBezTo>
                    <a:pt x="26" y="1"/>
                    <a:pt x="26" y="1"/>
                    <a:pt x="26" y="1"/>
                  </a:cubicBezTo>
                  <a:cubicBezTo>
                    <a:pt x="32" y="2"/>
                    <a:pt x="37" y="2"/>
                    <a:pt x="43" y="3"/>
                  </a:cubicBezTo>
                  <a:lnTo>
                    <a:pt x="41" y="12"/>
                  </a:lnTo>
                  <a:close/>
                  <a:moveTo>
                    <a:pt x="16" y="9"/>
                  </a:moveTo>
                  <a:cubicBezTo>
                    <a:pt x="11" y="9"/>
                    <a:pt x="6" y="9"/>
                    <a:pt x="0" y="9"/>
                  </a:cubicBezTo>
                  <a:cubicBezTo>
                    <a:pt x="0" y="0"/>
                    <a:pt x="0" y="0"/>
                    <a:pt x="0" y="0"/>
                  </a:cubicBezTo>
                  <a:cubicBezTo>
                    <a:pt x="6" y="0"/>
                    <a:pt x="11" y="0"/>
                    <a:pt x="17" y="1"/>
                  </a:cubicBezTo>
                  <a:lnTo>
                    <a:pt x="16"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2" name="Freeform 46"/>
            <p:cNvSpPr>
              <a:spLocks noEditPoints="1"/>
            </p:cNvSpPr>
            <p:nvPr userDrawn="1"/>
          </p:nvSpPr>
          <p:spPr bwMode="auto">
            <a:xfrm>
              <a:off x="6180138" y="2201863"/>
              <a:ext cx="1230313" cy="1417638"/>
            </a:xfrm>
            <a:custGeom>
              <a:avLst/>
              <a:gdLst>
                <a:gd name="T0" fmla="*/ 315 w 328"/>
                <a:gd name="T1" fmla="*/ 376 h 378"/>
                <a:gd name="T2" fmla="*/ 326 w 328"/>
                <a:gd name="T3" fmla="*/ 362 h 378"/>
                <a:gd name="T4" fmla="*/ 327 w 328"/>
                <a:gd name="T5" fmla="*/ 353 h 378"/>
                <a:gd name="T6" fmla="*/ 319 w 328"/>
                <a:gd name="T7" fmla="*/ 336 h 378"/>
                <a:gd name="T8" fmla="*/ 327 w 328"/>
                <a:gd name="T9" fmla="*/ 353 h 378"/>
                <a:gd name="T10" fmla="*/ 319 w 328"/>
                <a:gd name="T11" fmla="*/ 311 h 378"/>
                <a:gd name="T12" fmla="*/ 328 w 328"/>
                <a:gd name="T13" fmla="*/ 326 h 378"/>
                <a:gd name="T14" fmla="*/ 318 w 328"/>
                <a:gd name="T15" fmla="*/ 301 h 378"/>
                <a:gd name="T16" fmla="*/ 325 w 328"/>
                <a:gd name="T17" fmla="*/ 284 h 378"/>
                <a:gd name="T18" fmla="*/ 318 w 328"/>
                <a:gd name="T19" fmla="*/ 301 h 378"/>
                <a:gd name="T20" fmla="*/ 312 w 328"/>
                <a:gd name="T21" fmla="*/ 260 h 378"/>
                <a:gd name="T22" fmla="*/ 323 w 328"/>
                <a:gd name="T23" fmla="*/ 274 h 378"/>
                <a:gd name="T24" fmla="*/ 310 w 328"/>
                <a:gd name="T25" fmla="*/ 251 h 378"/>
                <a:gd name="T26" fmla="*/ 314 w 328"/>
                <a:gd name="T27" fmla="*/ 233 h 378"/>
                <a:gd name="T28" fmla="*/ 310 w 328"/>
                <a:gd name="T29" fmla="*/ 251 h 378"/>
                <a:gd name="T30" fmla="*/ 297 w 328"/>
                <a:gd name="T31" fmla="*/ 211 h 378"/>
                <a:gd name="T32" fmla="*/ 311 w 328"/>
                <a:gd name="T33" fmla="*/ 224 h 378"/>
                <a:gd name="T34" fmla="*/ 294 w 328"/>
                <a:gd name="T35" fmla="*/ 203 h 378"/>
                <a:gd name="T36" fmla="*/ 295 w 328"/>
                <a:gd name="T37" fmla="*/ 184 h 378"/>
                <a:gd name="T38" fmla="*/ 294 w 328"/>
                <a:gd name="T39" fmla="*/ 203 h 378"/>
                <a:gd name="T40" fmla="*/ 275 w 328"/>
                <a:gd name="T41" fmla="*/ 166 h 378"/>
                <a:gd name="T42" fmla="*/ 290 w 328"/>
                <a:gd name="T43" fmla="*/ 176 h 378"/>
                <a:gd name="T44" fmla="*/ 270 w 328"/>
                <a:gd name="T45" fmla="*/ 158 h 378"/>
                <a:gd name="T46" fmla="*/ 268 w 328"/>
                <a:gd name="T47" fmla="*/ 139 h 378"/>
                <a:gd name="T48" fmla="*/ 270 w 328"/>
                <a:gd name="T49" fmla="*/ 158 h 378"/>
                <a:gd name="T50" fmla="*/ 246 w 328"/>
                <a:gd name="T51" fmla="*/ 124 h 378"/>
                <a:gd name="T52" fmla="*/ 263 w 328"/>
                <a:gd name="T53" fmla="*/ 131 h 378"/>
                <a:gd name="T54" fmla="*/ 240 w 328"/>
                <a:gd name="T55" fmla="*/ 117 h 378"/>
                <a:gd name="T56" fmla="*/ 235 w 328"/>
                <a:gd name="T57" fmla="*/ 99 h 378"/>
                <a:gd name="T58" fmla="*/ 240 w 328"/>
                <a:gd name="T59" fmla="*/ 117 h 378"/>
                <a:gd name="T60" fmla="*/ 210 w 328"/>
                <a:gd name="T61" fmla="*/ 88 h 378"/>
                <a:gd name="T62" fmla="*/ 228 w 328"/>
                <a:gd name="T63" fmla="*/ 92 h 378"/>
                <a:gd name="T64" fmla="*/ 203 w 328"/>
                <a:gd name="T65" fmla="*/ 81 h 378"/>
                <a:gd name="T66" fmla="*/ 196 w 328"/>
                <a:gd name="T67" fmla="*/ 65 h 378"/>
                <a:gd name="T68" fmla="*/ 203 w 328"/>
                <a:gd name="T69" fmla="*/ 81 h 378"/>
                <a:gd name="T70" fmla="*/ 170 w 328"/>
                <a:gd name="T71" fmla="*/ 57 h 378"/>
                <a:gd name="T72" fmla="*/ 188 w 328"/>
                <a:gd name="T73" fmla="*/ 59 h 378"/>
                <a:gd name="T74" fmla="*/ 161 w 328"/>
                <a:gd name="T75" fmla="*/ 52 h 378"/>
                <a:gd name="T76" fmla="*/ 151 w 328"/>
                <a:gd name="T77" fmla="*/ 37 h 378"/>
                <a:gd name="T78" fmla="*/ 161 w 328"/>
                <a:gd name="T79" fmla="*/ 52 h 378"/>
                <a:gd name="T80" fmla="*/ 124 w 328"/>
                <a:gd name="T81" fmla="*/ 34 h 378"/>
                <a:gd name="T82" fmla="*/ 143 w 328"/>
                <a:gd name="T83" fmla="*/ 32 h 378"/>
                <a:gd name="T84" fmla="*/ 115 w 328"/>
                <a:gd name="T85" fmla="*/ 30 h 378"/>
                <a:gd name="T86" fmla="*/ 100 w 328"/>
                <a:gd name="T87" fmla="*/ 25 h 378"/>
                <a:gd name="T88" fmla="*/ 111 w 328"/>
                <a:gd name="T89" fmla="*/ 19 h 378"/>
                <a:gd name="T90" fmla="*/ 115 w 328"/>
                <a:gd name="T91" fmla="*/ 30 h 378"/>
                <a:gd name="T92" fmla="*/ 76 w 328"/>
                <a:gd name="T93" fmla="*/ 18 h 378"/>
                <a:gd name="T94" fmla="*/ 94 w 328"/>
                <a:gd name="T95" fmla="*/ 13 h 378"/>
                <a:gd name="T96" fmla="*/ 67 w 328"/>
                <a:gd name="T97" fmla="*/ 15 h 378"/>
                <a:gd name="T98" fmla="*/ 52 w 328"/>
                <a:gd name="T99" fmla="*/ 4 h 378"/>
                <a:gd name="T100" fmla="*/ 67 w 328"/>
                <a:gd name="T101" fmla="*/ 15 h 378"/>
                <a:gd name="T102" fmla="*/ 26 w 328"/>
                <a:gd name="T103" fmla="*/ 9 h 378"/>
                <a:gd name="T104" fmla="*/ 43 w 328"/>
                <a:gd name="T105" fmla="*/ 3 h 378"/>
                <a:gd name="T106" fmla="*/ 16 w 328"/>
                <a:gd name="T107" fmla="*/ 9 h 378"/>
                <a:gd name="T108" fmla="*/ 0 w 328"/>
                <a:gd name="T109" fmla="*/ 0 h 378"/>
                <a:gd name="T110" fmla="*/ 16 w 328"/>
                <a:gd name="T111" fmla="*/ 9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8" h="378">
                  <a:moveTo>
                    <a:pt x="324" y="378"/>
                  </a:moveTo>
                  <a:cubicBezTo>
                    <a:pt x="315" y="376"/>
                    <a:pt x="315" y="376"/>
                    <a:pt x="315" y="376"/>
                  </a:cubicBezTo>
                  <a:cubicBezTo>
                    <a:pt x="316" y="371"/>
                    <a:pt x="317" y="366"/>
                    <a:pt x="317" y="361"/>
                  </a:cubicBezTo>
                  <a:cubicBezTo>
                    <a:pt x="326" y="362"/>
                    <a:pt x="326" y="362"/>
                    <a:pt x="326" y="362"/>
                  </a:cubicBezTo>
                  <a:cubicBezTo>
                    <a:pt x="325" y="367"/>
                    <a:pt x="325" y="373"/>
                    <a:pt x="324" y="378"/>
                  </a:cubicBezTo>
                  <a:close/>
                  <a:moveTo>
                    <a:pt x="327" y="353"/>
                  </a:moveTo>
                  <a:cubicBezTo>
                    <a:pt x="318" y="352"/>
                    <a:pt x="318" y="352"/>
                    <a:pt x="318" y="352"/>
                  </a:cubicBezTo>
                  <a:cubicBezTo>
                    <a:pt x="318" y="347"/>
                    <a:pt x="319" y="341"/>
                    <a:pt x="319" y="336"/>
                  </a:cubicBezTo>
                  <a:cubicBezTo>
                    <a:pt x="327" y="336"/>
                    <a:pt x="327" y="336"/>
                    <a:pt x="327" y="336"/>
                  </a:cubicBezTo>
                  <a:cubicBezTo>
                    <a:pt x="327" y="342"/>
                    <a:pt x="327" y="347"/>
                    <a:pt x="327" y="353"/>
                  </a:cubicBezTo>
                  <a:close/>
                  <a:moveTo>
                    <a:pt x="319" y="326"/>
                  </a:moveTo>
                  <a:cubicBezTo>
                    <a:pt x="319" y="321"/>
                    <a:pt x="319" y="316"/>
                    <a:pt x="319" y="311"/>
                  </a:cubicBezTo>
                  <a:cubicBezTo>
                    <a:pt x="327" y="310"/>
                    <a:pt x="327" y="310"/>
                    <a:pt x="327" y="310"/>
                  </a:cubicBezTo>
                  <a:cubicBezTo>
                    <a:pt x="327" y="315"/>
                    <a:pt x="328" y="321"/>
                    <a:pt x="328" y="326"/>
                  </a:cubicBezTo>
                  <a:lnTo>
                    <a:pt x="319" y="326"/>
                  </a:lnTo>
                  <a:close/>
                  <a:moveTo>
                    <a:pt x="318" y="301"/>
                  </a:moveTo>
                  <a:cubicBezTo>
                    <a:pt x="317" y="296"/>
                    <a:pt x="317" y="290"/>
                    <a:pt x="316" y="285"/>
                  </a:cubicBezTo>
                  <a:cubicBezTo>
                    <a:pt x="325" y="284"/>
                    <a:pt x="325" y="284"/>
                    <a:pt x="325" y="284"/>
                  </a:cubicBezTo>
                  <a:cubicBezTo>
                    <a:pt x="325" y="289"/>
                    <a:pt x="326" y="295"/>
                    <a:pt x="327" y="300"/>
                  </a:cubicBezTo>
                  <a:lnTo>
                    <a:pt x="318" y="301"/>
                  </a:lnTo>
                  <a:close/>
                  <a:moveTo>
                    <a:pt x="315" y="276"/>
                  </a:moveTo>
                  <a:cubicBezTo>
                    <a:pt x="314" y="271"/>
                    <a:pt x="313" y="265"/>
                    <a:pt x="312" y="260"/>
                  </a:cubicBezTo>
                  <a:cubicBezTo>
                    <a:pt x="320" y="258"/>
                    <a:pt x="320" y="258"/>
                    <a:pt x="320" y="258"/>
                  </a:cubicBezTo>
                  <a:cubicBezTo>
                    <a:pt x="321" y="264"/>
                    <a:pt x="322" y="269"/>
                    <a:pt x="323" y="274"/>
                  </a:cubicBezTo>
                  <a:lnTo>
                    <a:pt x="315" y="276"/>
                  </a:lnTo>
                  <a:close/>
                  <a:moveTo>
                    <a:pt x="310" y="251"/>
                  </a:moveTo>
                  <a:cubicBezTo>
                    <a:pt x="308" y="246"/>
                    <a:pt x="307" y="240"/>
                    <a:pt x="306" y="235"/>
                  </a:cubicBezTo>
                  <a:cubicBezTo>
                    <a:pt x="314" y="233"/>
                    <a:pt x="314" y="233"/>
                    <a:pt x="314" y="233"/>
                  </a:cubicBezTo>
                  <a:cubicBezTo>
                    <a:pt x="315" y="238"/>
                    <a:pt x="317" y="243"/>
                    <a:pt x="318" y="249"/>
                  </a:cubicBezTo>
                  <a:lnTo>
                    <a:pt x="310" y="251"/>
                  </a:lnTo>
                  <a:close/>
                  <a:moveTo>
                    <a:pt x="303" y="226"/>
                  </a:moveTo>
                  <a:cubicBezTo>
                    <a:pt x="301" y="221"/>
                    <a:pt x="299" y="216"/>
                    <a:pt x="297" y="211"/>
                  </a:cubicBezTo>
                  <a:cubicBezTo>
                    <a:pt x="305" y="208"/>
                    <a:pt x="305" y="208"/>
                    <a:pt x="305" y="208"/>
                  </a:cubicBezTo>
                  <a:cubicBezTo>
                    <a:pt x="307" y="213"/>
                    <a:pt x="309" y="219"/>
                    <a:pt x="311" y="224"/>
                  </a:cubicBezTo>
                  <a:lnTo>
                    <a:pt x="303" y="226"/>
                  </a:lnTo>
                  <a:close/>
                  <a:moveTo>
                    <a:pt x="294" y="203"/>
                  </a:moveTo>
                  <a:cubicBezTo>
                    <a:pt x="292" y="198"/>
                    <a:pt x="289" y="193"/>
                    <a:pt x="287" y="188"/>
                  </a:cubicBezTo>
                  <a:cubicBezTo>
                    <a:pt x="295" y="184"/>
                    <a:pt x="295" y="184"/>
                    <a:pt x="295" y="184"/>
                  </a:cubicBezTo>
                  <a:cubicBezTo>
                    <a:pt x="297" y="189"/>
                    <a:pt x="299" y="194"/>
                    <a:pt x="302" y="199"/>
                  </a:cubicBezTo>
                  <a:lnTo>
                    <a:pt x="294" y="203"/>
                  </a:lnTo>
                  <a:close/>
                  <a:moveTo>
                    <a:pt x="283" y="180"/>
                  </a:moveTo>
                  <a:cubicBezTo>
                    <a:pt x="280" y="175"/>
                    <a:pt x="278" y="170"/>
                    <a:pt x="275" y="166"/>
                  </a:cubicBezTo>
                  <a:cubicBezTo>
                    <a:pt x="283" y="161"/>
                    <a:pt x="283" y="161"/>
                    <a:pt x="283" y="161"/>
                  </a:cubicBezTo>
                  <a:cubicBezTo>
                    <a:pt x="285" y="166"/>
                    <a:pt x="288" y="171"/>
                    <a:pt x="290" y="176"/>
                  </a:cubicBezTo>
                  <a:lnTo>
                    <a:pt x="283" y="180"/>
                  </a:lnTo>
                  <a:close/>
                  <a:moveTo>
                    <a:pt x="270" y="158"/>
                  </a:moveTo>
                  <a:cubicBezTo>
                    <a:pt x="267" y="153"/>
                    <a:pt x="264" y="149"/>
                    <a:pt x="261" y="144"/>
                  </a:cubicBezTo>
                  <a:cubicBezTo>
                    <a:pt x="268" y="139"/>
                    <a:pt x="268" y="139"/>
                    <a:pt x="268" y="139"/>
                  </a:cubicBezTo>
                  <a:cubicBezTo>
                    <a:pt x="271" y="144"/>
                    <a:pt x="275" y="148"/>
                    <a:pt x="277" y="153"/>
                  </a:cubicBezTo>
                  <a:lnTo>
                    <a:pt x="270" y="158"/>
                  </a:lnTo>
                  <a:close/>
                  <a:moveTo>
                    <a:pt x="256" y="137"/>
                  </a:moveTo>
                  <a:cubicBezTo>
                    <a:pt x="253" y="132"/>
                    <a:pt x="249" y="128"/>
                    <a:pt x="246" y="124"/>
                  </a:cubicBezTo>
                  <a:cubicBezTo>
                    <a:pt x="252" y="119"/>
                    <a:pt x="252" y="119"/>
                    <a:pt x="252" y="119"/>
                  </a:cubicBezTo>
                  <a:cubicBezTo>
                    <a:pt x="256" y="123"/>
                    <a:pt x="259" y="127"/>
                    <a:pt x="263" y="131"/>
                  </a:cubicBezTo>
                  <a:lnTo>
                    <a:pt x="256" y="137"/>
                  </a:lnTo>
                  <a:close/>
                  <a:moveTo>
                    <a:pt x="240" y="117"/>
                  </a:moveTo>
                  <a:cubicBezTo>
                    <a:pt x="236" y="113"/>
                    <a:pt x="232" y="109"/>
                    <a:pt x="229" y="105"/>
                  </a:cubicBezTo>
                  <a:cubicBezTo>
                    <a:pt x="235" y="99"/>
                    <a:pt x="235" y="99"/>
                    <a:pt x="235" y="99"/>
                  </a:cubicBezTo>
                  <a:cubicBezTo>
                    <a:pt x="239" y="103"/>
                    <a:pt x="243" y="107"/>
                    <a:pt x="246" y="111"/>
                  </a:cubicBezTo>
                  <a:lnTo>
                    <a:pt x="240" y="117"/>
                  </a:lnTo>
                  <a:close/>
                  <a:moveTo>
                    <a:pt x="222" y="98"/>
                  </a:moveTo>
                  <a:cubicBezTo>
                    <a:pt x="218" y="95"/>
                    <a:pt x="214" y="91"/>
                    <a:pt x="210" y="88"/>
                  </a:cubicBezTo>
                  <a:cubicBezTo>
                    <a:pt x="216" y="81"/>
                    <a:pt x="216" y="81"/>
                    <a:pt x="216" y="81"/>
                  </a:cubicBezTo>
                  <a:cubicBezTo>
                    <a:pt x="220" y="85"/>
                    <a:pt x="224" y="88"/>
                    <a:pt x="228" y="92"/>
                  </a:cubicBezTo>
                  <a:lnTo>
                    <a:pt x="222" y="98"/>
                  </a:lnTo>
                  <a:close/>
                  <a:moveTo>
                    <a:pt x="203" y="81"/>
                  </a:moveTo>
                  <a:cubicBezTo>
                    <a:pt x="199" y="78"/>
                    <a:pt x="195" y="75"/>
                    <a:pt x="191" y="72"/>
                  </a:cubicBezTo>
                  <a:cubicBezTo>
                    <a:pt x="196" y="65"/>
                    <a:pt x="196" y="65"/>
                    <a:pt x="196" y="65"/>
                  </a:cubicBezTo>
                  <a:cubicBezTo>
                    <a:pt x="200" y="68"/>
                    <a:pt x="204" y="71"/>
                    <a:pt x="209" y="75"/>
                  </a:cubicBezTo>
                  <a:lnTo>
                    <a:pt x="203" y="81"/>
                  </a:lnTo>
                  <a:close/>
                  <a:moveTo>
                    <a:pt x="183" y="66"/>
                  </a:moveTo>
                  <a:cubicBezTo>
                    <a:pt x="178" y="63"/>
                    <a:pt x="174" y="60"/>
                    <a:pt x="170" y="57"/>
                  </a:cubicBezTo>
                  <a:cubicBezTo>
                    <a:pt x="174" y="50"/>
                    <a:pt x="174" y="50"/>
                    <a:pt x="174" y="50"/>
                  </a:cubicBezTo>
                  <a:cubicBezTo>
                    <a:pt x="179" y="53"/>
                    <a:pt x="183" y="56"/>
                    <a:pt x="188" y="59"/>
                  </a:cubicBezTo>
                  <a:lnTo>
                    <a:pt x="183" y="66"/>
                  </a:lnTo>
                  <a:close/>
                  <a:moveTo>
                    <a:pt x="161" y="52"/>
                  </a:moveTo>
                  <a:cubicBezTo>
                    <a:pt x="157" y="49"/>
                    <a:pt x="152" y="47"/>
                    <a:pt x="147" y="44"/>
                  </a:cubicBezTo>
                  <a:cubicBezTo>
                    <a:pt x="151" y="37"/>
                    <a:pt x="151" y="37"/>
                    <a:pt x="151" y="37"/>
                  </a:cubicBezTo>
                  <a:cubicBezTo>
                    <a:pt x="156" y="39"/>
                    <a:pt x="161" y="42"/>
                    <a:pt x="166" y="45"/>
                  </a:cubicBezTo>
                  <a:lnTo>
                    <a:pt x="161" y="52"/>
                  </a:lnTo>
                  <a:close/>
                  <a:moveTo>
                    <a:pt x="139" y="40"/>
                  </a:moveTo>
                  <a:cubicBezTo>
                    <a:pt x="134" y="38"/>
                    <a:pt x="129" y="36"/>
                    <a:pt x="124" y="34"/>
                  </a:cubicBezTo>
                  <a:cubicBezTo>
                    <a:pt x="128" y="26"/>
                    <a:pt x="128" y="26"/>
                    <a:pt x="128" y="26"/>
                  </a:cubicBezTo>
                  <a:cubicBezTo>
                    <a:pt x="133" y="28"/>
                    <a:pt x="138" y="30"/>
                    <a:pt x="143" y="32"/>
                  </a:cubicBezTo>
                  <a:lnTo>
                    <a:pt x="139" y="40"/>
                  </a:lnTo>
                  <a:close/>
                  <a:moveTo>
                    <a:pt x="115" y="30"/>
                  </a:moveTo>
                  <a:cubicBezTo>
                    <a:pt x="113" y="29"/>
                    <a:pt x="110" y="28"/>
                    <a:pt x="108" y="27"/>
                  </a:cubicBezTo>
                  <a:cubicBezTo>
                    <a:pt x="105" y="26"/>
                    <a:pt x="103" y="25"/>
                    <a:pt x="100" y="25"/>
                  </a:cubicBezTo>
                  <a:cubicBezTo>
                    <a:pt x="103" y="16"/>
                    <a:pt x="103" y="16"/>
                    <a:pt x="103" y="16"/>
                  </a:cubicBezTo>
                  <a:cubicBezTo>
                    <a:pt x="106" y="17"/>
                    <a:pt x="108" y="18"/>
                    <a:pt x="111" y="19"/>
                  </a:cubicBezTo>
                  <a:cubicBezTo>
                    <a:pt x="113" y="20"/>
                    <a:pt x="116" y="21"/>
                    <a:pt x="119" y="22"/>
                  </a:cubicBezTo>
                  <a:lnTo>
                    <a:pt x="115" y="30"/>
                  </a:lnTo>
                  <a:close/>
                  <a:moveTo>
                    <a:pt x="91" y="22"/>
                  </a:moveTo>
                  <a:cubicBezTo>
                    <a:pt x="86" y="20"/>
                    <a:pt x="81" y="19"/>
                    <a:pt x="76" y="18"/>
                  </a:cubicBezTo>
                  <a:cubicBezTo>
                    <a:pt x="78" y="9"/>
                    <a:pt x="78" y="9"/>
                    <a:pt x="78" y="9"/>
                  </a:cubicBezTo>
                  <a:cubicBezTo>
                    <a:pt x="83" y="10"/>
                    <a:pt x="89" y="12"/>
                    <a:pt x="94" y="13"/>
                  </a:cubicBezTo>
                  <a:lnTo>
                    <a:pt x="91" y="22"/>
                  </a:lnTo>
                  <a:close/>
                  <a:moveTo>
                    <a:pt x="67" y="15"/>
                  </a:moveTo>
                  <a:cubicBezTo>
                    <a:pt x="62" y="14"/>
                    <a:pt x="56" y="13"/>
                    <a:pt x="51" y="13"/>
                  </a:cubicBezTo>
                  <a:cubicBezTo>
                    <a:pt x="52" y="4"/>
                    <a:pt x="52" y="4"/>
                    <a:pt x="52" y="4"/>
                  </a:cubicBezTo>
                  <a:cubicBezTo>
                    <a:pt x="58" y="5"/>
                    <a:pt x="63" y="6"/>
                    <a:pt x="68" y="7"/>
                  </a:cubicBezTo>
                  <a:lnTo>
                    <a:pt x="67" y="15"/>
                  </a:lnTo>
                  <a:close/>
                  <a:moveTo>
                    <a:pt x="42" y="11"/>
                  </a:moveTo>
                  <a:cubicBezTo>
                    <a:pt x="36" y="10"/>
                    <a:pt x="31" y="10"/>
                    <a:pt x="26" y="9"/>
                  </a:cubicBezTo>
                  <a:cubicBezTo>
                    <a:pt x="26" y="1"/>
                    <a:pt x="26" y="1"/>
                    <a:pt x="26" y="1"/>
                  </a:cubicBezTo>
                  <a:cubicBezTo>
                    <a:pt x="32" y="1"/>
                    <a:pt x="37" y="2"/>
                    <a:pt x="43" y="3"/>
                  </a:cubicBezTo>
                  <a:lnTo>
                    <a:pt x="42" y="11"/>
                  </a:lnTo>
                  <a:close/>
                  <a:moveTo>
                    <a:pt x="16" y="9"/>
                  </a:moveTo>
                  <a:cubicBezTo>
                    <a:pt x="11" y="9"/>
                    <a:pt x="6" y="8"/>
                    <a:pt x="0" y="8"/>
                  </a:cubicBezTo>
                  <a:cubicBezTo>
                    <a:pt x="0" y="0"/>
                    <a:pt x="0" y="0"/>
                    <a:pt x="0" y="0"/>
                  </a:cubicBezTo>
                  <a:cubicBezTo>
                    <a:pt x="6" y="0"/>
                    <a:pt x="11" y="0"/>
                    <a:pt x="17" y="0"/>
                  </a:cubicBezTo>
                  <a:lnTo>
                    <a:pt x="16"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3" name="Freeform 47"/>
            <p:cNvSpPr>
              <a:spLocks noEditPoints="1"/>
            </p:cNvSpPr>
            <p:nvPr userDrawn="1"/>
          </p:nvSpPr>
          <p:spPr bwMode="auto">
            <a:xfrm>
              <a:off x="4775200" y="2022475"/>
              <a:ext cx="1404938" cy="2816225"/>
            </a:xfrm>
            <a:custGeom>
              <a:avLst/>
              <a:gdLst>
                <a:gd name="T0" fmla="*/ 375 w 375"/>
                <a:gd name="T1" fmla="*/ 742 h 751"/>
                <a:gd name="T2" fmla="*/ 334 w 375"/>
                <a:gd name="T3" fmla="*/ 740 h 751"/>
                <a:gd name="T4" fmla="*/ 307 w 375"/>
                <a:gd name="T5" fmla="*/ 745 h 751"/>
                <a:gd name="T6" fmla="*/ 297 w 375"/>
                <a:gd name="T7" fmla="*/ 743 h 751"/>
                <a:gd name="T8" fmla="*/ 297 w 375"/>
                <a:gd name="T9" fmla="*/ 743 h 751"/>
                <a:gd name="T10" fmla="*/ 275 w 375"/>
                <a:gd name="T11" fmla="*/ 728 h 751"/>
                <a:gd name="T12" fmla="*/ 235 w 375"/>
                <a:gd name="T13" fmla="*/ 715 h 751"/>
                <a:gd name="T14" fmla="*/ 208 w 375"/>
                <a:gd name="T15" fmla="*/ 712 h 751"/>
                <a:gd name="T16" fmla="*/ 199 w 375"/>
                <a:gd name="T17" fmla="*/ 707 h 751"/>
                <a:gd name="T18" fmla="*/ 199 w 375"/>
                <a:gd name="T19" fmla="*/ 707 h 751"/>
                <a:gd name="T20" fmla="*/ 181 w 375"/>
                <a:gd name="T21" fmla="*/ 687 h 751"/>
                <a:gd name="T22" fmla="*/ 147 w 375"/>
                <a:gd name="T23" fmla="*/ 663 h 751"/>
                <a:gd name="T24" fmla="*/ 122 w 375"/>
                <a:gd name="T25" fmla="*/ 653 h 751"/>
                <a:gd name="T26" fmla="*/ 115 w 375"/>
                <a:gd name="T27" fmla="*/ 646 h 751"/>
                <a:gd name="T28" fmla="*/ 115 w 375"/>
                <a:gd name="T29" fmla="*/ 646 h 751"/>
                <a:gd name="T30" fmla="*/ 103 w 375"/>
                <a:gd name="T31" fmla="*/ 622 h 751"/>
                <a:gd name="T32" fmla="*/ 77 w 375"/>
                <a:gd name="T33" fmla="*/ 589 h 751"/>
                <a:gd name="T34" fmla="*/ 56 w 375"/>
                <a:gd name="T35" fmla="*/ 573 h 751"/>
                <a:gd name="T36" fmla="*/ 51 w 375"/>
                <a:gd name="T37" fmla="*/ 564 h 751"/>
                <a:gd name="T38" fmla="*/ 51 w 375"/>
                <a:gd name="T39" fmla="*/ 564 h 751"/>
                <a:gd name="T40" fmla="*/ 46 w 375"/>
                <a:gd name="T41" fmla="*/ 538 h 751"/>
                <a:gd name="T42" fmla="*/ 30 w 375"/>
                <a:gd name="T43" fmla="*/ 499 h 751"/>
                <a:gd name="T44" fmla="*/ 14 w 375"/>
                <a:gd name="T45" fmla="*/ 477 h 751"/>
                <a:gd name="T46" fmla="*/ 11 w 375"/>
                <a:gd name="T47" fmla="*/ 468 h 751"/>
                <a:gd name="T48" fmla="*/ 11 w 375"/>
                <a:gd name="T49" fmla="*/ 468 h 751"/>
                <a:gd name="T50" fmla="*/ 14 w 375"/>
                <a:gd name="T51" fmla="*/ 441 h 751"/>
                <a:gd name="T52" fmla="*/ 9 w 375"/>
                <a:gd name="T53" fmla="*/ 400 h 751"/>
                <a:gd name="T54" fmla="*/ 0 w 375"/>
                <a:gd name="T55" fmla="*/ 375 h 751"/>
                <a:gd name="T56" fmla="*/ 9 w 375"/>
                <a:gd name="T57" fmla="*/ 390 h 751"/>
                <a:gd name="T58" fmla="*/ 1 w 375"/>
                <a:gd name="T59" fmla="*/ 348 h 751"/>
                <a:gd name="T60" fmla="*/ 1 w 375"/>
                <a:gd name="T61" fmla="*/ 338 h 751"/>
                <a:gd name="T62" fmla="*/ 13 w 375"/>
                <a:gd name="T63" fmla="*/ 314 h 751"/>
                <a:gd name="T64" fmla="*/ 13 w 375"/>
                <a:gd name="T65" fmla="*/ 314 h 751"/>
                <a:gd name="T66" fmla="*/ 23 w 375"/>
                <a:gd name="T67" fmla="*/ 274 h 751"/>
                <a:gd name="T68" fmla="*/ 22 w 375"/>
                <a:gd name="T69" fmla="*/ 246 h 751"/>
                <a:gd name="T70" fmla="*/ 26 w 375"/>
                <a:gd name="T71" fmla="*/ 237 h 751"/>
                <a:gd name="T72" fmla="*/ 44 w 375"/>
                <a:gd name="T73" fmla="*/ 217 h 751"/>
                <a:gd name="T74" fmla="*/ 44 w 375"/>
                <a:gd name="T75" fmla="*/ 217 h 751"/>
                <a:gd name="T76" fmla="*/ 64 w 375"/>
                <a:gd name="T77" fmla="*/ 181 h 751"/>
                <a:gd name="T78" fmla="*/ 71 w 375"/>
                <a:gd name="T79" fmla="*/ 154 h 751"/>
                <a:gd name="T80" fmla="*/ 77 w 375"/>
                <a:gd name="T81" fmla="*/ 146 h 751"/>
                <a:gd name="T82" fmla="*/ 100 w 375"/>
                <a:gd name="T83" fmla="*/ 132 h 751"/>
                <a:gd name="T84" fmla="*/ 100 w 375"/>
                <a:gd name="T85" fmla="*/ 132 h 751"/>
                <a:gd name="T86" fmla="*/ 130 w 375"/>
                <a:gd name="T87" fmla="*/ 103 h 751"/>
                <a:gd name="T88" fmla="*/ 144 w 375"/>
                <a:gd name="T89" fmla="*/ 79 h 751"/>
                <a:gd name="T90" fmla="*/ 152 w 375"/>
                <a:gd name="T91" fmla="*/ 73 h 751"/>
                <a:gd name="T92" fmla="*/ 178 w 375"/>
                <a:gd name="T93" fmla="*/ 66 h 751"/>
                <a:gd name="T94" fmla="*/ 178 w 375"/>
                <a:gd name="T95" fmla="*/ 66 h 751"/>
                <a:gd name="T96" fmla="*/ 214 w 375"/>
                <a:gd name="T97" fmla="*/ 46 h 751"/>
                <a:gd name="T98" fmla="*/ 234 w 375"/>
                <a:gd name="T99" fmla="*/ 27 h 751"/>
                <a:gd name="T100" fmla="*/ 243 w 375"/>
                <a:gd name="T101" fmla="*/ 24 h 751"/>
                <a:gd name="T102" fmla="*/ 270 w 375"/>
                <a:gd name="T103" fmla="*/ 24 h 751"/>
                <a:gd name="T104" fmla="*/ 270 w 375"/>
                <a:gd name="T105" fmla="*/ 24 h 751"/>
                <a:gd name="T106" fmla="*/ 310 w 375"/>
                <a:gd name="T107" fmla="*/ 14 h 751"/>
                <a:gd name="T108" fmla="*/ 335 w 375"/>
                <a:gd name="T109" fmla="*/ 2 h 751"/>
                <a:gd name="T110" fmla="*/ 344 w 375"/>
                <a:gd name="T111" fmla="*/ 1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75" h="751">
                  <a:moveTo>
                    <a:pt x="375" y="751"/>
                  </a:moveTo>
                  <a:cubicBezTo>
                    <a:pt x="370" y="751"/>
                    <a:pt x="364" y="751"/>
                    <a:pt x="359" y="750"/>
                  </a:cubicBezTo>
                  <a:cubicBezTo>
                    <a:pt x="359" y="742"/>
                    <a:pt x="359" y="742"/>
                    <a:pt x="359" y="742"/>
                  </a:cubicBezTo>
                  <a:cubicBezTo>
                    <a:pt x="365" y="742"/>
                    <a:pt x="370" y="742"/>
                    <a:pt x="375" y="742"/>
                  </a:cubicBezTo>
                  <a:lnTo>
                    <a:pt x="375" y="751"/>
                  </a:lnTo>
                  <a:close/>
                  <a:moveTo>
                    <a:pt x="349" y="750"/>
                  </a:moveTo>
                  <a:cubicBezTo>
                    <a:pt x="344" y="750"/>
                    <a:pt x="338" y="749"/>
                    <a:pt x="333" y="748"/>
                  </a:cubicBezTo>
                  <a:cubicBezTo>
                    <a:pt x="334" y="740"/>
                    <a:pt x="334" y="740"/>
                    <a:pt x="334" y="740"/>
                  </a:cubicBezTo>
                  <a:cubicBezTo>
                    <a:pt x="339" y="740"/>
                    <a:pt x="344" y="741"/>
                    <a:pt x="350" y="741"/>
                  </a:cubicBezTo>
                  <a:lnTo>
                    <a:pt x="349" y="750"/>
                  </a:lnTo>
                  <a:close/>
                  <a:moveTo>
                    <a:pt x="323" y="747"/>
                  </a:moveTo>
                  <a:cubicBezTo>
                    <a:pt x="318" y="746"/>
                    <a:pt x="312" y="746"/>
                    <a:pt x="307" y="745"/>
                  </a:cubicBezTo>
                  <a:cubicBezTo>
                    <a:pt x="309" y="736"/>
                    <a:pt x="309" y="736"/>
                    <a:pt x="309" y="736"/>
                  </a:cubicBezTo>
                  <a:cubicBezTo>
                    <a:pt x="314" y="737"/>
                    <a:pt x="319" y="738"/>
                    <a:pt x="324" y="739"/>
                  </a:cubicBezTo>
                  <a:lnTo>
                    <a:pt x="323" y="747"/>
                  </a:lnTo>
                  <a:close/>
                  <a:moveTo>
                    <a:pt x="297" y="743"/>
                  </a:moveTo>
                  <a:cubicBezTo>
                    <a:pt x="292" y="742"/>
                    <a:pt x="287" y="740"/>
                    <a:pt x="282" y="739"/>
                  </a:cubicBezTo>
                  <a:cubicBezTo>
                    <a:pt x="284" y="731"/>
                    <a:pt x="284" y="731"/>
                    <a:pt x="284" y="731"/>
                  </a:cubicBezTo>
                  <a:cubicBezTo>
                    <a:pt x="289" y="732"/>
                    <a:pt x="294" y="733"/>
                    <a:pt x="299" y="734"/>
                  </a:cubicBezTo>
                  <a:lnTo>
                    <a:pt x="297" y="743"/>
                  </a:lnTo>
                  <a:close/>
                  <a:moveTo>
                    <a:pt x="272" y="736"/>
                  </a:moveTo>
                  <a:cubicBezTo>
                    <a:pt x="267" y="735"/>
                    <a:pt x="262" y="733"/>
                    <a:pt x="257" y="732"/>
                  </a:cubicBezTo>
                  <a:cubicBezTo>
                    <a:pt x="259" y="723"/>
                    <a:pt x="259" y="723"/>
                    <a:pt x="259" y="723"/>
                  </a:cubicBezTo>
                  <a:cubicBezTo>
                    <a:pt x="264" y="725"/>
                    <a:pt x="269" y="727"/>
                    <a:pt x="275" y="728"/>
                  </a:cubicBezTo>
                  <a:lnTo>
                    <a:pt x="272" y="736"/>
                  </a:lnTo>
                  <a:close/>
                  <a:moveTo>
                    <a:pt x="247" y="728"/>
                  </a:moveTo>
                  <a:cubicBezTo>
                    <a:pt x="242" y="727"/>
                    <a:pt x="237" y="725"/>
                    <a:pt x="232" y="723"/>
                  </a:cubicBezTo>
                  <a:cubicBezTo>
                    <a:pt x="235" y="715"/>
                    <a:pt x="235" y="715"/>
                    <a:pt x="235" y="715"/>
                  </a:cubicBezTo>
                  <a:cubicBezTo>
                    <a:pt x="240" y="717"/>
                    <a:pt x="245" y="718"/>
                    <a:pt x="250" y="720"/>
                  </a:cubicBezTo>
                  <a:lnTo>
                    <a:pt x="247" y="728"/>
                  </a:lnTo>
                  <a:close/>
                  <a:moveTo>
                    <a:pt x="223" y="719"/>
                  </a:moveTo>
                  <a:cubicBezTo>
                    <a:pt x="218" y="716"/>
                    <a:pt x="213" y="714"/>
                    <a:pt x="208" y="712"/>
                  </a:cubicBezTo>
                  <a:cubicBezTo>
                    <a:pt x="212" y="704"/>
                    <a:pt x="212" y="704"/>
                    <a:pt x="212" y="704"/>
                  </a:cubicBezTo>
                  <a:cubicBezTo>
                    <a:pt x="217" y="706"/>
                    <a:pt x="222" y="709"/>
                    <a:pt x="226" y="711"/>
                  </a:cubicBezTo>
                  <a:lnTo>
                    <a:pt x="223" y="719"/>
                  </a:lnTo>
                  <a:close/>
                  <a:moveTo>
                    <a:pt x="199" y="707"/>
                  </a:moveTo>
                  <a:cubicBezTo>
                    <a:pt x="195" y="705"/>
                    <a:pt x="190" y="702"/>
                    <a:pt x="185" y="699"/>
                  </a:cubicBezTo>
                  <a:cubicBezTo>
                    <a:pt x="190" y="692"/>
                    <a:pt x="190" y="692"/>
                    <a:pt x="190" y="692"/>
                  </a:cubicBezTo>
                  <a:cubicBezTo>
                    <a:pt x="194" y="694"/>
                    <a:pt x="199" y="697"/>
                    <a:pt x="203" y="700"/>
                  </a:cubicBezTo>
                  <a:lnTo>
                    <a:pt x="199" y="707"/>
                  </a:lnTo>
                  <a:close/>
                  <a:moveTo>
                    <a:pt x="177" y="694"/>
                  </a:moveTo>
                  <a:cubicBezTo>
                    <a:pt x="172" y="691"/>
                    <a:pt x="168" y="688"/>
                    <a:pt x="163" y="685"/>
                  </a:cubicBezTo>
                  <a:cubicBezTo>
                    <a:pt x="168" y="678"/>
                    <a:pt x="168" y="678"/>
                    <a:pt x="168" y="678"/>
                  </a:cubicBezTo>
                  <a:cubicBezTo>
                    <a:pt x="172" y="681"/>
                    <a:pt x="177" y="684"/>
                    <a:pt x="181" y="687"/>
                  </a:cubicBezTo>
                  <a:lnTo>
                    <a:pt x="177" y="694"/>
                  </a:lnTo>
                  <a:close/>
                  <a:moveTo>
                    <a:pt x="155" y="680"/>
                  </a:moveTo>
                  <a:cubicBezTo>
                    <a:pt x="151" y="676"/>
                    <a:pt x="146" y="673"/>
                    <a:pt x="142" y="670"/>
                  </a:cubicBezTo>
                  <a:cubicBezTo>
                    <a:pt x="147" y="663"/>
                    <a:pt x="147" y="663"/>
                    <a:pt x="147" y="663"/>
                  </a:cubicBezTo>
                  <a:cubicBezTo>
                    <a:pt x="152" y="666"/>
                    <a:pt x="156" y="669"/>
                    <a:pt x="160" y="673"/>
                  </a:cubicBezTo>
                  <a:lnTo>
                    <a:pt x="155" y="680"/>
                  </a:lnTo>
                  <a:close/>
                  <a:moveTo>
                    <a:pt x="134" y="663"/>
                  </a:moveTo>
                  <a:cubicBezTo>
                    <a:pt x="130" y="660"/>
                    <a:pt x="126" y="656"/>
                    <a:pt x="122" y="653"/>
                  </a:cubicBezTo>
                  <a:cubicBezTo>
                    <a:pt x="128" y="646"/>
                    <a:pt x="128" y="646"/>
                    <a:pt x="128" y="646"/>
                  </a:cubicBezTo>
                  <a:cubicBezTo>
                    <a:pt x="132" y="650"/>
                    <a:pt x="136" y="653"/>
                    <a:pt x="140" y="657"/>
                  </a:cubicBezTo>
                  <a:lnTo>
                    <a:pt x="134" y="663"/>
                  </a:lnTo>
                  <a:close/>
                  <a:moveTo>
                    <a:pt x="115" y="646"/>
                  </a:moveTo>
                  <a:cubicBezTo>
                    <a:pt x="111" y="642"/>
                    <a:pt x="107" y="638"/>
                    <a:pt x="104" y="634"/>
                  </a:cubicBezTo>
                  <a:cubicBezTo>
                    <a:pt x="110" y="629"/>
                    <a:pt x="110" y="629"/>
                    <a:pt x="110" y="629"/>
                  </a:cubicBezTo>
                  <a:cubicBezTo>
                    <a:pt x="113" y="632"/>
                    <a:pt x="117" y="636"/>
                    <a:pt x="121" y="640"/>
                  </a:cubicBezTo>
                  <a:lnTo>
                    <a:pt x="115" y="646"/>
                  </a:lnTo>
                  <a:close/>
                  <a:moveTo>
                    <a:pt x="97" y="627"/>
                  </a:moveTo>
                  <a:cubicBezTo>
                    <a:pt x="93" y="623"/>
                    <a:pt x="90" y="619"/>
                    <a:pt x="86" y="615"/>
                  </a:cubicBezTo>
                  <a:cubicBezTo>
                    <a:pt x="93" y="609"/>
                    <a:pt x="93" y="609"/>
                    <a:pt x="93" y="609"/>
                  </a:cubicBezTo>
                  <a:cubicBezTo>
                    <a:pt x="96" y="614"/>
                    <a:pt x="100" y="618"/>
                    <a:pt x="103" y="622"/>
                  </a:cubicBezTo>
                  <a:lnTo>
                    <a:pt x="97" y="627"/>
                  </a:lnTo>
                  <a:close/>
                  <a:moveTo>
                    <a:pt x="80" y="607"/>
                  </a:moveTo>
                  <a:cubicBezTo>
                    <a:pt x="77" y="603"/>
                    <a:pt x="73" y="599"/>
                    <a:pt x="70" y="594"/>
                  </a:cubicBezTo>
                  <a:cubicBezTo>
                    <a:pt x="77" y="589"/>
                    <a:pt x="77" y="589"/>
                    <a:pt x="77" y="589"/>
                  </a:cubicBezTo>
                  <a:cubicBezTo>
                    <a:pt x="80" y="594"/>
                    <a:pt x="84" y="598"/>
                    <a:pt x="87" y="602"/>
                  </a:cubicBezTo>
                  <a:lnTo>
                    <a:pt x="80" y="607"/>
                  </a:lnTo>
                  <a:close/>
                  <a:moveTo>
                    <a:pt x="65" y="586"/>
                  </a:moveTo>
                  <a:cubicBezTo>
                    <a:pt x="62" y="582"/>
                    <a:pt x="59" y="577"/>
                    <a:pt x="56" y="573"/>
                  </a:cubicBezTo>
                  <a:cubicBezTo>
                    <a:pt x="63" y="568"/>
                    <a:pt x="63" y="568"/>
                    <a:pt x="63" y="568"/>
                  </a:cubicBezTo>
                  <a:cubicBezTo>
                    <a:pt x="66" y="573"/>
                    <a:pt x="69" y="577"/>
                    <a:pt x="72" y="581"/>
                  </a:cubicBezTo>
                  <a:lnTo>
                    <a:pt x="65" y="586"/>
                  </a:lnTo>
                  <a:close/>
                  <a:moveTo>
                    <a:pt x="51" y="564"/>
                  </a:moveTo>
                  <a:cubicBezTo>
                    <a:pt x="48" y="560"/>
                    <a:pt x="45" y="555"/>
                    <a:pt x="43" y="550"/>
                  </a:cubicBezTo>
                  <a:cubicBezTo>
                    <a:pt x="50" y="546"/>
                    <a:pt x="50" y="546"/>
                    <a:pt x="50" y="546"/>
                  </a:cubicBezTo>
                  <a:cubicBezTo>
                    <a:pt x="53" y="551"/>
                    <a:pt x="55" y="555"/>
                    <a:pt x="58" y="560"/>
                  </a:cubicBezTo>
                  <a:lnTo>
                    <a:pt x="51" y="564"/>
                  </a:lnTo>
                  <a:close/>
                  <a:moveTo>
                    <a:pt x="38" y="541"/>
                  </a:moveTo>
                  <a:cubicBezTo>
                    <a:pt x="36" y="536"/>
                    <a:pt x="34" y="531"/>
                    <a:pt x="31" y="527"/>
                  </a:cubicBezTo>
                  <a:cubicBezTo>
                    <a:pt x="39" y="523"/>
                    <a:pt x="39" y="523"/>
                    <a:pt x="39" y="523"/>
                  </a:cubicBezTo>
                  <a:cubicBezTo>
                    <a:pt x="41" y="528"/>
                    <a:pt x="44" y="533"/>
                    <a:pt x="46" y="538"/>
                  </a:cubicBezTo>
                  <a:lnTo>
                    <a:pt x="38" y="541"/>
                  </a:lnTo>
                  <a:close/>
                  <a:moveTo>
                    <a:pt x="28" y="518"/>
                  </a:moveTo>
                  <a:cubicBezTo>
                    <a:pt x="26" y="513"/>
                    <a:pt x="24" y="507"/>
                    <a:pt x="22" y="502"/>
                  </a:cubicBezTo>
                  <a:cubicBezTo>
                    <a:pt x="30" y="499"/>
                    <a:pt x="30" y="499"/>
                    <a:pt x="30" y="499"/>
                  </a:cubicBezTo>
                  <a:cubicBezTo>
                    <a:pt x="32" y="504"/>
                    <a:pt x="34" y="509"/>
                    <a:pt x="36" y="514"/>
                  </a:cubicBezTo>
                  <a:lnTo>
                    <a:pt x="28" y="518"/>
                  </a:lnTo>
                  <a:close/>
                  <a:moveTo>
                    <a:pt x="19" y="493"/>
                  </a:moveTo>
                  <a:cubicBezTo>
                    <a:pt x="17" y="488"/>
                    <a:pt x="15" y="483"/>
                    <a:pt x="14" y="477"/>
                  </a:cubicBezTo>
                  <a:cubicBezTo>
                    <a:pt x="22" y="475"/>
                    <a:pt x="22" y="475"/>
                    <a:pt x="22" y="475"/>
                  </a:cubicBezTo>
                  <a:cubicBezTo>
                    <a:pt x="24" y="480"/>
                    <a:pt x="25" y="485"/>
                    <a:pt x="27" y="490"/>
                  </a:cubicBezTo>
                  <a:lnTo>
                    <a:pt x="19" y="493"/>
                  </a:lnTo>
                  <a:close/>
                  <a:moveTo>
                    <a:pt x="11" y="468"/>
                  </a:moveTo>
                  <a:cubicBezTo>
                    <a:pt x="10" y="463"/>
                    <a:pt x="9" y="457"/>
                    <a:pt x="8" y="452"/>
                  </a:cubicBezTo>
                  <a:cubicBezTo>
                    <a:pt x="16" y="450"/>
                    <a:pt x="16" y="450"/>
                    <a:pt x="16" y="450"/>
                  </a:cubicBezTo>
                  <a:cubicBezTo>
                    <a:pt x="17" y="456"/>
                    <a:pt x="18" y="461"/>
                    <a:pt x="20" y="466"/>
                  </a:cubicBezTo>
                  <a:lnTo>
                    <a:pt x="11" y="468"/>
                  </a:lnTo>
                  <a:close/>
                  <a:moveTo>
                    <a:pt x="6" y="443"/>
                  </a:moveTo>
                  <a:cubicBezTo>
                    <a:pt x="5" y="437"/>
                    <a:pt x="4" y="432"/>
                    <a:pt x="3" y="426"/>
                  </a:cubicBezTo>
                  <a:cubicBezTo>
                    <a:pt x="12" y="425"/>
                    <a:pt x="12" y="425"/>
                    <a:pt x="12" y="425"/>
                  </a:cubicBezTo>
                  <a:cubicBezTo>
                    <a:pt x="12" y="430"/>
                    <a:pt x="13" y="436"/>
                    <a:pt x="14" y="441"/>
                  </a:cubicBezTo>
                  <a:lnTo>
                    <a:pt x="6" y="443"/>
                  </a:lnTo>
                  <a:close/>
                  <a:moveTo>
                    <a:pt x="2" y="417"/>
                  </a:moveTo>
                  <a:cubicBezTo>
                    <a:pt x="1" y="411"/>
                    <a:pt x="1" y="406"/>
                    <a:pt x="1" y="400"/>
                  </a:cubicBezTo>
                  <a:cubicBezTo>
                    <a:pt x="9" y="400"/>
                    <a:pt x="9" y="400"/>
                    <a:pt x="9" y="400"/>
                  </a:cubicBezTo>
                  <a:cubicBezTo>
                    <a:pt x="9" y="405"/>
                    <a:pt x="10" y="410"/>
                    <a:pt x="11" y="416"/>
                  </a:cubicBezTo>
                  <a:lnTo>
                    <a:pt x="2" y="417"/>
                  </a:lnTo>
                  <a:close/>
                  <a:moveTo>
                    <a:pt x="0" y="391"/>
                  </a:moveTo>
                  <a:cubicBezTo>
                    <a:pt x="0" y="386"/>
                    <a:pt x="0" y="380"/>
                    <a:pt x="0" y="375"/>
                  </a:cubicBezTo>
                  <a:cubicBezTo>
                    <a:pt x="0" y="374"/>
                    <a:pt x="0" y="374"/>
                    <a:pt x="0" y="374"/>
                  </a:cubicBezTo>
                  <a:cubicBezTo>
                    <a:pt x="8" y="374"/>
                    <a:pt x="8" y="374"/>
                    <a:pt x="8" y="374"/>
                  </a:cubicBezTo>
                  <a:cubicBezTo>
                    <a:pt x="8" y="375"/>
                    <a:pt x="8" y="375"/>
                    <a:pt x="8" y="375"/>
                  </a:cubicBezTo>
                  <a:cubicBezTo>
                    <a:pt x="8" y="380"/>
                    <a:pt x="8" y="385"/>
                    <a:pt x="9" y="390"/>
                  </a:cubicBezTo>
                  <a:lnTo>
                    <a:pt x="0" y="391"/>
                  </a:lnTo>
                  <a:close/>
                  <a:moveTo>
                    <a:pt x="8" y="365"/>
                  </a:moveTo>
                  <a:cubicBezTo>
                    <a:pt x="0" y="365"/>
                    <a:pt x="0" y="365"/>
                    <a:pt x="0" y="365"/>
                  </a:cubicBezTo>
                  <a:cubicBezTo>
                    <a:pt x="0" y="359"/>
                    <a:pt x="0" y="354"/>
                    <a:pt x="1" y="348"/>
                  </a:cubicBezTo>
                  <a:cubicBezTo>
                    <a:pt x="9" y="349"/>
                    <a:pt x="9" y="349"/>
                    <a:pt x="9" y="349"/>
                  </a:cubicBezTo>
                  <a:cubicBezTo>
                    <a:pt x="9" y="354"/>
                    <a:pt x="9" y="359"/>
                    <a:pt x="8" y="365"/>
                  </a:cubicBezTo>
                  <a:close/>
                  <a:moveTo>
                    <a:pt x="10" y="339"/>
                  </a:moveTo>
                  <a:cubicBezTo>
                    <a:pt x="1" y="338"/>
                    <a:pt x="1" y="338"/>
                    <a:pt x="1" y="338"/>
                  </a:cubicBezTo>
                  <a:cubicBezTo>
                    <a:pt x="2" y="333"/>
                    <a:pt x="3" y="328"/>
                    <a:pt x="3" y="322"/>
                  </a:cubicBezTo>
                  <a:cubicBezTo>
                    <a:pt x="12" y="323"/>
                    <a:pt x="12" y="323"/>
                    <a:pt x="12" y="323"/>
                  </a:cubicBezTo>
                  <a:cubicBezTo>
                    <a:pt x="11" y="329"/>
                    <a:pt x="11" y="334"/>
                    <a:pt x="10" y="339"/>
                  </a:cubicBezTo>
                  <a:close/>
                  <a:moveTo>
                    <a:pt x="13" y="314"/>
                  </a:moveTo>
                  <a:cubicBezTo>
                    <a:pt x="5" y="313"/>
                    <a:pt x="5" y="313"/>
                    <a:pt x="5" y="313"/>
                  </a:cubicBezTo>
                  <a:cubicBezTo>
                    <a:pt x="6" y="307"/>
                    <a:pt x="7" y="302"/>
                    <a:pt x="8" y="297"/>
                  </a:cubicBezTo>
                  <a:cubicBezTo>
                    <a:pt x="16" y="298"/>
                    <a:pt x="16" y="298"/>
                    <a:pt x="16" y="298"/>
                  </a:cubicBezTo>
                  <a:cubicBezTo>
                    <a:pt x="15" y="304"/>
                    <a:pt x="14" y="309"/>
                    <a:pt x="13" y="314"/>
                  </a:cubicBezTo>
                  <a:close/>
                  <a:moveTo>
                    <a:pt x="19" y="289"/>
                  </a:moveTo>
                  <a:cubicBezTo>
                    <a:pt x="10" y="287"/>
                    <a:pt x="10" y="287"/>
                    <a:pt x="10" y="287"/>
                  </a:cubicBezTo>
                  <a:cubicBezTo>
                    <a:pt x="11" y="282"/>
                    <a:pt x="13" y="276"/>
                    <a:pt x="14" y="271"/>
                  </a:cubicBezTo>
                  <a:cubicBezTo>
                    <a:pt x="23" y="274"/>
                    <a:pt x="23" y="274"/>
                    <a:pt x="23" y="274"/>
                  </a:cubicBezTo>
                  <a:cubicBezTo>
                    <a:pt x="21" y="279"/>
                    <a:pt x="20" y="284"/>
                    <a:pt x="19" y="289"/>
                  </a:cubicBezTo>
                  <a:close/>
                  <a:moveTo>
                    <a:pt x="25" y="264"/>
                  </a:moveTo>
                  <a:cubicBezTo>
                    <a:pt x="17" y="262"/>
                    <a:pt x="17" y="262"/>
                    <a:pt x="17" y="262"/>
                  </a:cubicBezTo>
                  <a:cubicBezTo>
                    <a:pt x="19" y="257"/>
                    <a:pt x="21" y="251"/>
                    <a:pt x="22" y="246"/>
                  </a:cubicBezTo>
                  <a:cubicBezTo>
                    <a:pt x="31" y="249"/>
                    <a:pt x="31" y="249"/>
                    <a:pt x="31" y="249"/>
                  </a:cubicBezTo>
                  <a:cubicBezTo>
                    <a:pt x="29" y="254"/>
                    <a:pt x="27" y="259"/>
                    <a:pt x="25" y="264"/>
                  </a:cubicBezTo>
                  <a:close/>
                  <a:moveTo>
                    <a:pt x="34" y="240"/>
                  </a:moveTo>
                  <a:cubicBezTo>
                    <a:pt x="26" y="237"/>
                    <a:pt x="26" y="237"/>
                    <a:pt x="26" y="237"/>
                  </a:cubicBezTo>
                  <a:cubicBezTo>
                    <a:pt x="28" y="232"/>
                    <a:pt x="30" y="227"/>
                    <a:pt x="32" y="222"/>
                  </a:cubicBezTo>
                  <a:cubicBezTo>
                    <a:pt x="40" y="226"/>
                    <a:pt x="40" y="226"/>
                    <a:pt x="40" y="226"/>
                  </a:cubicBezTo>
                  <a:cubicBezTo>
                    <a:pt x="38" y="230"/>
                    <a:pt x="36" y="235"/>
                    <a:pt x="34" y="240"/>
                  </a:cubicBezTo>
                  <a:close/>
                  <a:moveTo>
                    <a:pt x="44" y="217"/>
                  </a:moveTo>
                  <a:cubicBezTo>
                    <a:pt x="36" y="213"/>
                    <a:pt x="36" y="213"/>
                    <a:pt x="36" y="213"/>
                  </a:cubicBezTo>
                  <a:cubicBezTo>
                    <a:pt x="39" y="208"/>
                    <a:pt x="41" y="203"/>
                    <a:pt x="44" y="199"/>
                  </a:cubicBezTo>
                  <a:cubicBezTo>
                    <a:pt x="51" y="203"/>
                    <a:pt x="51" y="203"/>
                    <a:pt x="51" y="203"/>
                  </a:cubicBezTo>
                  <a:cubicBezTo>
                    <a:pt x="49" y="207"/>
                    <a:pt x="46" y="212"/>
                    <a:pt x="44" y="217"/>
                  </a:cubicBezTo>
                  <a:close/>
                  <a:moveTo>
                    <a:pt x="56" y="194"/>
                  </a:moveTo>
                  <a:cubicBezTo>
                    <a:pt x="48" y="190"/>
                    <a:pt x="48" y="190"/>
                    <a:pt x="48" y="190"/>
                  </a:cubicBezTo>
                  <a:cubicBezTo>
                    <a:pt x="51" y="185"/>
                    <a:pt x="54" y="181"/>
                    <a:pt x="57" y="176"/>
                  </a:cubicBezTo>
                  <a:cubicBezTo>
                    <a:pt x="64" y="181"/>
                    <a:pt x="64" y="181"/>
                    <a:pt x="64" y="181"/>
                  </a:cubicBezTo>
                  <a:cubicBezTo>
                    <a:pt x="61" y="185"/>
                    <a:pt x="59" y="190"/>
                    <a:pt x="56" y="194"/>
                  </a:cubicBezTo>
                  <a:close/>
                  <a:moveTo>
                    <a:pt x="69" y="173"/>
                  </a:moveTo>
                  <a:cubicBezTo>
                    <a:pt x="62" y="168"/>
                    <a:pt x="62" y="168"/>
                    <a:pt x="62" y="168"/>
                  </a:cubicBezTo>
                  <a:cubicBezTo>
                    <a:pt x="65" y="163"/>
                    <a:pt x="68" y="159"/>
                    <a:pt x="71" y="154"/>
                  </a:cubicBezTo>
                  <a:cubicBezTo>
                    <a:pt x="78" y="159"/>
                    <a:pt x="78" y="159"/>
                    <a:pt x="78" y="159"/>
                  </a:cubicBezTo>
                  <a:cubicBezTo>
                    <a:pt x="75" y="164"/>
                    <a:pt x="72" y="168"/>
                    <a:pt x="69" y="173"/>
                  </a:cubicBezTo>
                  <a:close/>
                  <a:moveTo>
                    <a:pt x="84" y="152"/>
                  </a:moveTo>
                  <a:cubicBezTo>
                    <a:pt x="77" y="146"/>
                    <a:pt x="77" y="146"/>
                    <a:pt x="77" y="146"/>
                  </a:cubicBezTo>
                  <a:cubicBezTo>
                    <a:pt x="81" y="142"/>
                    <a:pt x="84" y="138"/>
                    <a:pt x="88" y="134"/>
                  </a:cubicBezTo>
                  <a:cubicBezTo>
                    <a:pt x="94" y="139"/>
                    <a:pt x="94" y="139"/>
                    <a:pt x="94" y="139"/>
                  </a:cubicBezTo>
                  <a:cubicBezTo>
                    <a:pt x="91" y="143"/>
                    <a:pt x="87" y="148"/>
                    <a:pt x="84" y="152"/>
                  </a:cubicBezTo>
                  <a:close/>
                  <a:moveTo>
                    <a:pt x="100" y="132"/>
                  </a:moveTo>
                  <a:cubicBezTo>
                    <a:pt x="94" y="126"/>
                    <a:pt x="94" y="126"/>
                    <a:pt x="94" y="126"/>
                  </a:cubicBezTo>
                  <a:cubicBezTo>
                    <a:pt x="98" y="122"/>
                    <a:pt x="101" y="118"/>
                    <a:pt x="105" y="114"/>
                  </a:cubicBezTo>
                  <a:cubicBezTo>
                    <a:pt x="111" y="120"/>
                    <a:pt x="111" y="120"/>
                    <a:pt x="111" y="120"/>
                  </a:cubicBezTo>
                  <a:cubicBezTo>
                    <a:pt x="108" y="124"/>
                    <a:pt x="104" y="128"/>
                    <a:pt x="100" y="132"/>
                  </a:cubicBezTo>
                  <a:close/>
                  <a:moveTo>
                    <a:pt x="118" y="114"/>
                  </a:moveTo>
                  <a:cubicBezTo>
                    <a:pt x="112" y="107"/>
                    <a:pt x="112" y="107"/>
                    <a:pt x="112" y="107"/>
                  </a:cubicBezTo>
                  <a:cubicBezTo>
                    <a:pt x="116" y="104"/>
                    <a:pt x="120" y="100"/>
                    <a:pt x="124" y="96"/>
                  </a:cubicBezTo>
                  <a:cubicBezTo>
                    <a:pt x="130" y="103"/>
                    <a:pt x="130" y="103"/>
                    <a:pt x="130" y="103"/>
                  </a:cubicBezTo>
                  <a:cubicBezTo>
                    <a:pt x="126" y="106"/>
                    <a:pt x="122" y="110"/>
                    <a:pt x="118" y="114"/>
                  </a:cubicBezTo>
                  <a:close/>
                  <a:moveTo>
                    <a:pt x="137" y="96"/>
                  </a:moveTo>
                  <a:cubicBezTo>
                    <a:pt x="131" y="90"/>
                    <a:pt x="131" y="90"/>
                    <a:pt x="131" y="90"/>
                  </a:cubicBezTo>
                  <a:cubicBezTo>
                    <a:pt x="135" y="86"/>
                    <a:pt x="140" y="83"/>
                    <a:pt x="144" y="79"/>
                  </a:cubicBezTo>
                  <a:cubicBezTo>
                    <a:pt x="149" y="86"/>
                    <a:pt x="149" y="86"/>
                    <a:pt x="149" y="86"/>
                  </a:cubicBezTo>
                  <a:cubicBezTo>
                    <a:pt x="145" y="89"/>
                    <a:pt x="141" y="93"/>
                    <a:pt x="137" y="96"/>
                  </a:cubicBezTo>
                  <a:close/>
                  <a:moveTo>
                    <a:pt x="157" y="80"/>
                  </a:moveTo>
                  <a:cubicBezTo>
                    <a:pt x="152" y="73"/>
                    <a:pt x="152" y="73"/>
                    <a:pt x="152" y="73"/>
                  </a:cubicBezTo>
                  <a:cubicBezTo>
                    <a:pt x="156" y="70"/>
                    <a:pt x="160" y="67"/>
                    <a:pt x="165" y="64"/>
                  </a:cubicBezTo>
                  <a:cubicBezTo>
                    <a:pt x="170" y="71"/>
                    <a:pt x="170" y="71"/>
                    <a:pt x="170" y="71"/>
                  </a:cubicBezTo>
                  <a:cubicBezTo>
                    <a:pt x="165" y="74"/>
                    <a:pt x="161" y="77"/>
                    <a:pt x="157" y="80"/>
                  </a:cubicBezTo>
                  <a:close/>
                  <a:moveTo>
                    <a:pt x="178" y="66"/>
                  </a:moveTo>
                  <a:cubicBezTo>
                    <a:pt x="173" y="59"/>
                    <a:pt x="173" y="59"/>
                    <a:pt x="173" y="59"/>
                  </a:cubicBezTo>
                  <a:cubicBezTo>
                    <a:pt x="178" y="56"/>
                    <a:pt x="182" y="53"/>
                    <a:pt x="187" y="50"/>
                  </a:cubicBezTo>
                  <a:cubicBezTo>
                    <a:pt x="191" y="58"/>
                    <a:pt x="191" y="58"/>
                    <a:pt x="191" y="58"/>
                  </a:cubicBezTo>
                  <a:cubicBezTo>
                    <a:pt x="187" y="60"/>
                    <a:pt x="182" y="63"/>
                    <a:pt x="178" y="66"/>
                  </a:cubicBezTo>
                  <a:close/>
                  <a:moveTo>
                    <a:pt x="200" y="53"/>
                  </a:moveTo>
                  <a:cubicBezTo>
                    <a:pt x="196" y="45"/>
                    <a:pt x="196" y="45"/>
                    <a:pt x="196" y="45"/>
                  </a:cubicBezTo>
                  <a:cubicBezTo>
                    <a:pt x="200" y="43"/>
                    <a:pt x="205" y="40"/>
                    <a:pt x="210" y="38"/>
                  </a:cubicBezTo>
                  <a:cubicBezTo>
                    <a:pt x="214" y="46"/>
                    <a:pt x="214" y="46"/>
                    <a:pt x="214" y="46"/>
                  </a:cubicBezTo>
                  <a:cubicBezTo>
                    <a:pt x="209" y="48"/>
                    <a:pt x="204" y="50"/>
                    <a:pt x="200" y="53"/>
                  </a:cubicBezTo>
                  <a:close/>
                  <a:moveTo>
                    <a:pt x="222" y="42"/>
                  </a:moveTo>
                  <a:cubicBezTo>
                    <a:pt x="219" y="34"/>
                    <a:pt x="219" y="34"/>
                    <a:pt x="219" y="34"/>
                  </a:cubicBezTo>
                  <a:cubicBezTo>
                    <a:pt x="224" y="31"/>
                    <a:pt x="229" y="29"/>
                    <a:pt x="234" y="27"/>
                  </a:cubicBezTo>
                  <a:cubicBezTo>
                    <a:pt x="237" y="35"/>
                    <a:pt x="237" y="35"/>
                    <a:pt x="237" y="35"/>
                  </a:cubicBezTo>
                  <a:cubicBezTo>
                    <a:pt x="232" y="37"/>
                    <a:pt x="227" y="39"/>
                    <a:pt x="222" y="42"/>
                  </a:cubicBezTo>
                  <a:close/>
                  <a:moveTo>
                    <a:pt x="246" y="32"/>
                  </a:moveTo>
                  <a:cubicBezTo>
                    <a:pt x="243" y="24"/>
                    <a:pt x="243" y="24"/>
                    <a:pt x="243" y="24"/>
                  </a:cubicBezTo>
                  <a:cubicBezTo>
                    <a:pt x="248" y="22"/>
                    <a:pt x="253" y="20"/>
                    <a:pt x="258" y="18"/>
                  </a:cubicBezTo>
                  <a:cubicBezTo>
                    <a:pt x="261" y="26"/>
                    <a:pt x="261" y="26"/>
                    <a:pt x="261" y="26"/>
                  </a:cubicBezTo>
                  <a:cubicBezTo>
                    <a:pt x="256" y="28"/>
                    <a:pt x="251" y="30"/>
                    <a:pt x="246" y="32"/>
                  </a:cubicBezTo>
                  <a:close/>
                  <a:moveTo>
                    <a:pt x="270" y="24"/>
                  </a:moveTo>
                  <a:cubicBezTo>
                    <a:pt x="268" y="15"/>
                    <a:pt x="268" y="15"/>
                    <a:pt x="268" y="15"/>
                  </a:cubicBezTo>
                  <a:cubicBezTo>
                    <a:pt x="273" y="14"/>
                    <a:pt x="278" y="12"/>
                    <a:pt x="283" y="11"/>
                  </a:cubicBezTo>
                  <a:cubicBezTo>
                    <a:pt x="285" y="19"/>
                    <a:pt x="285" y="19"/>
                    <a:pt x="285" y="19"/>
                  </a:cubicBezTo>
                  <a:cubicBezTo>
                    <a:pt x="280" y="21"/>
                    <a:pt x="275" y="22"/>
                    <a:pt x="270" y="24"/>
                  </a:cubicBezTo>
                  <a:close/>
                  <a:moveTo>
                    <a:pt x="295" y="17"/>
                  </a:moveTo>
                  <a:cubicBezTo>
                    <a:pt x="293" y="9"/>
                    <a:pt x="293" y="9"/>
                    <a:pt x="293" y="9"/>
                  </a:cubicBezTo>
                  <a:cubicBezTo>
                    <a:pt x="298" y="8"/>
                    <a:pt x="304" y="6"/>
                    <a:pt x="309" y="5"/>
                  </a:cubicBezTo>
                  <a:cubicBezTo>
                    <a:pt x="310" y="14"/>
                    <a:pt x="310" y="14"/>
                    <a:pt x="310" y="14"/>
                  </a:cubicBezTo>
                  <a:cubicBezTo>
                    <a:pt x="305" y="15"/>
                    <a:pt x="300" y="16"/>
                    <a:pt x="295" y="17"/>
                  </a:cubicBezTo>
                  <a:close/>
                  <a:moveTo>
                    <a:pt x="320" y="12"/>
                  </a:moveTo>
                  <a:cubicBezTo>
                    <a:pt x="319" y="4"/>
                    <a:pt x="319" y="4"/>
                    <a:pt x="319" y="4"/>
                  </a:cubicBezTo>
                  <a:cubicBezTo>
                    <a:pt x="324" y="3"/>
                    <a:pt x="329" y="2"/>
                    <a:pt x="335" y="2"/>
                  </a:cubicBezTo>
                  <a:cubicBezTo>
                    <a:pt x="336" y="10"/>
                    <a:pt x="336" y="10"/>
                    <a:pt x="336" y="10"/>
                  </a:cubicBezTo>
                  <a:cubicBezTo>
                    <a:pt x="330" y="11"/>
                    <a:pt x="325" y="12"/>
                    <a:pt x="320" y="12"/>
                  </a:cubicBezTo>
                  <a:close/>
                  <a:moveTo>
                    <a:pt x="345" y="10"/>
                  </a:moveTo>
                  <a:cubicBezTo>
                    <a:pt x="344" y="1"/>
                    <a:pt x="344" y="1"/>
                    <a:pt x="344" y="1"/>
                  </a:cubicBezTo>
                  <a:cubicBezTo>
                    <a:pt x="350" y="0"/>
                    <a:pt x="355" y="0"/>
                    <a:pt x="361" y="0"/>
                  </a:cubicBezTo>
                  <a:cubicBezTo>
                    <a:pt x="361" y="9"/>
                    <a:pt x="361" y="9"/>
                    <a:pt x="361" y="9"/>
                  </a:cubicBezTo>
                  <a:cubicBezTo>
                    <a:pt x="356" y="9"/>
                    <a:pt x="350" y="9"/>
                    <a:pt x="345"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34" name="Sun Burst 1"/>
          <p:cNvGrpSpPr/>
          <p:nvPr userDrawn="1"/>
        </p:nvGrpSpPr>
        <p:grpSpPr>
          <a:xfrm>
            <a:off x="5614708" y="1242907"/>
            <a:ext cx="362230" cy="360454"/>
            <a:chOff x="4960938" y="2301875"/>
            <a:chExt cx="2265362" cy="2254251"/>
          </a:xfrm>
          <a:solidFill>
            <a:schemeClr val="accent4"/>
          </a:solidFill>
        </p:grpSpPr>
        <p:sp>
          <p:nvSpPr>
            <p:cNvPr id="335" name="Rectangle 54"/>
            <p:cNvSpPr>
              <a:spLocks noChangeArrowheads="1"/>
            </p:cNvSpPr>
            <p:nvPr userDrawn="1"/>
          </p:nvSpPr>
          <p:spPr bwMode="auto">
            <a:xfrm>
              <a:off x="6059488" y="3757613"/>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6" name="Rectangle 55"/>
            <p:cNvSpPr>
              <a:spLocks noChangeArrowheads="1"/>
            </p:cNvSpPr>
            <p:nvPr userDrawn="1"/>
          </p:nvSpPr>
          <p:spPr bwMode="auto">
            <a:xfrm>
              <a:off x="4960938" y="3400425"/>
              <a:ext cx="798512"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7" name="Freeform 56"/>
            <p:cNvSpPr>
              <a:spLocks/>
            </p:cNvSpPr>
            <p:nvPr userDrawn="1"/>
          </p:nvSpPr>
          <p:spPr bwMode="auto">
            <a:xfrm>
              <a:off x="5272088" y="3636963"/>
              <a:ext cx="611187" cy="611188"/>
            </a:xfrm>
            <a:custGeom>
              <a:avLst/>
              <a:gdLst>
                <a:gd name="T0" fmla="*/ 26 w 385"/>
                <a:gd name="T1" fmla="*/ 385 h 385"/>
                <a:gd name="T2" fmla="*/ 0 w 385"/>
                <a:gd name="T3" fmla="*/ 359 h 385"/>
                <a:gd name="T4" fmla="*/ 359 w 385"/>
                <a:gd name="T5" fmla="*/ 0 h 385"/>
                <a:gd name="T6" fmla="*/ 385 w 385"/>
                <a:gd name="T7" fmla="*/ 26 h 385"/>
                <a:gd name="T8" fmla="*/ 26 w 385"/>
                <a:gd name="T9" fmla="*/ 385 h 385"/>
              </a:gdLst>
              <a:ahLst/>
              <a:cxnLst>
                <a:cxn ang="0">
                  <a:pos x="T0" y="T1"/>
                </a:cxn>
                <a:cxn ang="0">
                  <a:pos x="T2" y="T3"/>
                </a:cxn>
                <a:cxn ang="0">
                  <a:pos x="T4" y="T5"/>
                </a:cxn>
                <a:cxn ang="0">
                  <a:pos x="T6" y="T7"/>
                </a:cxn>
                <a:cxn ang="0">
                  <a:pos x="T8" y="T9"/>
                </a:cxn>
              </a:cxnLst>
              <a:rect l="0" t="0" r="r" b="b"/>
              <a:pathLst>
                <a:path w="385" h="385">
                  <a:moveTo>
                    <a:pt x="26" y="385"/>
                  </a:moveTo>
                  <a:lnTo>
                    <a:pt x="0" y="359"/>
                  </a:lnTo>
                  <a:lnTo>
                    <a:pt x="359" y="0"/>
                  </a:lnTo>
                  <a:lnTo>
                    <a:pt x="385" y="26"/>
                  </a:lnTo>
                  <a:lnTo>
                    <a:pt x="26"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8" name="Freeform 57"/>
            <p:cNvSpPr>
              <a:spLocks/>
            </p:cNvSpPr>
            <p:nvPr userDrawn="1"/>
          </p:nvSpPr>
          <p:spPr bwMode="auto">
            <a:xfrm>
              <a:off x="5268913" y="2609850"/>
              <a:ext cx="619125" cy="619125"/>
            </a:xfrm>
            <a:custGeom>
              <a:avLst/>
              <a:gdLst>
                <a:gd name="T0" fmla="*/ 364 w 390"/>
                <a:gd name="T1" fmla="*/ 390 h 390"/>
                <a:gd name="T2" fmla="*/ 0 w 390"/>
                <a:gd name="T3" fmla="*/ 26 h 390"/>
                <a:gd name="T4" fmla="*/ 28 w 390"/>
                <a:gd name="T5" fmla="*/ 0 h 390"/>
                <a:gd name="T6" fmla="*/ 390 w 390"/>
                <a:gd name="T7" fmla="*/ 364 h 390"/>
                <a:gd name="T8" fmla="*/ 364 w 390"/>
                <a:gd name="T9" fmla="*/ 390 h 390"/>
              </a:gdLst>
              <a:ahLst/>
              <a:cxnLst>
                <a:cxn ang="0">
                  <a:pos x="T0" y="T1"/>
                </a:cxn>
                <a:cxn ang="0">
                  <a:pos x="T2" y="T3"/>
                </a:cxn>
                <a:cxn ang="0">
                  <a:pos x="T4" y="T5"/>
                </a:cxn>
                <a:cxn ang="0">
                  <a:pos x="T6" y="T7"/>
                </a:cxn>
                <a:cxn ang="0">
                  <a:pos x="T8" y="T9"/>
                </a:cxn>
              </a:cxnLst>
              <a:rect l="0" t="0" r="r" b="b"/>
              <a:pathLst>
                <a:path w="390" h="390">
                  <a:moveTo>
                    <a:pt x="364" y="390"/>
                  </a:moveTo>
                  <a:lnTo>
                    <a:pt x="0" y="26"/>
                  </a:lnTo>
                  <a:lnTo>
                    <a:pt x="28" y="0"/>
                  </a:lnTo>
                  <a:lnTo>
                    <a:pt x="390" y="364"/>
                  </a:lnTo>
                  <a:lnTo>
                    <a:pt x="364"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9" name="Freeform 58"/>
            <p:cNvSpPr>
              <a:spLocks/>
            </p:cNvSpPr>
            <p:nvPr userDrawn="1"/>
          </p:nvSpPr>
          <p:spPr bwMode="auto">
            <a:xfrm>
              <a:off x="5032375" y="2981325"/>
              <a:ext cx="765175" cy="352425"/>
            </a:xfrm>
            <a:custGeom>
              <a:avLst/>
              <a:gdLst>
                <a:gd name="T0" fmla="*/ 468 w 482"/>
                <a:gd name="T1" fmla="*/ 222 h 222"/>
                <a:gd name="T2" fmla="*/ 0 w 482"/>
                <a:gd name="T3" fmla="*/ 33 h 222"/>
                <a:gd name="T4" fmla="*/ 14 w 482"/>
                <a:gd name="T5" fmla="*/ 0 h 222"/>
                <a:gd name="T6" fmla="*/ 482 w 482"/>
                <a:gd name="T7" fmla="*/ 189 h 222"/>
                <a:gd name="T8" fmla="*/ 468 w 482"/>
                <a:gd name="T9" fmla="*/ 222 h 222"/>
              </a:gdLst>
              <a:ahLst/>
              <a:cxnLst>
                <a:cxn ang="0">
                  <a:pos x="T0" y="T1"/>
                </a:cxn>
                <a:cxn ang="0">
                  <a:pos x="T2" y="T3"/>
                </a:cxn>
                <a:cxn ang="0">
                  <a:pos x="T4" y="T5"/>
                </a:cxn>
                <a:cxn ang="0">
                  <a:pos x="T6" y="T7"/>
                </a:cxn>
                <a:cxn ang="0">
                  <a:pos x="T8" y="T9"/>
                </a:cxn>
              </a:cxnLst>
              <a:rect l="0" t="0" r="r" b="b"/>
              <a:pathLst>
                <a:path w="482" h="222">
                  <a:moveTo>
                    <a:pt x="468" y="222"/>
                  </a:moveTo>
                  <a:lnTo>
                    <a:pt x="0" y="33"/>
                  </a:lnTo>
                  <a:lnTo>
                    <a:pt x="14" y="0"/>
                  </a:lnTo>
                  <a:lnTo>
                    <a:pt x="482" y="189"/>
                  </a:lnTo>
                  <a:lnTo>
                    <a:pt x="468"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0" name="Freeform 59"/>
            <p:cNvSpPr>
              <a:spLocks/>
            </p:cNvSpPr>
            <p:nvPr userDrawn="1"/>
          </p:nvSpPr>
          <p:spPr bwMode="auto">
            <a:xfrm>
              <a:off x="5640388" y="3722688"/>
              <a:ext cx="352425" cy="765175"/>
            </a:xfrm>
            <a:custGeom>
              <a:avLst/>
              <a:gdLst>
                <a:gd name="T0" fmla="*/ 35 w 222"/>
                <a:gd name="T1" fmla="*/ 482 h 482"/>
                <a:gd name="T2" fmla="*/ 0 w 222"/>
                <a:gd name="T3" fmla="*/ 468 h 482"/>
                <a:gd name="T4" fmla="*/ 189 w 222"/>
                <a:gd name="T5" fmla="*/ 0 h 482"/>
                <a:gd name="T6" fmla="*/ 222 w 222"/>
                <a:gd name="T7" fmla="*/ 15 h 482"/>
                <a:gd name="T8" fmla="*/ 35 w 222"/>
                <a:gd name="T9" fmla="*/ 482 h 482"/>
              </a:gdLst>
              <a:ahLst/>
              <a:cxnLst>
                <a:cxn ang="0">
                  <a:pos x="T0" y="T1"/>
                </a:cxn>
                <a:cxn ang="0">
                  <a:pos x="T2" y="T3"/>
                </a:cxn>
                <a:cxn ang="0">
                  <a:pos x="T4" y="T5"/>
                </a:cxn>
                <a:cxn ang="0">
                  <a:pos x="T6" y="T7"/>
                </a:cxn>
                <a:cxn ang="0">
                  <a:pos x="T8" y="T9"/>
                </a:cxn>
              </a:cxnLst>
              <a:rect l="0" t="0" r="r" b="b"/>
              <a:pathLst>
                <a:path w="222" h="482">
                  <a:moveTo>
                    <a:pt x="35" y="482"/>
                  </a:moveTo>
                  <a:lnTo>
                    <a:pt x="0" y="468"/>
                  </a:lnTo>
                  <a:lnTo>
                    <a:pt x="189" y="0"/>
                  </a:lnTo>
                  <a:lnTo>
                    <a:pt x="222" y="15"/>
                  </a:lnTo>
                  <a:lnTo>
                    <a:pt x="35"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1" name="Freeform 60"/>
            <p:cNvSpPr>
              <a:spLocks/>
            </p:cNvSpPr>
            <p:nvPr userDrawn="1"/>
          </p:nvSpPr>
          <p:spPr bwMode="auto">
            <a:xfrm>
              <a:off x="5621338" y="2381250"/>
              <a:ext cx="366712" cy="757238"/>
            </a:xfrm>
            <a:custGeom>
              <a:avLst/>
              <a:gdLst>
                <a:gd name="T0" fmla="*/ 196 w 231"/>
                <a:gd name="T1" fmla="*/ 477 h 477"/>
                <a:gd name="T2" fmla="*/ 0 w 231"/>
                <a:gd name="T3" fmla="*/ 14 h 477"/>
                <a:gd name="T4" fmla="*/ 33 w 231"/>
                <a:gd name="T5" fmla="*/ 0 h 477"/>
                <a:gd name="T6" fmla="*/ 231 w 231"/>
                <a:gd name="T7" fmla="*/ 463 h 477"/>
                <a:gd name="T8" fmla="*/ 196 w 231"/>
                <a:gd name="T9" fmla="*/ 477 h 477"/>
              </a:gdLst>
              <a:ahLst/>
              <a:cxnLst>
                <a:cxn ang="0">
                  <a:pos x="T0" y="T1"/>
                </a:cxn>
                <a:cxn ang="0">
                  <a:pos x="T2" y="T3"/>
                </a:cxn>
                <a:cxn ang="0">
                  <a:pos x="T4" y="T5"/>
                </a:cxn>
                <a:cxn ang="0">
                  <a:pos x="T6" y="T7"/>
                </a:cxn>
                <a:cxn ang="0">
                  <a:pos x="T8" y="T9"/>
                </a:cxn>
              </a:cxnLst>
              <a:rect l="0" t="0" r="r" b="b"/>
              <a:pathLst>
                <a:path w="231" h="477">
                  <a:moveTo>
                    <a:pt x="196" y="477"/>
                  </a:moveTo>
                  <a:lnTo>
                    <a:pt x="0" y="14"/>
                  </a:lnTo>
                  <a:lnTo>
                    <a:pt x="33" y="0"/>
                  </a:lnTo>
                  <a:lnTo>
                    <a:pt x="231" y="463"/>
                  </a:lnTo>
                  <a:lnTo>
                    <a:pt x="196"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2" name="Freeform 61"/>
            <p:cNvSpPr>
              <a:spLocks/>
            </p:cNvSpPr>
            <p:nvPr userDrawn="1"/>
          </p:nvSpPr>
          <p:spPr bwMode="auto">
            <a:xfrm>
              <a:off x="5040313" y="3529013"/>
              <a:ext cx="760412" cy="369888"/>
            </a:xfrm>
            <a:custGeom>
              <a:avLst/>
              <a:gdLst>
                <a:gd name="T0" fmla="*/ 14 w 479"/>
                <a:gd name="T1" fmla="*/ 233 h 233"/>
                <a:gd name="T2" fmla="*/ 0 w 479"/>
                <a:gd name="T3" fmla="*/ 198 h 233"/>
                <a:gd name="T4" fmla="*/ 465 w 479"/>
                <a:gd name="T5" fmla="*/ 0 h 233"/>
                <a:gd name="T6" fmla="*/ 479 w 479"/>
                <a:gd name="T7" fmla="*/ 33 h 233"/>
                <a:gd name="T8" fmla="*/ 14 w 479"/>
                <a:gd name="T9" fmla="*/ 233 h 233"/>
              </a:gdLst>
              <a:ahLst/>
              <a:cxnLst>
                <a:cxn ang="0">
                  <a:pos x="T0" y="T1"/>
                </a:cxn>
                <a:cxn ang="0">
                  <a:pos x="T2" y="T3"/>
                </a:cxn>
                <a:cxn ang="0">
                  <a:pos x="T4" y="T5"/>
                </a:cxn>
                <a:cxn ang="0">
                  <a:pos x="T6" y="T7"/>
                </a:cxn>
                <a:cxn ang="0">
                  <a:pos x="T8" y="T9"/>
                </a:cxn>
              </a:cxnLst>
              <a:rect l="0" t="0" r="r" b="b"/>
              <a:pathLst>
                <a:path w="479" h="233">
                  <a:moveTo>
                    <a:pt x="14" y="233"/>
                  </a:moveTo>
                  <a:lnTo>
                    <a:pt x="0" y="198"/>
                  </a:lnTo>
                  <a:lnTo>
                    <a:pt x="465" y="0"/>
                  </a:lnTo>
                  <a:lnTo>
                    <a:pt x="479" y="33"/>
                  </a:lnTo>
                  <a:lnTo>
                    <a:pt x="14"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3" name="Rectangle 62"/>
            <p:cNvSpPr>
              <a:spLocks noChangeArrowheads="1"/>
            </p:cNvSpPr>
            <p:nvPr userDrawn="1"/>
          </p:nvSpPr>
          <p:spPr bwMode="auto">
            <a:xfrm>
              <a:off x="6423025" y="3400425"/>
              <a:ext cx="803275"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4" name="Freeform 63"/>
            <p:cNvSpPr>
              <a:spLocks/>
            </p:cNvSpPr>
            <p:nvPr userDrawn="1"/>
          </p:nvSpPr>
          <p:spPr bwMode="auto">
            <a:xfrm>
              <a:off x="6303963" y="3636963"/>
              <a:ext cx="611187" cy="611188"/>
            </a:xfrm>
            <a:custGeom>
              <a:avLst/>
              <a:gdLst>
                <a:gd name="T0" fmla="*/ 359 w 385"/>
                <a:gd name="T1" fmla="*/ 385 h 385"/>
                <a:gd name="T2" fmla="*/ 0 w 385"/>
                <a:gd name="T3" fmla="*/ 26 h 385"/>
                <a:gd name="T4" fmla="*/ 26 w 385"/>
                <a:gd name="T5" fmla="*/ 0 h 385"/>
                <a:gd name="T6" fmla="*/ 385 w 385"/>
                <a:gd name="T7" fmla="*/ 359 h 385"/>
                <a:gd name="T8" fmla="*/ 359 w 385"/>
                <a:gd name="T9" fmla="*/ 385 h 385"/>
              </a:gdLst>
              <a:ahLst/>
              <a:cxnLst>
                <a:cxn ang="0">
                  <a:pos x="T0" y="T1"/>
                </a:cxn>
                <a:cxn ang="0">
                  <a:pos x="T2" y="T3"/>
                </a:cxn>
                <a:cxn ang="0">
                  <a:pos x="T4" y="T5"/>
                </a:cxn>
                <a:cxn ang="0">
                  <a:pos x="T6" y="T7"/>
                </a:cxn>
                <a:cxn ang="0">
                  <a:pos x="T8" y="T9"/>
                </a:cxn>
              </a:cxnLst>
              <a:rect l="0" t="0" r="r" b="b"/>
              <a:pathLst>
                <a:path w="385" h="385">
                  <a:moveTo>
                    <a:pt x="359" y="385"/>
                  </a:moveTo>
                  <a:lnTo>
                    <a:pt x="0" y="26"/>
                  </a:lnTo>
                  <a:lnTo>
                    <a:pt x="26" y="0"/>
                  </a:lnTo>
                  <a:lnTo>
                    <a:pt x="385" y="359"/>
                  </a:lnTo>
                  <a:lnTo>
                    <a:pt x="359"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5" name="Freeform 64"/>
            <p:cNvSpPr>
              <a:spLocks/>
            </p:cNvSpPr>
            <p:nvPr userDrawn="1"/>
          </p:nvSpPr>
          <p:spPr bwMode="auto">
            <a:xfrm>
              <a:off x="6299200" y="2609850"/>
              <a:ext cx="615950" cy="619125"/>
            </a:xfrm>
            <a:custGeom>
              <a:avLst/>
              <a:gdLst>
                <a:gd name="T0" fmla="*/ 26 w 388"/>
                <a:gd name="T1" fmla="*/ 390 h 390"/>
                <a:gd name="T2" fmla="*/ 0 w 388"/>
                <a:gd name="T3" fmla="*/ 364 h 390"/>
                <a:gd name="T4" fmla="*/ 362 w 388"/>
                <a:gd name="T5" fmla="*/ 0 h 390"/>
                <a:gd name="T6" fmla="*/ 388 w 388"/>
                <a:gd name="T7" fmla="*/ 26 h 390"/>
                <a:gd name="T8" fmla="*/ 26 w 388"/>
                <a:gd name="T9" fmla="*/ 390 h 390"/>
              </a:gdLst>
              <a:ahLst/>
              <a:cxnLst>
                <a:cxn ang="0">
                  <a:pos x="T0" y="T1"/>
                </a:cxn>
                <a:cxn ang="0">
                  <a:pos x="T2" y="T3"/>
                </a:cxn>
                <a:cxn ang="0">
                  <a:pos x="T4" y="T5"/>
                </a:cxn>
                <a:cxn ang="0">
                  <a:pos x="T6" y="T7"/>
                </a:cxn>
                <a:cxn ang="0">
                  <a:pos x="T8" y="T9"/>
                </a:cxn>
              </a:cxnLst>
              <a:rect l="0" t="0" r="r" b="b"/>
              <a:pathLst>
                <a:path w="388" h="390">
                  <a:moveTo>
                    <a:pt x="26" y="390"/>
                  </a:moveTo>
                  <a:lnTo>
                    <a:pt x="0" y="364"/>
                  </a:lnTo>
                  <a:lnTo>
                    <a:pt x="362" y="0"/>
                  </a:lnTo>
                  <a:lnTo>
                    <a:pt x="388" y="26"/>
                  </a:lnTo>
                  <a:lnTo>
                    <a:pt x="26"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6" name="Freeform 65"/>
            <p:cNvSpPr>
              <a:spLocks/>
            </p:cNvSpPr>
            <p:nvPr userDrawn="1"/>
          </p:nvSpPr>
          <p:spPr bwMode="auto">
            <a:xfrm>
              <a:off x="6389688" y="2981325"/>
              <a:ext cx="765175" cy="352425"/>
            </a:xfrm>
            <a:custGeom>
              <a:avLst/>
              <a:gdLst>
                <a:gd name="T0" fmla="*/ 12 w 482"/>
                <a:gd name="T1" fmla="*/ 222 h 222"/>
                <a:gd name="T2" fmla="*/ 0 w 482"/>
                <a:gd name="T3" fmla="*/ 189 h 222"/>
                <a:gd name="T4" fmla="*/ 468 w 482"/>
                <a:gd name="T5" fmla="*/ 0 h 222"/>
                <a:gd name="T6" fmla="*/ 482 w 482"/>
                <a:gd name="T7" fmla="*/ 33 h 222"/>
                <a:gd name="T8" fmla="*/ 12 w 482"/>
                <a:gd name="T9" fmla="*/ 222 h 222"/>
              </a:gdLst>
              <a:ahLst/>
              <a:cxnLst>
                <a:cxn ang="0">
                  <a:pos x="T0" y="T1"/>
                </a:cxn>
                <a:cxn ang="0">
                  <a:pos x="T2" y="T3"/>
                </a:cxn>
                <a:cxn ang="0">
                  <a:pos x="T4" y="T5"/>
                </a:cxn>
                <a:cxn ang="0">
                  <a:pos x="T6" y="T7"/>
                </a:cxn>
                <a:cxn ang="0">
                  <a:pos x="T8" y="T9"/>
                </a:cxn>
              </a:cxnLst>
              <a:rect l="0" t="0" r="r" b="b"/>
              <a:pathLst>
                <a:path w="482" h="222">
                  <a:moveTo>
                    <a:pt x="12" y="222"/>
                  </a:moveTo>
                  <a:lnTo>
                    <a:pt x="0" y="189"/>
                  </a:lnTo>
                  <a:lnTo>
                    <a:pt x="468" y="0"/>
                  </a:lnTo>
                  <a:lnTo>
                    <a:pt x="482" y="33"/>
                  </a:lnTo>
                  <a:lnTo>
                    <a:pt x="12"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7" name="Freeform 66"/>
            <p:cNvSpPr>
              <a:spLocks/>
            </p:cNvSpPr>
            <p:nvPr userDrawn="1"/>
          </p:nvSpPr>
          <p:spPr bwMode="auto">
            <a:xfrm>
              <a:off x="6191250" y="3722688"/>
              <a:ext cx="352425" cy="765175"/>
            </a:xfrm>
            <a:custGeom>
              <a:avLst/>
              <a:gdLst>
                <a:gd name="T0" fmla="*/ 189 w 222"/>
                <a:gd name="T1" fmla="*/ 482 h 482"/>
                <a:gd name="T2" fmla="*/ 0 w 222"/>
                <a:gd name="T3" fmla="*/ 15 h 482"/>
                <a:gd name="T4" fmla="*/ 35 w 222"/>
                <a:gd name="T5" fmla="*/ 0 h 482"/>
                <a:gd name="T6" fmla="*/ 222 w 222"/>
                <a:gd name="T7" fmla="*/ 468 h 482"/>
                <a:gd name="T8" fmla="*/ 189 w 222"/>
                <a:gd name="T9" fmla="*/ 482 h 482"/>
              </a:gdLst>
              <a:ahLst/>
              <a:cxnLst>
                <a:cxn ang="0">
                  <a:pos x="T0" y="T1"/>
                </a:cxn>
                <a:cxn ang="0">
                  <a:pos x="T2" y="T3"/>
                </a:cxn>
                <a:cxn ang="0">
                  <a:pos x="T4" y="T5"/>
                </a:cxn>
                <a:cxn ang="0">
                  <a:pos x="T6" y="T7"/>
                </a:cxn>
                <a:cxn ang="0">
                  <a:pos x="T8" y="T9"/>
                </a:cxn>
              </a:cxnLst>
              <a:rect l="0" t="0" r="r" b="b"/>
              <a:pathLst>
                <a:path w="222" h="482">
                  <a:moveTo>
                    <a:pt x="189" y="482"/>
                  </a:moveTo>
                  <a:lnTo>
                    <a:pt x="0" y="15"/>
                  </a:lnTo>
                  <a:lnTo>
                    <a:pt x="35" y="0"/>
                  </a:lnTo>
                  <a:lnTo>
                    <a:pt x="222" y="468"/>
                  </a:lnTo>
                  <a:lnTo>
                    <a:pt x="189"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8" name="Freeform 67"/>
            <p:cNvSpPr>
              <a:spLocks/>
            </p:cNvSpPr>
            <p:nvPr userDrawn="1"/>
          </p:nvSpPr>
          <p:spPr bwMode="auto">
            <a:xfrm>
              <a:off x="6199188" y="2381250"/>
              <a:ext cx="366712" cy="757238"/>
            </a:xfrm>
            <a:custGeom>
              <a:avLst/>
              <a:gdLst>
                <a:gd name="T0" fmla="*/ 33 w 231"/>
                <a:gd name="T1" fmla="*/ 477 h 477"/>
                <a:gd name="T2" fmla="*/ 0 w 231"/>
                <a:gd name="T3" fmla="*/ 463 h 477"/>
                <a:gd name="T4" fmla="*/ 198 w 231"/>
                <a:gd name="T5" fmla="*/ 0 h 477"/>
                <a:gd name="T6" fmla="*/ 231 w 231"/>
                <a:gd name="T7" fmla="*/ 14 h 477"/>
                <a:gd name="T8" fmla="*/ 33 w 231"/>
                <a:gd name="T9" fmla="*/ 477 h 477"/>
              </a:gdLst>
              <a:ahLst/>
              <a:cxnLst>
                <a:cxn ang="0">
                  <a:pos x="T0" y="T1"/>
                </a:cxn>
                <a:cxn ang="0">
                  <a:pos x="T2" y="T3"/>
                </a:cxn>
                <a:cxn ang="0">
                  <a:pos x="T4" y="T5"/>
                </a:cxn>
                <a:cxn ang="0">
                  <a:pos x="T6" y="T7"/>
                </a:cxn>
                <a:cxn ang="0">
                  <a:pos x="T8" y="T9"/>
                </a:cxn>
              </a:cxnLst>
              <a:rect l="0" t="0" r="r" b="b"/>
              <a:pathLst>
                <a:path w="231" h="477">
                  <a:moveTo>
                    <a:pt x="33" y="477"/>
                  </a:moveTo>
                  <a:lnTo>
                    <a:pt x="0" y="463"/>
                  </a:lnTo>
                  <a:lnTo>
                    <a:pt x="198" y="0"/>
                  </a:lnTo>
                  <a:lnTo>
                    <a:pt x="231" y="14"/>
                  </a:lnTo>
                  <a:lnTo>
                    <a:pt x="33"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9" name="Freeform 68"/>
            <p:cNvSpPr>
              <a:spLocks/>
            </p:cNvSpPr>
            <p:nvPr userDrawn="1"/>
          </p:nvSpPr>
          <p:spPr bwMode="auto">
            <a:xfrm>
              <a:off x="6381750" y="3529013"/>
              <a:ext cx="765175" cy="369888"/>
            </a:xfrm>
            <a:custGeom>
              <a:avLst/>
              <a:gdLst>
                <a:gd name="T0" fmla="*/ 468 w 482"/>
                <a:gd name="T1" fmla="*/ 233 h 233"/>
                <a:gd name="T2" fmla="*/ 0 w 482"/>
                <a:gd name="T3" fmla="*/ 33 h 233"/>
                <a:gd name="T4" fmla="*/ 15 w 482"/>
                <a:gd name="T5" fmla="*/ 0 h 233"/>
                <a:gd name="T6" fmla="*/ 482 w 482"/>
                <a:gd name="T7" fmla="*/ 198 h 233"/>
                <a:gd name="T8" fmla="*/ 468 w 482"/>
                <a:gd name="T9" fmla="*/ 233 h 233"/>
              </a:gdLst>
              <a:ahLst/>
              <a:cxnLst>
                <a:cxn ang="0">
                  <a:pos x="T0" y="T1"/>
                </a:cxn>
                <a:cxn ang="0">
                  <a:pos x="T2" y="T3"/>
                </a:cxn>
                <a:cxn ang="0">
                  <a:pos x="T4" y="T5"/>
                </a:cxn>
                <a:cxn ang="0">
                  <a:pos x="T6" y="T7"/>
                </a:cxn>
                <a:cxn ang="0">
                  <a:pos x="T8" y="T9"/>
                </a:cxn>
              </a:cxnLst>
              <a:rect l="0" t="0" r="r" b="b"/>
              <a:pathLst>
                <a:path w="482" h="233">
                  <a:moveTo>
                    <a:pt x="468" y="233"/>
                  </a:moveTo>
                  <a:lnTo>
                    <a:pt x="0" y="33"/>
                  </a:lnTo>
                  <a:lnTo>
                    <a:pt x="15" y="0"/>
                  </a:lnTo>
                  <a:lnTo>
                    <a:pt x="482" y="198"/>
                  </a:lnTo>
                  <a:lnTo>
                    <a:pt x="468"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0" name="Freeform 69"/>
            <p:cNvSpPr>
              <a:spLocks noEditPoints="1"/>
            </p:cNvSpPr>
            <p:nvPr userDrawn="1"/>
          </p:nvSpPr>
          <p:spPr bwMode="auto">
            <a:xfrm>
              <a:off x="5729288" y="3071813"/>
              <a:ext cx="715962" cy="715963"/>
            </a:xfrm>
            <a:custGeom>
              <a:avLst/>
              <a:gdLst>
                <a:gd name="T0" fmla="*/ 96 w 191"/>
                <a:gd name="T1" fmla="*/ 191 h 191"/>
                <a:gd name="T2" fmla="*/ 0 w 191"/>
                <a:gd name="T3" fmla="*/ 96 h 191"/>
                <a:gd name="T4" fmla="*/ 96 w 191"/>
                <a:gd name="T5" fmla="*/ 0 h 191"/>
                <a:gd name="T6" fmla="*/ 191 w 191"/>
                <a:gd name="T7" fmla="*/ 96 h 191"/>
                <a:gd name="T8" fmla="*/ 96 w 191"/>
                <a:gd name="T9" fmla="*/ 191 h 191"/>
                <a:gd name="T10" fmla="*/ 96 w 191"/>
                <a:gd name="T11" fmla="*/ 16 h 191"/>
                <a:gd name="T12" fmla="*/ 16 w 191"/>
                <a:gd name="T13" fmla="*/ 96 h 191"/>
                <a:gd name="T14" fmla="*/ 96 w 191"/>
                <a:gd name="T15" fmla="*/ 175 h 191"/>
                <a:gd name="T16" fmla="*/ 176 w 191"/>
                <a:gd name="T17" fmla="*/ 96 h 191"/>
                <a:gd name="T18" fmla="*/ 96 w 191"/>
                <a:gd name="T19" fmla="*/ 1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1" h="191">
                  <a:moveTo>
                    <a:pt x="96" y="191"/>
                  </a:moveTo>
                  <a:cubicBezTo>
                    <a:pt x="43" y="191"/>
                    <a:pt x="0" y="148"/>
                    <a:pt x="0" y="96"/>
                  </a:cubicBezTo>
                  <a:cubicBezTo>
                    <a:pt x="0" y="43"/>
                    <a:pt x="43" y="0"/>
                    <a:pt x="96" y="0"/>
                  </a:cubicBezTo>
                  <a:cubicBezTo>
                    <a:pt x="148" y="0"/>
                    <a:pt x="191" y="43"/>
                    <a:pt x="191" y="96"/>
                  </a:cubicBezTo>
                  <a:cubicBezTo>
                    <a:pt x="191" y="148"/>
                    <a:pt x="148" y="191"/>
                    <a:pt x="96" y="191"/>
                  </a:cubicBezTo>
                  <a:close/>
                  <a:moveTo>
                    <a:pt x="96" y="16"/>
                  </a:moveTo>
                  <a:cubicBezTo>
                    <a:pt x="52" y="16"/>
                    <a:pt x="16" y="52"/>
                    <a:pt x="16" y="96"/>
                  </a:cubicBezTo>
                  <a:cubicBezTo>
                    <a:pt x="16" y="139"/>
                    <a:pt x="52" y="175"/>
                    <a:pt x="96" y="175"/>
                  </a:cubicBezTo>
                  <a:cubicBezTo>
                    <a:pt x="140" y="175"/>
                    <a:pt x="176" y="139"/>
                    <a:pt x="176" y="96"/>
                  </a:cubicBezTo>
                  <a:cubicBezTo>
                    <a:pt x="176" y="52"/>
                    <a:pt x="140" y="16"/>
                    <a:pt x="96" y="16"/>
                  </a:cubicBez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1" name="Rectangle 70"/>
            <p:cNvSpPr>
              <a:spLocks noChangeArrowheads="1"/>
            </p:cNvSpPr>
            <p:nvPr userDrawn="1"/>
          </p:nvSpPr>
          <p:spPr bwMode="auto">
            <a:xfrm>
              <a:off x="6059488" y="2301875"/>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52" name="Group 351"/>
          <p:cNvGrpSpPr/>
          <p:nvPr userDrawn="1"/>
        </p:nvGrpSpPr>
        <p:grpSpPr>
          <a:xfrm>
            <a:off x="6672856" y="2062133"/>
            <a:ext cx="312742" cy="311209"/>
            <a:chOff x="4960938" y="2301875"/>
            <a:chExt cx="2265362" cy="2254251"/>
          </a:xfrm>
          <a:solidFill>
            <a:schemeClr val="accent4"/>
          </a:solidFill>
        </p:grpSpPr>
        <p:sp>
          <p:nvSpPr>
            <p:cNvPr id="353" name="Rectangle 54"/>
            <p:cNvSpPr>
              <a:spLocks noChangeArrowheads="1"/>
            </p:cNvSpPr>
            <p:nvPr userDrawn="1"/>
          </p:nvSpPr>
          <p:spPr bwMode="auto">
            <a:xfrm>
              <a:off x="6059488" y="3757613"/>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4" name="Rectangle 55"/>
            <p:cNvSpPr>
              <a:spLocks noChangeArrowheads="1"/>
            </p:cNvSpPr>
            <p:nvPr userDrawn="1"/>
          </p:nvSpPr>
          <p:spPr bwMode="auto">
            <a:xfrm>
              <a:off x="4960938" y="3400425"/>
              <a:ext cx="798512"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5" name="Freeform 56"/>
            <p:cNvSpPr>
              <a:spLocks/>
            </p:cNvSpPr>
            <p:nvPr userDrawn="1"/>
          </p:nvSpPr>
          <p:spPr bwMode="auto">
            <a:xfrm>
              <a:off x="5272088" y="3636963"/>
              <a:ext cx="611187" cy="611188"/>
            </a:xfrm>
            <a:custGeom>
              <a:avLst/>
              <a:gdLst>
                <a:gd name="T0" fmla="*/ 26 w 385"/>
                <a:gd name="T1" fmla="*/ 385 h 385"/>
                <a:gd name="T2" fmla="*/ 0 w 385"/>
                <a:gd name="T3" fmla="*/ 359 h 385"/>
                <a:gd name="T4" fmla="*/ 359 w 385"/>
                <a:gd name="T5" fmla="*/ 0 h 385"/>
                <a:gd name="T6" fmla="*/ 385 w 385"/>
                <a:gd name="T7" fmla="*/ 26 h 385"/>
                <a:gd name="T8" fmla="*/ 26 w 385"/>
                <a:gd name="T9" fmla="*/ 385 h 385"/>
              </a:gdLst>
              <a:ahLst/>
              <a:cxnLst>
                <a:cxn ang="0">
                  <a:pos x="T0" y="T1"/>
                </a:cxn>
                <a:cxn ang="0">
                  <a:pos x="T2" y="T3"/>
                </a:cxn>
                <a:cxn ang="0">
                  <a:pos x="T4" y="T5"/>
                </a:cxn>
                <a:cxn ang="0">
                  <a:pos x="T6" y="T7"/>
                </a:cxn>
                <a:cxn ang="0">
                  <a:pos x="T8" y="T9"/>
                </a:cxn>
              </a:cxnLst>
              <a:rect l="0" t="0" r="r" b="b"/>
              <a:pathLst>
                <a:path w="385" h="385">
                  <a:moveTo>
                    <a:pt x="26" y="385"/>
                  </a:moveTo>
                  <a:lnTo>
                    <a:pt x="0" y="359"/>
                  </a:lnTo>
                  <a:lnTo>
                    <a:pt x="359" y="0"/>
                  </a:lnTo>
                  <a:lnTo>
                    <a:pt x="385" y="26"/>
                  </a:lnTo>
                  <a:lnTo>
                    <a:pt x="26"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6" name="Freeform 57"/>
            <p:cNvSpPr>
              <a:spLocks/>
            </p:cNvSpPr>
            <p:nvPr userDrawn="1"/>
          </p:nvSpPr>
          <p:spPr bwMode="auto">
            <a:xfrm>
              <a:off x="5268913" y="2609850"/>
              <a:ext cx="619125" cy="619125"/>
            </a:xfrm>
            <a:custGeom>
              <a:avLst/>
              <a:gdLst>
                <a:gd name="T0" fmla="*/ 364 w 390"/>
                <a:gd name="T1" fmla="*/ 390 h 390"/>
                <a:gd name="T2" fmla="*/ 0 w 390"/>
                <a:gd name="T3" fmla="*/ 26 h 390"/>
                <a:gd name="T4" fmla="*/ 28 w 390"/>
                <a:gd name="T5" fmla="*/ 0 h 390"/>
                <a:gd name="T6" fmla="*/ 390 w 390"/>
                <a:gd name="T7" fmla="*/ 364 h 390"/>
                <a:gd name="T8" fmla="*/ 364 w 390"/>
                <a:gd name="T9" fmla="*/ 390 h 390"/>
              </a:gdLst>
              <a:ahLst/>
              <a:cxnLst>
                <a:cxn ang="0">
                  <a:pos x="T0" y="T1"/>
                </a:cxn>
                <a:cxn ang="0">
                  <a:pos x="T2" y="T3"/>
                </a:cxn>
                <a:cxn ang="0">
                  <a:pos x="T4" y="T5"/>
                </a:cxn>
                <a:cxn ang="0">
                  <a:pos x="T6" y="T7"/>
                </a:cxn>
                <a:cxn ang="0">
                  <a:pos x="T8" y="T9"/>
                </a:cxn>
              </a:cxnLst>
              <a:rect l="0" t="0" r="r" b="b"/>
              <a:pathLst>
                <a:path w="390" h="390">
                  <a:moveTo>
                    <a:pt x="364" y="390"/>
                  </a:moveTo>
                  <a:lnTo>
                    <a:pt x="0" y="26"/>
                  </a:lnTo>
                  <a:lnTo>
                    <a:pt x="28" y="0"/>
                  </a:lnTo>
                  <a:lnTo>
                    <a:pt x="390" y="364"/>
                  </a:lnTo>
                  <a:lnTo>
                    <a:pt x="364"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7" name="Freeform 58"/>
            <p:cNvSpPr>
              <a:spLocks/>
            </p:cNvSpPr>
            <p:nvPr userDrawn="1"/>
          </p:nvSpPr>
          <p:spPr bwMode="auto">
            <a:xfrm>
              <a:off x="5032375" y="2981325"/>
              <a:ext cx="765175" cy="352425"/>
            </a:xfrm>
            <a:custGeom>
              <a:avLst/>
              <a:gdLst>
                <a:gd name="T0" fmla="*/ 468 w 482"/>
                <a:gd name="T1" fmla="*/ 222 h 222"/>
                <a:gd name="T2" fmla="*/ 0 w 482"/>
                <a:gd name="T3" fmla="*/ 33 h 222"/>
                <a:gd name="T4" fmla="*/ 14 w 482"/>
                <a:gd name="T5" fmla="*/ 0 h 222"/>
                <a:gd name="T6" fmla="*/ 482 w 482"/>
                <a:gd name="T7" fmla="*/ 189 h 222"/>
                <a:gd name="T8" fmla="*/ 468 w 482"/>
                <a:gd name="T9" fmla="*/ 222 h 222"/>
              </a:gdLst>
              <a:ahLst/>
              <a:cxnLst>
                <a:cxn ang="0">
                  <a:pos x="T0" y="T1"/>
                </a:cxn>
                <a:cxn ang="0">
                  <a:pos x="T2" y="T3"/>
                </a:cxn>
                <a:cxn ang="0">
                  <a:pos x="T4" y="T5"/>
                </a:cxn>
                <a:cxn ang="0">
                  <a:pos x="T6" y="T7"/>
                </a:cxn>
                <a:cxn ang="0">
                  <a:pos x="T8" y="T9"/>
                </a:cxn>
              </a:cxnLst>
              <a:rect l="0" t="0" r="r" b="b"/>
              <a:pathLst>
                <a:path w="482" h="222">
                  <a:moveTo>
                    <a:pt x="468" y="222"/>
                  </a:moveTo>
                  <a:lnTo>
                    <a:pt x="0" y="33"/>
                  </a:lnTo>
                  <a:lnTo>
                    <a:pt x="14" y="0"/>
                  </a:lnTo>
                  <a:lnTo>
                    <a:pt x="482" y="189"/>
                  </a:lnTo>
                  <a:lnTo>
                    <a:pt x="468"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8" name="Freeform 59"/>
            <p:cNvSpPr>
              <a:spLocks/>
            </p:cNvSpPr>
            <p:nvPr userDrawn="1"/>
          </p:nvSpPr>
          <p:spPr bwMode="auto">
            <a:xfrm>
              <a:off x="5640388" y="3722688"/>
              <a:ext cx="352425" cy="765175"/>
            </a:xfrm>
            <a:custGeom>
              <a:avLst/>
              <a:gdLst>
                <a:gd name="T0" fmla="*/ 35 w 222"/>
                <a:gd name="T1" fmla="*/ 482 h 482"/>
                <a:gd name="T2" fmla="*/ 0 w 222"/>
                <a:gd name="T3" fmla="*/ 468 h 482"/>
                <a:gd name="T4" fmla="*/ 189 w 222"/>
                <a:gd name="T5" fmla="*/ 0 h 482"/>
                <a:gd name="T6" fmla="*/ 222 w 222"/>
                <a:gd name="T7" fmla="*/ 15 h 482"/>
                <a:gd name="T8" fmla="*/ 35 w 222"/>
                <a:gd name="T9" fmla="*/ 482 h 482"/>
              </a:gdLst>
              <a:ahLst/>
              <a:cxnLst>
                <a:cxn ang="0">
                  <a:pos x="T0" y="T1"/>
                </a:cxn>
                <a:cxn ang="0">
                  <a:pos x="T2" y="T3"/>
                </a:cxn>
                <a:cxn ang="0">
                  <a:pos x="T4" y="T5"/>
                </a:cxn>
                <a:cxn ang="0">
                  <a:pos x="T6" y="T7"/>
                </a:cxn>
                <a:cxn ang="0">
                  <a:pos x="T8" y="T9"/>
                </a:cxn>
              </a:cxnLst>
              <a:rect l="0" t="0" r="r" b="b"/>
              <a:pathLst>
                <a:path w="222" h="482">
                  <a:moveTo>
                    <a:pt x="35" y="482"/>
                  </a:moveTo>
                  <a:lnTo>
                    <a:pt x="0" y="468"/>
                  </a:lnTo>
                  <a:lnTo>
                    <a:pt x="189" y="0"/>
                  </a:lnTo>
                  <a:lnTo>
                    <a:pt x="222" y="15"/>
                  </a:lnTo>
                  <a:lnTo>
                    <a:pt x="35"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9" name="Freeform 60"/>
            <p:cNvSpPr>
              <a:spLocks/>
            </p:cNvSpPr>
            <p:nvPr userDrawn="1"/>
          </p:nvSpPr>
          <p:spPr bwMode="auto">
            <a:xfrm>
              <a:off x="5621338" y="2381250"/>
              <a:ext cx="366712" cy="757238"/>
            </a:xfrm>
            <a:custGeom>
              <a:avLst/>
              <a:gdLst>
                <a:gd name="T0" fmla="*/ 196 w 231"/>
                <a:gd name="T1" fmla="*/ 477 h 477"/>
                <a:gd name="T2" fmla="*/ 0 w 231"/>
                <a:gd name="T3" fmla="*/ 14 h 477"/>
                <a:gd name="T4" fmla="*/ 33 w 231"/>
                <a:gd name="T5" fmla="*/ 0 h 477"/>
                <a:gd name="T6" fmla="*/ 231 w 231"/>
                <a:gd name="T7" fmla="*/ 463 h 477"/>
                <a:gd name="T8" fmla="*/ 196 w 231"/>
                <a:gd name="T9" fmla="*/ 477 h 477"/>
              </a:gdLst>
              <a:ahLst/>
              <a:cxnLst>
                <a:cxn ang="0">
                  <a:pos x="T0" y="T1"/>
                </a:cxn>
                <a:cxn ang="0">
                  <a:pos x="T2" y="T3"/>
                </a:cxn>
                <a:cxn ang="0">
                  <a:pos x="T4" y="T5"/>
                </a:cxn>
                <a:cxn ang="0">
                  <a:pos x="T6" y="T7"/>
                </a:cxn>
                <a:cxn ang="0">
                  <a:pos x="T8" y="T9"/>
                </a:cxn>
              </a:cxnLst>
              <a:rect l="0" t="0" r="r" b="b"/>
              <a:pathLst>
                <a:path w="231" h="477">
                  <a:moveTo>
                    <a:pt x="196" y="477"/>
                  </a:moveTo>
                  <a:lnTo>
                    <a:pt x="0" y="14"/>
                  </a:lnTo>
                  <a:lnTo>
                    <a:pt x="33" y="0"/>
                  </a:lnTo>
                  <a:lnTo>
                    <a:pt x="231" y="463"/>
                  </a:lnTo>
                  <a:lnTo>
                    <a:pt x="196"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0" name="Freeform 61"/>
            <p:cNvSpPr>
              <a:spLocks/>
            </p:cNvSpPr>
            <p:nvPr userDrawn="1"/>
          </p:nvSpPr>
          <p:spPr bwMode="auto">
            <a:xfrm>
              <a:off x="5040313" y="3529013"/>
              <a:ext cx="760412" cy="369888"/>
            </a:xfrm>
            <a:custGeom>
              <a:avLst/>
              <a:gdLst>
                <a:gd name="T0" fmla="*/ 14 w 479"/>
                <a:gd name="T1" fmla="*/ 233 h 233"/>
                <a:gd name="T2" fmla="*/ 0 w 479"/>
                <a:gd name="T3" fmla="*/ 198 h 233"/>
                <a:gd name="T4" fmla="*/ 465 w 479"/>
                <a:gd name="T5" fmla="*/ 0 h 233"/>
                <a:gd name="T6" fmla="*/ 479 w 479"/>
                <a:gd name="T7" fmla="*/ 33 h 233"/>
                <a:gd name="T8" fmla="*/ 14 w 479"/>
                <a:gd name="T9" fmla="*/ 233 h 233"/>
              </a:gdLst>
              <a:ahLst/>
              <a:cxnLst>
                <a:cxn ang="0">
                  <a:pos x="T0" y="T1"/>
                </a:cxn>
                <a:cxn ang="0">
                  <a:pos x="T2" y="T3"/>
                </a:cxn>
                <a:cxn ang="0">
                  <a:pos x="T4" y="T5"/>
                </a:cxn>
                <a:cxn ang="0">
                  <a:pos x="T6" y="T7"/>
                </a:cxn>
                <a:cxn ang="0">
                  <a:pos x="T8" y="T9"/>
                </a:cxn>
              </a:cxnLst>
              <a:rect l="0" t="0" r="r" b="b"/>
              <a:pathLst>
                <a:path w="479" h="233">
                  <a:moveTo>
                    <a:pt x="14" y="233"/>
                  </a:moveTo>
                  <a:lnTo>
                    <a:pt x="0" y="198"/>
                  </a:lnTo>
                  <a:lnTo>
                    <a:pt x="465" y="0"/>
                  </a:lnTo>
                  <a:lnTo>
                    <a:pt x="479" y="33"/>
                  </a:lnTo>
                  <a:lnTo>
                    <a:pt x="14"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1" name="Rectangle 62"/>
            <p:cNvSpPr>
              <a:spLocks noChangeArrowheads="1"/>
            </p:cNvSpPr>
            <p:nvPr userDrawn="1"/>
          </p:nvSpPr>
          <p:spPr bwMode="auto">
            <a:xfrm>
              <a:off x="6423025" y="3400425"/>
              <a:ext cx="803275"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2" name="Freeform 63"/>
            <p:cNvSpPr>
              <a:spLocks/>
            </p:cNvSpPr>
            <p:nvPr userDrawn="1"/>
          </p:nvSpPr>
          <p:spPr bwMode="auto">
            <a:xfrm>
              <a:off x="6303963" y="3636963"/>
              <a:ext cx="611187" cy="611188"/>
            </a:xfrm>
            <a:custGeom>
              <a:avLst/>
              <a:gdLst>
                <a:gd name="T0" fmla="*/ 359 w 385"/>
                <a:gd name="T1" fmla="*/ 385 h 385"/>
                <a:gd name="T2" fmla="*/ 0 w 385"/>
                <a:gd name="T3" fmla="*/ 26 h 385"/>
                <a:gd name="T4" fmla="*/ 26 w 385"/>
                <a:gd name="T5" fmla="*/ 0 h 385"/>
                <a:gd name="T6" fmla="*/ 385 w 385"/>
                <a:gd name="T7" fmla="*/ 359 h 385"/>
                <a:gd name="T8" fmla="*/ 359 w 385"/>
                <a:gd name="T9" fmla="*/ 385 h 385"/>
              </a:gdLst>
              <a:ahLst/>
              <a:cxnLst>
                <a:cxn ang="0">
                  <a:pos x="T0" y="T1"/>
                </a:cxn>
                <a:cxn ang="0">
                  <a:pos x="T2" y="T3"/>
                </a:cxn>
                <a:cxn ang="0">
                  <a:pos x="T4" y="T5"/>
                </a:cxn>
                <a:cxn ang="0">
                  <a:pos x="T6" y="T7"/>
                </a:cxn>
                <a:cxn ang="0">
                  <a:pos x="T8" y="T9"/>
                </a:cxn>
              </a:cxnLst>
              <a:rect l="0" t="0" r="r" b="b"/>
              <a:pathLst>
                <a:path w="385" h="385">
                  <a:moveTo>
                    <a:pt x="359" y="385"/>
                  </a:moveTo>
                  <a:lnTo>
                    <a:pt x="0" y="26"/>
                  </a:lnTo>
                  <a:lnTo>
                    <a:pt x="26" y="0"/>
                  </a:lnTo>
                  <a:lnTo>
                    <a:pt x="385" y="359"/>
                  </a:lnTo>
                  <a:lnTo>
                    <a:pt x="359"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3" name="Freeform 64"/>
            <p:cNvSpPr>
              <a:spLocks/>
            </p:cNvSpPr>
            <p:nvPr userDrawn="1"/>
          </p:nvSpPr>
          <p:spPr bwMode="auto">
            <a:xfrm>
              <a:off x="6299200" y="2609850"/>
              <a:ext cx="615950" cy="619125"/>
            </a:xfrm>
            <a:custGeom>
              <a:avLst/>
              <a:gdLst>
                <a:gd name="T0" fmla="*/ 26 w 388"/>
                <a:gd name="T1" fmla="*/ 390 h 390"/>
                <a:gd name="T2" fmla="*/ 0 w 388"/>
                <a:gd name="T3" fmla="*/ 364 h 390"/>
                <a:gd name="T4" fmla="*/ 362 w 388"/>
                <a:gd name="T5" fmla="*/ 0 h 390"/>
                <a:gd name="T6" fmla="*/ 388 w 388"/>
                <a:gd name="T7" fmla="*/ 26 h 390"/>
                <a:gd name="T8" fmla="*/ 26 w 388"/>
                <a:gd name="T9" fmla="*/ 390 h 390"/>
              </a:gdLst>
              <a:ahLst/>
              <a:cxnLst>
                <a:cxn ang="0">
                  <a:pos x="T0" y="T1"/>
                </a:cxn>
                <a:cxn ang="0">
                  <a:pos x="T2" y="T3"/>
                </a:cxn>
                <a:cxn ang="0">
                  <a:pos x="T4" y="T5"/>
                </a:cxn>
                <a:cxn ang="0">
                  <a:pos x="T6" y="T7"/>
                </a:cxn>
                <a:cxn ang="0">
                  <a:pos x="T8" y="T9"/>
                </a:cxn>
              </a:cxnLst>
              <a:rect l="0" t="0" r="r" b="b"/>
              <a:pathLst>
                <a:path w="388" h="390">
                  <a:moveTo>
                    <a:pt x="26" y="390"/>
                  </a:moveTo>
                  <a:lnTo>
                    <a:pt x="0" y="364"/>
                  </a:lnTo>
                  <a:lnTo>
                    <a:pt x="362" y="0"/>
                  </a:lnTo>
                  <a:lnTo>
                    <a:pt x="388" y="26"/>
                  </a:lnTo>
                  <a:lnTo>
                    <a:pt x="26"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4" name="Freeform 65"/>
            <p:cNvSpPr>
              <a:spLocks/>
            </p:cNvSpPr>
            <p:nvPr userDrawn="1"/>
          </p:nvSpPr>
          <p:spPr bwMode="auto">
            <a:xfrm>
              <a:off x="6389688" y="2981325"/>
              <a:ext cx="765175" cy="352425"/>
            </a:xfrm>
            <a:custGeom>
              <a:avLst/>
              <a:gdLst>
                <a:gd name="T0" fmla="*/ 12 w 482"/>
                <a:gd name="T1" fmla="*/ 222 h 222"/>
                <a:gd name="T2" fmla="*/ 0 w 482"/>
                <a:gd name="T3" fmla="*/ 189 h 222"/>
                <a:gd name="T4" fmla="*/ 468 w 482"/>
                <a:gd name="T5" fmla="*/ 0 h 222"/>
                <a:gd name="T6" fmla="*/ 482 w 482"/>
                <a:gd name="T7" fmla="*/ 33 h 222"/>
                <a:gd name="T8" fmla="*/ 12 w 482"/>
                <a:gd name="T9" fmla="*/ 222 h 222"/>
              </a:gdLst>
              <a:ahLst/>
              <a:cxnLst>
                <a:cxn ang="0">
                  <a:pos x="T0" y="T1"/>
                </a:cxn>
                <a:cxn ang="0">
                  <a:pos x="T2" y="T3"/>
                </a:cxn>
                <a:cxn ang="0">
                  <a:pos x="T4" y="T5"/>
                </a:cxn>
                <a:cxn ang="0">
                  <a:pos x="T6" y="T7"/>
                </a:cxn>
                <a:cxn ang="0">
                  <a:pos x="T8" y="T9"/>
                </a:cxn>
              </a:cxnLst>
              <a:rect l="0" t="0" r="r" b="b"/>
              <a:pathLst>
                <a:path w="482" h="222">
                  <a:moveTo>
                    <a:pt x="12" y="222"/>
                  </a:moveTo>
                  <a:lnTo>
                    <a:pt x="0" y="189"/>
                  </a:lnTo>
                  <a:lnTo>
                    <a:pt x="468" y="0"/>
                  </a:lnTo>
                  <a:lnTo>
                    <a:pt x="482" y="33"/>
                  </a:lnTo>
                  <a:lnTo>
                    <a:pt x="12"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5" name="Freeform 66"/>
            <p:cNvSpPr>
              <a:spLocks/>
            </p:cNvSpPr>
            <p:nvPr userDrawn="1"/>
          </p:nvSpPr>
          <p:spPr bwMode="auto">
            <a:xfrm>
              <a:off x="6191250" y="3722688"/>
              <a:ext cx="352425" cy="765175"/>
            </a:xfrm>
            <a:custGeom>
              <a:avLst/>
              <a:gdLst>
                <a:gd name="T0" fmla="*/ 189 w 222"/>
                <a:gd name="T1" fmla="*/ 482 h 482"/>
                <a:gd name="T2" fmla="*/ 0 w 222"/>
                <a:gd name="T3" fmla="*/ 15 h 482"/>
                <a:gd name="T4" fmla="*/ 35 w 222"/>
                <a:gd name="T5" fmla="*/ 0 h 482"/>
                <a:gd name="T6" fmla="*/ 222 w 222"/>
                <a:gd name="T7" fmla="*/ 468 h 482"/>
                <a:gd name="T8" fmla="*/ 189 w 222"/>
                <a:gd name="T9" fmla="*/ 482 h 482"/>
              </a:gdLst>
              <a:ahLst/>
              <a:cxnLst>
                <a:cxn ang="0">
                  <a:pos x="T0" y="T1"/>
                </a:cxn>
                <a:cxn ang="0">
                  <a:pos x="T2" y="T3"/>
                </a:cxn>
                <a:cxn ang="0">
                  <a:pos x="T4" y="T5"/>
                </a:cxn>
                <a:cxn ang="0">
                  <a:pos x="T6" y="T7"/>
                </a:cxn>
                <a:cxn ang="0">
                  <a:pos x="T8" y="T9"/>
                </a:cxn>
              </a:cxnLst>
              <a:rect l="0" t="0" r="r" b="b"/>
              <a:pathLst>
                <a:path w="222" h="482">
                  <a:moveTo>
                    <a:pt x="189" y="482"/>
                  </a:moveTo>
                  <a:lnTo>
                    <a:pt x="0" y="15"/>
                  </a:lnTo>
                  <a:lnTo>
                    <a:pt x="35" y="0"/>
                  </a:lnTo>
                  <a:lnTo>
                    <a:pt x="222" y="468"/>
                  </a:lnTo>
                  <a:lnTo>
                    <a:pt x="189"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6" name="Freeform 67"/>
            <p:cNvSpPr>
              <a:spLocks/>
            </p:cNvSpPr>
            <p:nvPr userDrawn="1"/>
          </p:nvSpPr>
          <p:spPr bwMode="auto">
            <a:xfrm>
              <a:off x="6199188" y="2381250"/>
              <a:ext cx="366712" cy="757238"/>
            </a:xfrm>
            <a:custGeom>
              <a:avLst/>
              <a:gdLst>
                <a:gd name="T0" fmla="*/ 33 w 231"/>
                <a:gd name="T1" fmla="*/ 477 h 477"/>
                <a:gd name="T2" fmla="*/ 0 w 231"/>
                <a:gd name="T3" fmla="*/ 463 h 477"/>
                <a:gd name="T4" fmla="*/ 198 w 231"/>
                <a:gd name="T5" fmla="*/ 0 h 477"/>
                <a:gd name="T6" fmla="*/ 231 w 231"/>
                <a:gd name="T7" fmla="*/ 14 h 477"/>
                <a:gd name="T8" fmla="*/ 33 w 231"/>
                <a:gd name="T9" fmla="*/ 477 h 477"/>
              </a:gdLst>
              <a:ahLst/>
              <a:cxnLst>
                <a:cxn ang="0">
                  <a:pos x="T0" y="T1"/>
                </a:cxn>
                <a:cxn ang="0">
                  <a:pos x="T2" y="T3"/>
                </a:cxn>
                <a:cxn ang="0">
                  <a:pos x="T4" y="T5"/>
                </a:cxn>
                <a:cxn ang="0">
                  <a:pos x="T6" y="T7"/>
                </a:cxn>
                <a:cxn ang="0">
                  <a:pos x="T8" y="T9"/>
                </a:cxn>
              </a:cxnLst>
              <a:rect l="0" t="0" r="r" b="b"/>
              <a:pathLst>
                <a:path w="231" h="477">
                  <a:moveTo>
                    <a:pt x="33" y="477"/>
                  </a:moveTo>
                  <a:lnTo>
                    <a:pt x="0" y="463"/>
                  </a:lnTo>
                  <a:lnTo>
                    <a:pt x="198" y="0"/>
                  </a:lnTo>
                  <a:lnTo>
                    <a:pt x="231" y="14"/>
                  </a:lnTo>
                  <a:lnTo>
                    <a:pt x="33"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7" name="Freeform 68"/>
            <p:cNvSpPr>
              <a:spLocks/>
            </p:cNvSpPr>
            <p:nvPr userDrawn="1"/>
          </p:nvSpPr>
          <p:spPr bwMode="auto">
            <a:xfrm>
              <a:off x="6381750" y="3529013"/>
              <a:ext cx="765175" cy="369888"/>
            </a:xfrm>
            <a:custGeom>
              <a:avLst/>
              <a:gdLst>
                <a:gd name="T0" fmla="*/ 468 w 482"/>
                <a:gd name="T1" fmla="*/ 233 h 233"/>
                <a:gd name="T2" fmla="*/ 0 w 482"/>
                <a:gd name="T3" fmla="*/ 33 h 233"/>
                <a:gd name="T4" fmla="*/ 15 w 482"/>
                <a:gd name="T5" fmla="*/ 0 h 233"/>
                <a:gd name="T6" fmla="*/ 482 w 482"/>
                <a:gd name="T7" fmla="*/ 198 h 233"/>
                <a:gd name="T8" fmla="*/ 468 w 482"/>
                <a:gd name="T9" fmla="*/ 233 h 233"/>
              </a:gdLst>
              <a:ahLst/>
              <a:cxnLst>
                <a:cxn ang="0">
                  <a:pos x="T0" y="T1"/>
                </a:cxn>
                <a:cxn ang="0">
                  <a:pos x="T2" y="T3"/>
                </a:cxn>
                <a:cxn ang="0">
                  <a:pos x="T4" y="T5"/>
                </a:cxn>
                <a:cxn ang="0">
                  <a:pos x="T6" y="T7"/>
                </a:cxn>
                <a:cxn ang="0">
                  <a:pos x="T8" y="T9"/>
                </a:cxn>
              </a:cxnLst>
              <a:rect l="0" t="0" r="r" b="b"/>
              <a:pathLst>
                <a:path w="482" h="233">
                  <a:moveTo>
                    <a:pt x="468" y="233"/>
                  </a:moveTo>
                  <a:lnTo>
                    <a:pt x="0" y="33"/>
                  </a:lnTo>
                  <a:lnTo>
                    <a:pt x="15" y="0"/>
                  </a:lnTo>
                  <a:lnTo>
                    <a:pt x="482" y="198"/>
                  </a:lnTo>
                  <a:lnTo>
                    <a:pt x="468"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8" name="Freeform 69"/>
            <p:cNvSpPr>
              <a:spLocks noEditPoints="1"/>
            </p:cNvSpPr>
            <p:nvPr userDrawn="1"/>
          </p:nvSpPr>
          <p:spPr bwMode="auto">
            <a:xfrm>
              <a:off x="5729288" y="3071813"/>
              <a:ext cx="715962" cy="715963"/>
            </a:xfrm>
            <a:custGeom>
              <a:avLst/>
              <a:gdLst>
                <a:gd name="T0" fmla="*/ 96 w 191"/>
                <a:gd name="T1" fmla="*/ 191 h 191"/>
                <a:gd name="T2" fmla="*/ 0 w 191"/>
                <a:gd name="T3" fmla="*/ 96 h 191"/>
                <a:gd name="T4" fmla="*/ 96 w 191"/>
                <a:gd name="T5" fmla="*/ 0 h 191"/>
                <a:gd name="T6" fmla="*/ 191 w 191"/>
                <a:gd name="T7" fmla="*/ 96 h 191"/>
                <a:gd name="T8" fmla="*/ 96 w 191"/>
                <a:gd name="T9" fmla="*/ 191 h 191"/>
                <a:gd name="T10" fmla="*/ 96 w 191"/>
                <a:gd name="T11" fmla="*/ 16 h 191"/>
                <a:gd name="T12" fmla="*/ 16 w 191"/>
                <a:gd name="T13" fmla="*/ 96 h 191"/>
                <a:gd name="T14" fmla="*/ 96 w 191"/>
                <a:gd name="T15" fmla="*/ 175 h 191"/>
                <a:gd name="T16" fmla="*/ 176 w 191"/>
                <a:gd name="T17" fmla="*/ 96 h 191"/>
                <a:gd name="T18" fmla="*/ 96 w 191"/>
                <a:gd name="T19" fmla="*/ 1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1" h="191">
                  <a:moveTo>
                    <a:pt x="96" y="191"/>
                  </a:moveTo>
                  <a:cubicBezTo>
                    <a:pt x="43" y="191"/>
                    <a:pt x="0" y="148"/>
                    <a:pt x="0" y="96"/>
                  </a:cubicBezTo>
                  <a:cubicBezTo>
                    <a:pt x="0" y="43"/>
                    <a:pt x="43" y="0"/>
                    <a:pt x="96" y="0"/>
                  </a:cubicBezTo>
                  <a:cubicBezTo>
                    <a:pt x="148" y="0"/>
                    <a:pt x="191" y="43"/>
                    <a:pt x="191" y="96"/>
                  </a:cubicBezTo>
                  <a:cubicBezTo>
                    <a:pt x="191" y="148"/>
                    <a:pt x="148" y="191"/>
                    <a:pt x="96" y="191"/>
                  </a:cubicBezTo>
                  <a:close/>
                  <a:moveTo>
                    <a:pt x="96" y="16"/>
                  </a:moveTo>
                  <a:cubicBezTo>
                    <a:pt x="52" y="16"/>
                    <a:pt x="16" y="52"/>
                    <a:pt x="16" y="96"/>
                  </a:cubicBezTo>
                  <a:cubicBezTo>
                    <a:pt x="16" y="139"/>
                    <a:pt x="52" y="175"/>
                    <a:pt x="96" y="175"/>
                  </a:cubicBezTo>
                  <a:cubicBezTo>
                    <a:pt x="140" y="175"/>
                    <a:pt x="176" y="139"/>
                    <a:pt x="176" y="96"/>
                  </a:cubicBezTo>
                  <a:cubicBezTo>
                    <a:pt x="176" y="52"/>
                    <a:pt x="140" y="16"/>
                    <a:pt x="96" y="16"/>
                  </a:cubicBez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9" name="Rectangle 70"/>
            <p:cNvSpPr>
              <a:spLocks noChangeArrowheads="1"/>
            </p:cNvSpPr>
            <p:nvPr userDrawn="1"/>
          </p:nvSpPr>
          <p:spPr bwMode="auto">
            <a:xfrm>
              <a:off x="6059488" y="2301875"/>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70" name="Car"/>
          <p:cNvGrpSpPr/>
          <p:nvPr userDrawn="1"/>
        </p:nvGrpSpPr>
        <p:grpSpPr>
          <a:xfrm>
            <a:off x="6940551" y="4429770"/>
            <a:ext cx="1355724" cy="633413"/>
            <a:chOff x="6940551" y="4391025"/>
            <a:chExt cx="1355724" cy="633413"/>
          </a:xfrm>
        </p:grpSpPr>
        <p:sp>
          <p:nvSpPr>
            <p:cNvPr id="371" name="Freeform 7"/>
            <p:cNvSpPr>
              <a:spLocks noEditPoints="1"/>
            </p:cNvSpPr>
            <p:nvPr userDrawn="1"/>
          </p:nvSpPr>
          <p:spPr bwMode="auto">
            <a:xfrm>
              <a:off x="8037513" y="4581525"/>
              <a:ext cx="142875" cy="144462"/>
            </a:xfrm>
            <a:custGeom>
              <a:avLst/>
              <a:gdLst>
                <a:gd name="T0" fmla="*/ 80 w 160"/>
                <a:gd name="T1" fmla="*/ 161 h 161"/>
                <a:gd name="T2" fmla="*/ 0 w 160"/>
                <a:gd name="T3" fmla="*/ 81 h 161"/>
                <a:gd name="T4" fmla="*/ 80 w 160"/>
                <a:gd name="T5" fmla="*/ 0 h 161"/>
                <a:gd name="T6" fmla="*/ 160 w 160"/>
                <a:gd name="T7" fmla="*/ 81 h 161"/>
                <a:gd name="T8" fmla="*/ 80 w 160"/>
                <a:gd name="T9" fmla="*/ 161 h 161"/>
                <a:gd name="T10" fmla="*/ 80 w 160"/>
                <a:gd name="T11" fmla="*/ 9 h 161"/>
                <a:gd name="T12" fmla="*/ 8 w 160"/>
                <a:gd name="T13" fmla="*/ 81 h 161"/>
                <a:gd name="T14" fmla="*/ 80 w 160"/>
                <a:gd name="T15" fmla="*/ 152 h 161"/>
                <a:gd name="T16" fmla="*/ 152 w 160"/>
                <a:gd name="T17" fmla="*/ 81 h 161"/>
                <a:gd name="T18" fmla="*/ 80 w 160"/>
                <a:gd name="T19" fmla="*/ 9 h 161"/>
                <a:gd name="T20" fmla="*/ 80 w 160"/>
                <a:gd name="T21" fmla="*/ 125 h 161"/>
                <a:gd name="T22" fmla="*/ 36 w 160"/>
                <a:gd name="T23" fmla="*/ 81 h 161"/>
                <a:gd name="T24" fmla="*/ 80 w 160"/>
                <a:gd name="T25" fmla="*/ 37 h 161"/>
                <a:gd name="T26" fmla="*/ 124 w 160"/>
                <a:gd name="T27" fmla="*/ 81 h 161"/>
                <a:gd name="T28" fmla="*/ 80 w 160"/>
                <a:gd name="T29" fmla="*/ 125 h 161"/>
                <a:gd name="T30" fmla="*/ 80 w 160"/>
                <a:gd name="T31" fmla="*/ 45 h 161"/>
                <a:gd name="T32" fmla="*/ 45 w 160"/>
                <a:gd name="T33" fmla="*/ 81 h 161"/>
                <a:gd name="T34" fmla="*/ 80 w 160"/>
                <a:gd name="T35" fmla="*/ 116 h 161"/>
                <a:gd name="T36" fmla="*/ 115 w 160"/>
                <a:gd name="T37" fmla="*/ 81 h 161"/>
                <a:gd name="T38" fmla="*/ 80 w 160"/>
                <a:gd name="T39" fmla="*/ 4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0" h="161">
                  <a:moveTo>
                    <a:pt x="80" y="161"/>
                  </a:moveTo>
                  <a:cubicBezTo>
                    <a:pt x="36" y="161"/>
                    <a:pt x="0" y="125"/>
                    <a:pt x="0" y="81"/>
                  </a:cubicBezTo>
                  <a:cubicBezTo>
                    <a:pt x="0" y="36"/>
                    <a:pt x="36" y="0"/>
                    <a:pt x="80" y="0"/>
                  </a:cubicBezTo>
                  <a:cubicBezTo>
                    <a:pt x="124" y="0"/>
                    <a:pt x="160" y="36"/>
                    <a:pt x="160" y="81"/>
                  </a:cubicBezTo>
                  <a:cubicBezTo>
                    <a:pt x="160" y="125"/>
                    <a:pt x="124" y="161"/>
                    <a:pt x="80" y="161"/>
                  </a:cubicBezTo>
                  <a:close/>
                  <a:moveTo>
                    <a:pt x="80" y="9"/>
                  </a:moveTo>
                  <a:cubicBezTo>
                    <a:pt x="41" y="9"/>
                    <a:pt x="8" y="41"/>
                    <a:pt x="8" y="81"/>
                  </a:cubicBezTo>
                  <a:cubicBezTo>
                    <a:pt x="8" y="120"/>
                    <a:pt x="41" y="152"/>
                    <a:pt x="80" y="152"/>
                  </a:cubicBezTo>
                  <a:cubicBezTo>
                    <a:pt x="120" y="152"/>
                    <a:pt x="152" y="120"/>
                    <a:pt x="152" y="81"/>
                  </a:cubicBezTo>
                  <a:cubicBezTo>
                    <a:pt x="152" y="41"/>
                    <a:pt x="120" y="9"/>
                    <a:pt x="80" y="9"/>
                  </a:cubicBezTo>
                  <a:close/>
                  <a:moveTo>
                    <a:pt x="80" y="125"/>
                  </a:moveTo>
                  <a:cubicBezTo>
                    <a:pt x="56" y="125"/>
                    <a:pt x="36" y="105"/>
                    <a:pt x="36" y="81"/>
                  </a:cubicBezTo>
                  <a:cubicBezTo>
                    <a:pt x="36" y="56"/>
                    <a:pt x="56" y="37"/>
                    <a:pt x="80" y="37"/>
                  </a:cubicBezTo>
                  <a:cubicBezTo>
                    <a:pt x="104" y="37"/>
                    <a:pt x="124" y="56"/>
                    <a:pt x="124" y="81"/>
                  </a:cubicBezTo>
                  <a:cubicBezTo>
                    <a:pt x="124" y="105"/>
                    <a:pt x="104" y="125"/>
                    <a:pt x="80" y="125"/>
                  </a:cubicBezTo>
                  <a:close/>
                  <a:moveTo>
                    <a:pt x="80" y="45"/>
                  </a:moveTo>
                  <a:cubicBezTo>
                    <a:pt x="61" y="45"/>
                    <a:pt x="45" y="61"/>
                    <a:pt x="45" y="81"/>
                  </a:cubicBezTo>
                  <a:cubicBezTo>
                    <a:pt x="45" y="100"/>
                    <a:pt x="61" y="116"/>
                    <a:pt x="80" y="116"/>
                  </a:cubicBezTo>
                  <a:cubicBezTo>
                    <a:pt x="100" y="116"/>
                    <a:pt x="115" y="100"/>
                    <a:pt x="115" y="81"/>
                  </a:cubicBezTo>
                  <a:cubicBezTo>
                    <a:pt x="115" y="61"/>
                    <a:pt x="100" y="45"/>
                    <a:pt x="80" y="45"/>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2" name="Freeform 8"/>
            <p:cNvSpPr>
              <a:spLocks noEditPoints="1"/>
            </p:cNvSpPr>
            <p:nvPr userDrawn="1"/>
          </p:nvSpPr>
          <p:spPr bwMode="auto">
            <a:xfrm>
              <a:off x="6980238" y="4587875"/>
              <a:ext cx="463550" cy="7937"/>
            </a:xfrm>
            <a:custGeom>
              <a:avLst/>
              <a:gdLst>
                <a:gd name="T0" fmla="*/ 281 w 292"/>
                <a:gd name="T1" fmla="*/ 5 h 5"/>
                <a:gd name="T2" fmla="*/ 292 w 292"/>
                <a:gd name="T3" fmla="*/ 0 h 5"/>
                <a:gd name="T4" fmla="*/ 274 w 292"/>
                <a:gd name="T5" fmla="*/ 5 h 5"/>
                <a:gd name="T6" fmla="*/ 263 w 292"/>
                <a:gd name="T7" fmla="*/ 0 h 5"/>
                <a:gd name="T8" fmla="*/ 274 w 292"/>
                <a:gd name="T9" fmla="*/ 5 h 5"/>
                <a:gd name="T10" fmla="*/ 246 w 292"/>
                <a:gd name="T11" fmla="*/ 5 h 5"/>
                <a:gd name="T12" fmla="*/ 257 w 292"/>
                <a:gd name="T13" fmla="*/ 0 h 5"/>
                <a:gd name="T14" fmla="*/ 239 w 292"/>
                <a:gd name="T15" fmla="*/ 5 h 5"/>
                <a:gd name="T16" fmla="*/ 228 w 292"/>
                <a:gd name="T17" fmla="*/ 0 h 5"/>
                <a:gd name="T18" fmla="*/ 239 w 292"/>
                <a:gd name="T19" fmla="*/ 5 h 5"/>
                <a:gd name="T20" fmla="*/ 211 w 292"/>
                <a:gd name="T21" fmla="*/ 5 h 5"/>
                <a:gd name="T22" fmla="*/ 221 w 292"/>
                <a:gd name="T23" fmla="*/ 0 h 5"/>
                <a:gd name="T24" fmla="*/ 204 w 292"/>
                <a:gd name="T25" fmla="*/ 5 h 5"/>
                <a:gd name="T26" fmla="*/ 193 w 292"/>
                <a:gd name="T27" fmla="*/ 0 h 5"/>
                <a:gd name="T28" fmla="*/ 204 w 292"/>
                <a:gd name="T29" fmla="*/ 5 h 5"/>
                <a:gd name="T30" fmla="*/ 175 w 292"/>
                <a:gd name="T31" fmla="*/ 5 h 5"/>
                <a:gd name="T32" fmla="*/ 186 w 292"/>
                <a:gd name="T33" fmla="*/ 0 h 5"/>
                <a:gd name="T34" fmla="*/ 168 w 292"/>
                <a:gd name="T35" fmla="*/ 5 h 5"/>
                <a:gd name="T36" fmla="*/ 158 w 292"/>
                <a:gd name="T37" fmla="*/ 0 h 5"/>
                <a:gd name="T38" fmla="*/ 168 w 292"/>
                <a:gd name="T39" fmla="*/ 5 h 5"/>
                <a:gd name="T40" fmla="*/ 140 w 292"/>
                <a:gd name="T41" fmla="*/ 5 h 5"/>
                <a:gd name="T42" fmla="*/ 151 w 292"/>
                <a:gd name="T43" fmla="*/ 0 h 5"/>
                <a:gd name="T44" fmla="*/ 133 w 292"/>
                <a:gd name="T45" fmla="*/ 5 h 5"/>
                <a:gd name="T46" fmla="*/ 123 w 292"/>
                <a:gd name="T47" fmla="*/ 0 h 5"/>
                <a:gd name="T48" fmla="*/ 133 w 292"/>
                <a:gd name="T49" fmla="*/ 5 h 5"/>
                <a:gd name="T50" fmla="*/ 105 w 292"/>
                <a:gd name="T51" fmla="*/ 5 h 5"/>
                <a:gd name="T52" fmla="*/ 116 w 292"/>
                <a:gd name="T53" fmla="*/ 0 h 5"/>
                <a:gd name="T54" fmla="*/ 98 w 292"/>
                <a:gd name="T55" fmla="*/ 5 h 5"/>
                <a:gd name="T56" fmla="*/ 87 w 292"/>
                <a:gd name="T57" fmla="*/ 0 h 5"/>
                <a:gd name="T58" fmla="*/ 98 w 292"/>
                <a:gd name="T59" fmla="*/ 5 h 5"/>
                <a:gd name="T60" fmla="*/ 70 w 292"/>
                <a:gd name="T61" fmla="*/ 5 h 5"/>
                <a:gd name="T62" fmla="*/ 80 w 292"/>
                <a:gd name="T63" fmla="*/ 0 h 5"/>
                <a:gd name="T64" fmla="*/ 63 w 292"/>
                <a:gd name="T65" fmla="*/ 5 h 5"/>
                <a:gd name="T66" fmla="*/ 52 w 292"/>
                <a:gd name="T67" fmla="*/ 0 h 5"/>
                <a:gd name="T68" fmla="*/ 63 w 292"/>
                <a:gd name="T69" fmla="*/ 5 h 5"/>
                <a:gd name="T70" fmla="*/ 34 w 292"/>
                <a:gd name="T71" fmla="*/ 5 h 5"/>
                <a:gd name="T72" fmla="*/ 45 w 292"/>
                <a:gd name="T73" fmla="*/ 0 h 5"/>
                <a:gd name="T74" fmla="*/ 28 w 292"/>
                <a:gd name="T75" fmla="*/ 5 h 5"/>
                <a:gd name="T76" fmla="*/ 17 w 292"/>
                <a:gd name="T77" fmla="*/ 0 h 5"/>
                <a:gd name="T78" fmla="*/ 28 w 292"/>
                <a:gd name="T79" fmla="*/ 5 h 5"/>
                <a:gd name="T80" fmla="*/ 0 w 292"/>
                <a:gd name="T81" fmla="*/ 5 h 5"/>
                <a:gd name="T82" fmla="*/ 10 w 292"/>
                <a:gd name="T8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2" h="5">
                  <a:moveTo>
                    <a:pt x="292" y="5"/>
                  </a:moveTo>
                  <a:lnTo>
                    <a:pt x="281" y="5"/>
                  </a:lnTo>
                  <a:lnTo>
                    <a:pt x="281" y="0"/>
                  </a:lnTo>
                  <a:lnTo>
                    <a:pt x="292" y="0"/>
                  </a:lnTo>
                  <a:lnTo>
                    <a:pt x="292" y="5"/>
                  </a:lnTo>
                  <a:close/>
                  <a:moveTo>
                    <a:pt x="274" y="5"/>
                  </a:moveTo>
                  <a:lnTo>
                    <a:pt x="263" y="5"/>
                  </a:lnTo>
                  <a:lnTo>
                    <a:pt x="263" y="0"/>
                  </a:lnTo>
                  <a:lnTo>
                    <a:pt x="274" y="0"/>
                  </a:lnTo>
                  <a:lnTo>
                    <a:pt x="274" y="5"/>
                  </a:lnTo>
                  <a:close/>
                  <a:moveTo>
                    <a:pt x="257" y="5"/>
                  </a:moveTo>
                  <a:lnTo>
                    <a:pt x="246" y="5"/>
                  </a:lnTo>
                  <a:lnTo>
                    <a:pt x="246" y="0"/>
                  </a:lnTo>
                  <a:lnTo>
                    <a:pt x="257" y="0"/>
                  </a:lnTo>
                  <a:lnTo>
                    <a:pt x="257" y="5"/>
                  </a:lnTo>
                  <a:close/>
                  <a:moveTo>
                    <a:pt x="239" y="5"/>
                  </a:moveTo>
                  <a:lnTo>
                    <a:pt x="228" y="5"/>
                  </a:lnTo>
                  <a:lnTo>
                    <a:pt x="228" y="0"/>
                  </a:lnTo>
                  <a:lnTo>
                    <a:pt x="239" y="0"/>
                  </a:lnTo>
                  <a:lnTo>
                    <a:pt x="239" y="5"/>
                  </a:lnTo>
                  <a:close/>
                  <a:moveTo>
                    <a:pt x="221" y="5"/>
                  </a:moveTo>
                  <a:lnTo>
                    <a:pt x="211" y="5"/>
                  </a:lnTo>
                  <a:lnTo>
                    <a:pt x="211" y="0"/>
                  </a:lnTo>
                  <a:lnTo>
                    <a:pt x="221" y="0"/>
                  </a:lnTo>
                  <a:lnTo>
                    <a:pt x="221" y="5"/>
                  </a:lnTo>
                  <a:close/>
                  <a:moveTo>
                    <a:pt x="204" y="5"/>
                  </a:moveTo>
                  <a:lnTo>
                    <a:pt x="193" y="5"/>
                  </a:lnTo>
                  <a:lnTo>
                    <a:pt x="193" y="0"/>
                  </a:lnTo>
                  <a:lnTo>
                    <a:pt x="204" y="0"/>
                  </a:lnTo>
                  <a:lnTo>
                    <a:pt x="204" y="5"/>
                  </a:lnTo>
                  <a:close/>
                  <a:moveTo>
                    <a:pt x="186" y="5"/>
                  </a:moveTo>
                  <a:lnTo>
                    <a:pt x="175" y="5"/>
                  </a:lnTo>
                  <a:lnTo>
                    <a:pt x="175" y="0"/>
                  </a:lnTo>
                  <a:lnTo>
                    <a:pt x="186" y="0"/>
                  </a:lnTo>
                  <a:lnTo>
                    <a:pt x="186" y="5"/>
                  </a:lnTo>
                  <a:close/>
                  <a:moveTo>
                    <a:pt x="168" y="5"/>
                  </a:moveTo>
                  <a:lnTo>
                    <a:pt x="158" y="5"/>
                  </a:lnTo>
                  <a:lnTo>
                    <a:pt x="158" y="0"/>
                  </a:lnTo>
                  <a:lnTo>
                    <a:pt x="168" y="0"/>
                  </a:lnTo>
                  <a:lnTo>
                    <a:pt x="168" y="5"/>
                  </a:lnTo>
                  <a:close/>
                  <a:moveTo>
                    <a:pt x="151" y="5"/>
                  </a:moveTo>
                  <a:lnTo>
                    <a:pt x="140" y="5"/>
                  </a:lnTo>
                  <a:lnTo>
                    <a:pt x="140" y="0"/>
                  </a:lnTo>
                  <a:lnTo>
                    <a:pt x="151" y="0"/>
                  </a:lnTo>
                  <a:lnTo>
                    <a:pt x="151" y="5"/>
                  </a:lnTo>
                  <a:close/>
                  <a:moveTo>
                    <a:pt x="133" y="5"/>
                  </a:moveTo>
                  <a:lnTo>
                    <a:pt x="123" y="5"/>
                  </a:lnTo>
                  <a:lnTo>
                    <a:pt x="123" y="0"/>
                  </a:lnTo>
                  <a:lnTo>
                    <a:pt x="133" y="0"/>
                  </a:lnTo>
                  <a:lnTo>
                    <a:pt x="133" y="5"/>
                  </a:lnTo>
                  <a:close/>
                  <a:moveTo>
                    <a:pt x="116" y="5"/>
                  </a:moveTo>
                  <a:lnTo>
                    <a:pt x="105" y="5"/>
                  </a:lnTo>
                  <a:lnTo>
                    <a:pt x="105" y="0"/>
                  </a:lnTo>
                  <a:lnTo>
                    <a:pt x="116" y="0"/>
                  </a:lnTo>
                  <a:lnTo>
                    <a:pt x="116" y="5"/>
                  </a:lnTo>
                  <a:close/>
                  <a:moveTo>
                    <a:pt x="98" y="5"/>
                  </a:moveTo>
                  <a:lnTo>
                    <a:pt x="87" y="5"/>
                  </a:lnTo>
                  <a:lnTo>
                    <a:pt x="87" y="0"/>
                  </a:lnTo>
                  <a:lnTo>
                    <a:pt x="98" y="0"/>
                  </a:lnTo>
                  <a:lnTo>
                    <a:pt x="98" y="5"/>
                  </a:lnTo>
                  <a:close/>
                  <a:moveTo>
                    <a:pt x="80" y="5"/>
                  </a:moveTo>
                  <a:lnTo>
                    <a:pt x="70" y="5"/>
                  </a:lnTo>
                  <a:lnTo>
                    <a:pt x="70" y="0"/>
                  </a:lnTo>
                  <a:lnTo>
                    <a:pt x="80" y="0"/>
                  </a:lnTo>
                  <a:lnTo>
                    <a:pt x="80" y="5"/>
                  </a:lnTo>
                  <a:close/>
                  <a:moveTo>
                    <a:pt x="63" y="5"/>
                  </a:moveTo>
                  <a:lnTo>
                    <a:pt x="52" y="5"/>
                  </a:lnTo>
                  <a:lnTo>
                    <a:pt x="52" y="0"/>
                  </a:lnTo>
                  <a:lnTo>
                    <a:pt x="63" y="0"/>
                  </a:lnTo>
                  <a:lnTo>
                    <a:pt x="63" y="5"/>
                  </a:lnTo>
                  <a:close/>
                  <a:moveTo>
                    <a:pt x="45" y="5"/>
                  </a:moveTo>
                  <a:lnTo>
                    <a:pt x="34" y="5"/>
                  </a:lnTo>
                  <a:lnTo>
                    <a:pt x="34" y="0"/>
                  </a:lnTo>
                  <a:lnTo>
                    <a:pt x="45" y="0"/>
                  </a:lnTo>
                  <a:lnTo>
                    <a:pt x="45" y="5"/>
                  </a:lnTo>
                  <a:close/>
                  <a:moveTo>
                    <a:pt x="28" y="5"/>
                  </a:moveTo>
                  <a:lnTo>
                    <a:pt x="17" y="5"/>
                  </a:lnTo>
                  <a:lnTo>
                    <a:pt x="17" y="0"/>
                  </a:lnTo>
                  <a:lnTo>
                    <a:pt x="28" y="0"/>
                  </a:lnTo>
                  <a:lnTo>
                    <a:pt x="28" y="5"/>
                  </a:lnTo>
                  <a:close/>
                  <a:moveTo>
                    <a:pt x="10" y="5"/>
                  </a:moveTo>
                  <a:lnTo>
                    <a:pt x="0" y="5"/>
                  </a:lnTo>
                  <a:lnTo>
                    <a:pt x="0" y="0"/>
                  </a:lnTo>
                  <a:lnTo>
                    <a:pt x="10" y="0"/>
                  </a:lnTo>
                  <a:lnTo>
                    <a:pt x="10"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3" name="Freeform 9"/>
            <p:cNvSpPr>
              <a:spLocks/>
            </p:cNvSpPr>
            <p:nvPr userDrawn="1"/>
          </p:nvSpPr>
          <p:spPr bwMode="auto">
            <a:xfrm>
              <a:off x="6940551" y="4575175"/>
              <a:ext cx="30162" cy="31750"/>
            </a:xfrm>
            <a:custGeom>
              <a:avLst/>
              <a:gdLst>
                <a:gd name="T0" fmla="*/ 19 w 19"/>
                <a:gd name="T1" fmla="*/ 0 h 20"/>
                <a:gd name="T2" fmla="*/ 0 w 19"/>
                <a:gd name="T3" fmla="*/ 10 h 20"/>
                <a:gd name="T4" fmla="*/ 19 w 19"/>
                <a:gd name="T5" fmla="*/ 20 h 20"/>
                <a:gd name="T6" fmla="*/ 19 w 19"/>
                <a:gd name="T7" fmla="*/ 0 h 20"/>
              </a:gdLst>
              <a:ahLst/>
              <a:cxnLst>
                <a:cxn ang="0">
                  <a:pos x="T0" y="T1"/>
                </a:cxn>
                <a:cxn ang="0">
                  <a:pos x="T2" y="T3"/>
                </a:cxn>
                <a:cxn ang="0">
                  <a:pos x="T4" y="T5"/>
                </a:cxn>
                <a:cxn ang="0">
                  <a:pos x="T6" y="T7"/>
                </a:cxn>
              </a:cxnLst>
              <a:rect l="0" t="0" r="r" b="b"/>
              <a:pathLst>
                <a:path w="19" h="20">
                  <a:moveTo>
                    <a:pt x="19" y="0"/>
                  </a:moveTo>
                  <a:lnTo>
                    <a:pt x="0" y="10"/>
                  </a:lnTo>
                  <a:lnTo>
                    <a:pt x="19" y="20"/>
                  </a:lnTo>
                  <a:lnTo>
                    <a:pt x="1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4" name="Freeform 10"/>
            <p:cNvSpPr>
              <a:spLocks/>
            </p:cNvSpPr>
            <p:nvPr userDrawn="1"/>
          </p:nvSpPr>
          <p:spPr bwMode="auto">
            <a:xfrm>
              <a:off x="7185025" y="4735513"/>
              <a:ext cx="33337" cy="30162"/>
            </a:xfrm>
            <a:custGeom>
              <a:avLst/>
              <a:gdLst>
                <a:gd name="T0" fmla="*/ 21 w 21"/>
                <a:gd name="T1" fmla="*/ 18 h 19"/>
                <a:gd name="T2" fmla="*/ 10 w 21"/>
                <a:gd name="T3" fmla="*/ 0 h 19"/>
                <a:gd name="T4" fmla="*/ 0 w 21"/>
                <a:gd name="T5" fmla="*/ 19 h 19"/>
                <a:gd name="T6" fmla="*/ 21 w 21"/>
                <a:gd name="T7" fmla="*/ 18 h 19"/>
              </a:gdLst>
              <a:ahLst/>
              <a:cxnLst>
                <a:cxn ang="0">
                  <a:pos x="T0" y="T1"/>
                </a:cxn>
                <a:cxn ang="0">
                  <a:pos x="T2" y="T3"/>
                </a:cxn>
                <a:cxn ang="0">
                  <a:pos x="T4" y="T5"/>
                </a:cxn>
                <a:cxn ang="0">
                  <a:pos x="T6" y="T7"/>
                </a:cxn>
              </a:cxnLst>
              <a:rect l="0" t="0" r="r" b="b"/>
              <a:pathLst>
                <a:path w="21" h="19">
                  <a:moveTo>
                    <a:pt x="21" y="18"/>
                  </a:moveTo>
                  <a:lnTo>
                    <a:pt x="10" y="0"/>
                  </a:lnTo>
                  <a:lnTo>
                    <a:pt x="0" y="19"/>
                  </a:lnTo>
                  <a:lnTo>
                    <a:pt x="21"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5" name="Freeform 11"/>
            <p:cNvSpPr>
              <a:spLocks/>
            </p:cNvSpPr>
            <p:nvPr userDrawn="1"/>
          </p:nvSpPr>
          <p:spPr bwMode="auto">
            <a:xfrm>
              <a:off x="7296150" y="4443413"/>
              <a:ext cx="34925" cy="30162"/>
            </a:xfrm>
            <a:custGeom>
              <a:avLst/>
              <a:gdLst>
                <a:gd name="T0" fmla="*/ 22 w 22"/>
                <a:gd name="T1" fmla="*/ 18 h 19"/>
                <a:gd name="T2" fmla="*/ 11 w 22"/>
                <a:gd name="T3" fmla="*/ 0 h 19"/>
                <a:gd name="T4" fmla="*/ 0 w 22"/>
                <a:gd name="T5" fmla="*/ 19 h 19"/>
                <a:gd name="T6" fmla="*/ 22 w 22"/>
                <a:gd name="T7" fmla="*/ 18 h 19"/>
              </a:gdLst>
              <a:ahLst/>
              <a:cxnLst>
                <a:cxn ang="0">
                  <a:pos x="T0" y="T1"/>
                </a:cxn>
                <a:cxn ang="0">
                  <a:pos x="T2" y="T3"/>
                </a:cxn>
                <a:cxn ang="0">
                  <a:pos x="T4" y="T5"/>
                </a:cxn>
                <a:cxn ang="0">
                  <a:pos x="T6" y="T7"/>
                </a:cxn>
              </a:cxnLst>
              <a:rect l="0" t="0" r="r" b="b"/>
              <a:pathLst>
                <a:path w="22" h="19">
                  <a:moveTo>
                    <a:pt x="22" y="18"/>
                  </a:moveTo>
                  <a:lnTo>
                    <a:pt x="11" y="0"/>
                  </a:lnTo>
                  <a:lnTo>
                    <a:pt x="0" y="19"/>
                  </a:lnTo>
                  <a:lnTo>
                    <a:pt x="22"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6" name="Freeform 12"/>
            <p:cNvSpPr>
              <a:spLocks noEditPoints="1"/>
            </p:cNvSpPr>
            <p:nvPr userDrawn="1"/>
          </p:nvSpPr>
          <p:spPr bwMode="auto">
            <a:xfrm>
              <a:off x="7051675" y="4619625"/>
              <a:ext cx="388937" cy="247650"/>
            </a:xfrm>
            <a:custGeom>
              <a:avLst/>
              <a:gdLst>
                <a:gd name="T0" fmla="*/ 127 w 435"/>
                <a:gd name="T1" fmla="*/ 268 h 276"/>
                <a:gd name="T2" fmla="*/ 138 w 435"/>
                <a:gd name="T3" fmla="*/ 267 h 276"/>
                <a:gd name="T4" fmla="*/ 95 w 435"/>
                <a:gd name="T5" fmla="*/ 273 h 276"/>
                <a:gd name="T6" fmla="*/ 95 w 435"/>
                <a:gd name="T7" fmla="*/ 273 h 276"/>
                <a:gd name="T8" fmla="*/ 187 w 435"/>
                <a:gd name="T9" fmla="*/ 253 h 276"/>
                <a:gd name="T10" fmla="*/ 53 w 435"/>
                <a:gd name="T11" fmla="*/ 244 h 276"/>
                <a:gd name="T12" fmla="*/ 190 w 435"/>
                <a:gd name="T13" fmla="*/ 239 h 276"/>
                <a:gd name="T14" fmla="*/ 39 w 435"/>
                <a:gd name="T15" fmla="*/ 243 h 276"/>
                <a:gd name="T16" fmla="*/ 39 w 435"/>
                <a:gd name="T17" fmla="*/ 243 h 276"/>
                <a:gd name="T18" fmla="*/ 221 w 435"/>
                <a:gd name="T19" fmla="*/ 199 h 276"/>
                <a:gd name="T20" fmla="*/ 17 w 435"/>
                <a:gd name="T21" fmla="*/ 197 h 276"/>
                <a:gd name="T22" fmla="*/ 109 w 435"/>
                <a:gd name="T23" fmla="*/ 210 h 276"/>
                <a:gd name="T24" fmla="*/ 142 w 435"/>
                <a:gd name="T25" fmla="*/ 213 h 276"/>
                <a:gd name="T26" fmla="*/ 142 w 435"/>
                <a:gd name="T27" fmla="*/ 213 h 276"/>
                <a:gd name="T28" fmla="*/ 103 w 435"/>
                <a:gd name="T29" fmla="*/ 197 h 276"/>
                <a:gd name="T30" fmla="*/ 165 w 435"/>
                <a:gd name="T31" fmla="*/ 171 h 276"/>
                <a:gd name="T32" fmla="*/ 1 w 435"/>
                <a:gd name="T33" fmla="*/ 169 h 276"/>
                <a:gd name="T34" fmla="*/ 223 w 435"/>
                <a:gd name="T35" fmla="*/ 187 h 276"/>
                <a:gd name="T36" fmla="*/ 223 w 435"/>
                <a:gd name="T37" fmla="*/ 166 h 276"/>
                <a:gd name="T38" fmla="*/ 77 w 435"/>
                <a:gd name="T39" fmla="*/ 162 h 276"/>
                <a:gd name="T40" fmla="*/ 88 w 435"/>
                <a:gd name="T41" fmla="*/ 173 h 276"/>
                <a:gd name="T42" fmla="*/ 212 w 435"/>
                <a:gd name="T43" fmla="*/ 135 h 276"/>
                <a:gd name="T44" fmla="*/ 0 w 435"/>
                <a:gd name="T45" fmla="*/ 153 h 276"/>
                <a:gd name="T46" fmla="*/ 9 w 435"/>
                <a:gd name="T47" fmla="*/ 156 h 276"/>
                <a:gd name="T48" fmla="*/ 89 w 435"/>
                <a:gd name="T49" fmla="*/ 124 h 276"/>
                <a:gd name="T50" fmla="*/ 184 w 435"/>
                <a:gd name="T51" fmla="*/ 118 h 276"/>
                <a:gd name="T52" fmla="*/ 11 w 435"/>
                <a:gd name="T53" fmla="*/ 126 h 276"/>
                <a:gd name="T54" fmla="*/ 11 w 435"/>
                <a:gd name="T55" fmla="*/ 126 h 276"/>
                <a:gd name="T56" fmla="*/ 119 w 435"/>
                <a:gd name="T57" fmla="*/ 110 h 276"/>
                <a:gd name="T58" fmla="*/ 160 w 435"/>
                <a:gd name="T59" fmla="*/ 98 h 276"/>
                <a:gd name="T60" fmla="*/ 127 w 435"/>
                <a:gd name="T61" fmla="*/ 98 h 276"/>
                <a:gd name="T62" fmla="*/ 143 w 435"/>
                <a:gd name="T63" fmla="*/ 105 h 276"/>
                <a:gd name="T64" fmla="*/ 21 w 435"/>
                <a:gd name="T65" fmla="*/ 76 h 276"/>
                <a:gd name="T66" fmla="*/ 28 w 435"/>
                <a:gd name="T67" fmla="*/ 66 h 276"/>
                <a:gd name="T68" fmla="*/ 54 w 435"/>
                <a:gd name="T69" fmla="*/ 48 h 276"/>
                <a:gd name="T70" fmla="*/ 54 w 435"/>
                <a:gd name="T71" fmla="*/ 48 h 276"/>
                <a:gd name="T72" fmla="*/ 95 w 435"/>
                <a:gd name="T73" fmla="*/ 21 h 276"/>
                <a:gd name="T74" fmla="*/ 122 w 435"/>
                <a:gd name="T75" fmla="*/ 3 h 276"/>
                <a:gd name="T76" fmla="*/ 134 w 435"/>
                <a:gd name="T77" fmla="*/ 1 h 276"/>
                <a:gd name="T78" fmla="*/ 153 w 435"/>
                <a:gd name="T79" fmla="*/ 9 h 276"/>
                <a:gd name="T80" fmla="*/ 416 w 435"/>
                <a:gd name="T81" fmla="*/ 0 h 276"/>
                <a:gd name="T82" fmla="*/ 385 w 435"/>
                <a:gd name="T83" fmla="*/ 9 h 276"/>
                <a:gd name="T84" fmla="*/ 373 w 435"/>
                <a:gd name="T85" fmla="*/ 9 h 276"/>
                <a:gd name="T86" fmla="*/ 373 w 435"/>
                <a:gd name="T87" fmla="*/ 9 h 276"/>
                <a:gd name="T88" fmla="*/ 342 w 435"/>
                <a:gd name="T89" fmla="*/ 0 h 276"/>
                <a:gd name="T90" fmla="*/ 291 w 435"/>
                <a:gd name="T91" fmla="*/ 0 h 276"/>
                <a:gd name="T92" fmla="*/ 260 w 435"/>
                <a:gd name="T93" fmla="*/ 9 h 276"/>
                <a:gd name="T94" fmla="*/ 248 w 435"/>
                <a:gd name="T95" fmla="*/ 9 h 276"/>
                <a:gd name="T96" fmla="*/ 248 w 435"/>
                <a:gd name="T97" fmla="*/ 9 h 276"/>
                <a:gd name="T98" fmla="*/ 217 w 435"/>
                <a:gd name="T99" fmla="*/ 0 h 276"/>
                <a:gd name="T100" fmla="*/ 166 w 435"/>
                <a:gd name="T10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35" h="276">
                  <a:moveTo>
                    <a:pt x="124" y="276"/>
                  </a:moveTo>
                  <a:cubicBezTo>
                    <a:pt x="118" y="276"/>
                    <a:pt x="113" y="276"/>
                    <a:pt x="107" y="275"/>
                  </a:cubicBezTo>
                  <a:cubicBezTo>
                    <a:pt x="108" y="267"/>
                    <a:pt x="108" y="267"/>
                    <a:pt x="108" y="267"/>
                  </a:cubicBezTo>
                  <a:cubicBezTo>
                    <a:pt x="114" y="268"/>
                    <a:pt x="121" y="268"/>
                    <a:pt x="127" y="268"/>
                  </a:cubicBezTo>
                  <a:cubicBezTo>
                    <a:pt x="127" y="276"/>
                    <a:pt x="127" y="276"/>
                    <a:pt x="127" y="276"/>
                  </a:cubicBezTo>
                  <a:cubicBezTo>
                    <a:pt x="126" y="276"/>
                    <a:pt x="125" y="276"/>
                    <a:pt x="124" y="276"/>
                  </a:cubicBezTo>
                  <a:close/>
                  <a:moveTo>
                    <a:pt x="140" y="275"/>
                  </a:moveTo>
                  <a:cubicBezTo>
                    <a:pt x="138" y="267"/>
                    <a:pt x="138" y="267"/>
                    <a:pt x="138" y="267"/>
                  </a:cubicBezTo>
                  <a:cubicBezTo>
                    <a:pt x="144" y="266"/>
                    <a:pt x="150" y="264"/>
                    <a:pt x="156" y="262"/>
                  </a:cubicBezTo>
                  <a:cubicBezTo>
                    <a:pt x="159" y="270"/>
                    <a:pt x="159" y="270"/>
                    <a:pt x="159" y="270"/>
                  </a:cubicBezTo>
                  <a:cubicBezTo>
                    <a:pt x="153" y="272"/>
                    <a:pt x="146" y="274"/>
                    <a:pt x="140" y="275"/>
                  </a:cubicBezTo>
                  <a:close/>
                  <a:moveTo>
                    <a:pt x="95" y="273"/>
                  </a:moveTo>
                  <a:cubicBezTo>
                    <a:pt x="89" y="272"/>
                    <a:pt x="82" y="270"/>
                    <a:pt x="76" y="267"/>
                  </a:cubicBezTo>
                  <a:cubicBezTo>
                    <a:pt x="79" y="259"/>
                    <a:pt x="79" y="259"/>
                    <a:pt x="79" y="259"/>
                  </a:cubicBezTo>
                  <a:cubicBezTo>
                    <a:pt x="85" y="261"/>
                    <a:pt x="91" y="263"/>
                    <a:pt x="97" y="265"/>
                  </a:cubicBezTo>
                  <a:lnTo>
                    <a:pt x="95" y="273"/>
                  </a:lnTo>
                  <a:close/>
                  <a:moveTo>
                    <a:pt x="170" y="265"/>
                  </a:moveTo>
                  <a:cubicBezTo>
                    <a:pt x="166" y="257"/>
                    <a:pt x="166" y="257"/>
                    <a:pt x="166" y="257"/>
                  </a:cubicBezTo>
                  <a:cubicBezTo>
                    <a:pt x="172" y="254"/>
                    <a:pt x="177" y="251"/>
                    <a:pt x="182" y="247"/>
                  </a:cubicBezTo>
                  <a:cubicBezTo>
                    <a:pt x="187" y="253"/>
                    <a:pt x="187" y="253"/>
                    <a:pt x="187" y="253"/>
                  </a:cubicBezTo>
                  <a:cubicBezTo>
                    <a:pt x="182" y="258"/>
                    <a:pt x="176" y="262"/>
                    <a:pt x="170" y="265"/>
                  </a:cubicBezTo>
                  <a:close/>
                  <a:moveTo>
                    <a:pt x="65" y="262"/>
                  </a:moveTo>
                  <a:cubicBezTo>
                    <a:pt x="59" y="258"/>
                    <a:pt x="53" y="255"/>
                    <a:pt x="48" y="251"/>
                  </a:cubicBezTo>
                  <a:cubicBezTo>
                    <a:pt x="53" y="244"/>
                    <a:pt x="53" y="244"/>
                    <a:pt x="53" y="244"/>
                  </a:cubicBezTo>
                  <a:cubicBezTo>
                    <a:pt x="58" y="248"/>
                    <a:pt x="64" y="251"/>
                    <a:pt x="69" y="254"/>
                  </a:cubicBezTo>
                  <a:lnTo>
                    <a:pt x="65" y="262"/>
                  </a:lnTo>
                  <a:close/>
                  <a:moveTo>
                    <a:pt x="196" y="245"/>
                  </a:moveTo>
                  <a:cubicBezTo>
                    <a:pt x="190" y="239"/>
                    <a:pt x="190" y="239"/>
                    <a:pt x="190" y="239"/>
                  </a:cubicBezTo>
                  <a:cubicBezTo>
                    <a:pt x="194" y="235"/>
                    <a:pt x="198" y="230"/>
                    <a:pt x="201" y="224"/>
                  </a:cubicBezTo>
                  <a:cubicBezTo>
                    <a:pt x="209" y="229"/>
                    <a:pt x="209" y="229"/>
                    <a:pt x="209" y="229"/>
                  </a:cubicBezTo>
                  <a:cubicBezTo>
                    <a:pt x="205" y="235"/>
                    <a:pt x="201" y="240"/>
                    <a:pt x="196" y="245"/>
                  </a:cubicBezTo>
                  <a:close/>
                  <a:moveTo>
                    <a:pt x="39" y="243"/>
                  </a:moveTo>
                  <a:cubicBezTo>
                    <a:pt x="34" y="238"/>
                    <a:pt x="30" y="233"/>
                    <a:pt x="25" y="228"/>
                  </a:cubicBezTo>
                  <a:cubicBezTo>
                    <a:pt x="32" y="223"/>
                    <a:pt x="32" y="223"/>
                    <a:pt x="32" y="223"/>
                  </a:cubicBezTo>
                  <a:cubicBezTo>
                    <a:pt x="36" y="228"/>
                    <a:pt x="40" y="232"/>
                    <a:pt x="45" y="236"/>
                  </a:cubicBezTo>
                  <a:lnTo>
                    <a:pt x="39" y="243"/>
                  </a:lnTo>
                  <a:close/>
                  <a:moveTo>
                    <a:pt x="214" y="218"/>
                  </a:moveTo>
                  <a:cubicBezTo>
                    <a:pt x="206" y="215"/>
                    <a:pt x="206" y="215"/>
                    <a:pt x="206" y="215"/>
                  </a:cubicBezTo>
                  <a:cubicBezTo>
                    <a:pt x="209" y="209"/>
                    <a:pt x="211" y="203"/>
                    <a:pt x="212" y="197"/>
                  </a:cubicBezTo>
                  <a:cubicBezTo>
                    <a:pt x="221" y="199"/>
                    <a:pt x="221" y="199"/>
                    <a:pt x="221" y="199"/>
                  </a:cubicBezTo>
                  <a:cubicBezTo>
                    <a:pt x="219" y="206"/>
                    <a:pt x="217" y="212"/>
                    <a:pt x="214" y="218"/>
                  </a:cubicBezTo>
                  <a:close/>
                  <a:moveTo>
                    <a:pt x="19" y="218"/>
                  </a:moveTo>
                  <a:cubicBezTo>
                    <a:pt x="15" y="212"/>
                    <a:pt x="12" y="206"/>
                    <a:pt x="9" y="200"/>
                  </a:cubicBezTo>
                  <a:cubicBezTo>
                    <a:pt x="17" y="197"/>
                    <a:pt x="17" y="197"/>
                    <a:pt x="17" y="197"/>
                  </a:cubicBezTo>
                  <a:cubicBezTo>
                    <a:pt x="20" y="202"/>
                    <a:pt x="23" y="208"/>
                    <a:pt x="26" y="213"/>
                  </a:cubicBezTo>
                  <a:lnTo>
                    <a:pt x="19" y="218"/>
                  </a:lnTo>
                  <a:close/>
                  <a:moveTo>
                    <a:pt x="129" y="215"/>
                  </a:moveTo>
                  <a:cubicBezTo>
                    <a:pt x="122" y="215"/>
                    <a:pt x="115" y="213"/>
                    <a:pt x="109" y="210"/>
                  </a:cubicBezTo>
                  <a:cubicBezTo>
                    <a:pt x="112" y="202"/>
                    <a:pt x="112" y="202"/>
                    <a:pt x="112" y="202"/>
                  </a:cubicBezTo>
                  <a:cubicBezTo>
                    <a:pt x="118" y="205"/>
                    <a:pt x="123" y="206"/>
                    <a:pt x="129" y="206"/>
                  </a:cubicBezTo>
                  <a:lnTo>
                    <a:pt x="129" y="215"/>
                  </a:lnTo>
                  <a:close/>
                  <a:moveTo>
                    <a:pt x="142" y="213"/>
                  </a:moveTo>
                  <a:cubicBezTo>
                    <a:pt x="140" y="205"/>
                    <a:pt x="140" y="205"/>
                    <a:pt x="140" y="205"/>
                  </a:cubicBezTo>
                  <a:cubicBezTo>
                    <a:pt x="145" y="203"/>
                    <a:pt x="150" y="200"/>
                    <a:pt x="155" y="196"/>
                  </a:cubicBezTo>
                  <a:cubicBezTo>
                    <a:pt x="161" y="202"/>
                    <a:pt x="161" y="202"/>
                    <a:pt x="161" y="202"/>
                  </a:cubicBezTo>
                  <a:cubicBezTo>
                    <a:pt x="155" y="208"/>
                    <a:pt x="149" y="211"/>
                    <a:pt x="142" y="213"/>
                  </a:cubicBezTo>
                  <a:close/>
                  <a:moveTo>
                    <a:pt x="98" y="203"/>
                  </a:moveTo>
                  <a:cubicBezTo>
                    <a:pt x="92" y="199"/>
                    <a:pt x="88" y="194"/>
                    <a:pt x="84" y="187"/>
                  </a:cubicBezTo>
                  <a:cubicBezTo>
                    <a:pt x="92" y="183"/>
                    <a:pt x="92" y="183"/>
                    <a:pt x="92" y="183"/>
                  </a:cubicBezTo>
                  <a:cubicBezTo>
                    <a:pt x="95" y="188"/>
                    <a:pt x="98" y="193"/>
                    <a:pt x="103" y="197"/>
                  </a:cubicBezTo>
                  <a:lnTo>
                    <a:pt x="98" y="203"/>
                  </a:lnTo>
                  <a:close/>
                  <a:moveTo>
                    <a:pt x="168" y="192"/>
                  </a:moveTo>
                  <a:cubicBezTo>
                    <a:pt x="161" y="188"/>
                    <a:pt x="161" y="188"/>
                    <a:pt x="161" y="188"/>
                  </a:cubicBezTo>
                  <a:cubicBezTo>
                    <a:pt x="164" y="183"/>
                    <a:pt x="165" y="177"/>
                    <a:pt x="165" y="171"/>
                  </a:cubicBezTo>
                  <a:cubicBezTo>
                    <a:pt x="174" y="171"/>
                    <a:pt x="174" y="171"/>
                    <a:pt x="174" y="171"/>
                  </a:cubicBezTo>
                  <a:cubicBezTo>
                    <a:pt x="174" y="179"/>
                    <a:pt x="172" y="186"/>
                    <a:pt x="168" y="192"/>
                  </a:cubicBezTo>
                  <a:close/>
                  <a:moveTo>
                    <a:pt x="5" y="188"/>
                  </a:moveTo>
                  <a:cubicBezTo>
                    <a:pt x="3" y="182"/>
                    <a:pt x="2" y="175"/>
                    <a:pt x="1" y="169"/>
                  </a:cubicBezTo>
                  <a:cubicBezTo>
                    <a:pt x="10" y="168"/>
                    <a:pt x="10" y="168"/>
                    <a:pt x="10" y="168"/>
                  </a:cubicBezTo>
                  <a:cubicBezTo>
                    <a:pt x="11" y="174"/>
                    <a:pt x="12" y="180"/>
                    <a:pt x="14" y="186"/>
                  </a:cubicBezTo>
                  <a:lnTo>
                    <a:pt x="5" y="188"/>
                  </a:lnTo>
                  <a:close/>
                  <a:moveTo>
                    <a:pt x="223" y="187"/>
                  </a:moveTo>
                  <a:cubicBezTo>
                    <a:pt x="214" y="186"/>
                    <a:pt x="214" y="186"/>
                    <a:pt x="214" y="186"/>
                  </a:cubicBezTo>
                  <a:cubicBezTo>
                    <a:pt x="214" y="183"/>
                    <a:pt x="215" y="180"/>
                    <a:pt x="215" y="177"/>
                  </a:cubicBezTo>
                  <a:cubicBezTo>
                    <a:pt x="215" y="174"/>
                    <a:pt x="214" y="171"/>
                    <a:pt x="214" y="167"/>
                  </a:cubicBezTo>
                  <a:cubicBezTo>
                    <a:pt x="223" y="166"/>
                    <a:pt x="223" y="166"/>
                    <a:pt x="223" y="166"/>
                  </a:cubicBezTo>
                  <a:cubicBezTo>
                    <a:pt x="223" y="170"/>
                    <a:pt x="223" y="173"/>
                    <a:pt x="223" y="177"/>
                  </a:cubicBezTo>
                  <a:cubicBezTo>
                    <a:pt x="223" y="180"/>
                    <a:pt x="223" y="184"/>
                    <a:pt x="223" y="187"/>
                  </a:cubicBezTo>
                  <a:close/>
                  <a:moveTo>
                    <a:pt x="79" y="176"/>
                  </a:moveTo>
                  <a:cubicBezTo>
                    <a:pt x="78" y="171"/>
                    <a:pt x="77" y="166"/>
                    <a:pt x="77" y="162"/>
                  </a:cubicBezTo>
                  <a:cubicBezTo>
                    <a:pt x="77" y="159"/>
                    <a:pt x="78" y="157"/>
                    <a:pt x="78" y="155"/>
                  </a:cubicBezTo>
                  <a:cubicBezTo>
                    <a:pt x="86" y="156"/>
                    <a:pt x="86" y="156"/>
                    <a:pt x="86" y="156"/>
                  </a:cubicBezTo>
                  <a:cubicBezTo>
                    <a:pt x="86" y="158"/>
                    <a:pt x="86" y="160"/>
                    <a:pt x="86" y="162"/>
                  </a:cubicBezTo>
                  <a:cubicBezTo>
                    <a:pt x="86" y="166"/>
                    <a:pt x="87" y="170"/>
                    <a:pt x="88" y="173"/>
                  </a:cubicBezTo>
                  <a:lnTo>
                    <a:pt x="79" y="176"/>
                  </a:lnTo>
                  <a:close/>
                  <a:moveTo>
                    <a:pt x="212" y="157"/>
                  </a:moveTo>
                  <a:cubicBezTo>
                    <a:pt x="210" y="151"/>
                    <a:pt x="207" y="145"/>
                    <a:pt x="204" y="140"/>
                  </a:cubicBezTo>
                  <a:cubicBezTo>
                    <a:pt x="212" y="135"/>
                    <a:pt x="212" y="135"/>
                    <a:pt x="212" y="135"/>
                  </a:cubicBezTo>
                  <a:cubicBezTo>
                    <a:pt x="215" y="141"/>
                    <a:pt x="218" y="148"/>
                    <a:pt x="220" y="154"/>
                  </a:cubicBezTo>
                  <a:lnTo>
                    <a:pt x="212" y="157"/>
                  </a:lnTo>
                  <a:close/>
                  <a:moveTo>
                    <a:pt x="0" y="157"/>
                  </a:moveTo>
                  <a:cubicBezTo>
                    <a:pt x="0" y="155"/>
                    <a:pt x="0" y="154"/>
                    <a:pt x="0" y="153"/>
                  </a:cubicBezTo>
                  <a:cubicBezTo>
                    <a:pt x="0" y="148"/>
                    <a:pt x="1" y="142"/>
                    <a:pt x="1" y="136"/>
                  </a:cubicBezTo>
                  <a:cubicBezTo>
                    <a:pt x="10" y="137"/>
                    <a:pt x="10" y="137"/>
                    <a:pt x="10" y="137"/>
                  </a:cubicBezTo>
                  <a:cubicBezTo>
                    <a:pt x="9" y="143"/>
                    <a:pt x="9" y="148"/>
                    <a:pt x="9" y="153"/>
                  </a:cubicBezTo>
                  <a:cubicBezTo>
                    <a:pt x="9" y="154"/>
                    <a:pt x="9" y="155"/>
                    <a:pt x="9" y="156"/>
                  </a:cubicBezTo>
                  <a:lnTo>
                    <a:pt x="0" y="157"/>
                  </a:lnTo>
                  <a:close/>
                  <a:moveTo>
                    <a:pt x="89" y="145"/>
                  </a:moveTo>
                  <a:cubicBezTo>
                    <a:pt x="80" y="142"/>
                    <a:pt x="80" y="142"/>
                    <a:pt x="80" y="142"/>
                  </a:cubicBezTo>
                  <a:cubicBezTo>
                    <a:pt x="82" y="136"/>
                    <a:pt x="85" y="129"/>
                    <a:pt x="89" y="124"/>
                  </a:cubicBezTo>
                  <a:cubicBezTo>
                    <a:pt x="97" y="129"/>
                    <a:pt x="97" y="129"/>
                    <a:pt x="97" y="129"/>
                  </a:cubicBezTo>
                  <a:cubicBezTo>
                    <a:pt x="93" y="134"/>
                    <a:pt x="90" y="139"/>
                    <a:pt x="89" y="145"/>
                  </a:cubicBezTo>
                  <a:close/>
                  <a:moveTo>
                    <a:pt x="198" y="131"/>
                  </a:moveTo>
                  <a:cubicBezTo>
                    <a:pt x="194" y="126"/>
                    <a:pt x="189" y="122"/>
                    <a:pt x="184" y="118"/>
                  </a:cubicBezTo>
                  <a:cubicBezTo>
                    <a:pt x="190" y="111"/>
                    <a:pt x="190" y="111"/>
                    <a:pt x="190" y="111"/>
                  </a:cubicBezTo>
                  <a:cubicBezTo>
                    <a:pt x="195" y="115"/>
                    <a:pt x="200" y="120"/>
                    <a:pt x="205" y="125"/>
                  </a:cubicBezTo>
                  <a:lnTo>
                    <a:pt x="198" y="131"/>
                  </a:lnTo>
                  <a:close/>
                  <a:moveTo>
                    <a:pt x="11" y="126"/>
                  </a:moveTo>
                  <a:cubicBezTo>
                    <a:pt x="3" y="125"/>
                    <a:pt x="3" y="125"/>
                    <a:pt x="3" y="125"/>
                  </a:cubicBezTo>
                  <a:cubicBezTo>
                    <a:pt x="4" y="118"/>
                    <a:pt x="6" y="111"/>
                    <a:pt x="8" y="105"/>
                  </a:cubicBezTo>
                  <a:cubicBezTo>
                    <a:pt x="16" y="108"/>
                    <a:pt x="16" y="108"/>
                    <a:pt x="16" y="108"/>
                  </a:cubicBezTo>
                  <a:cubicBezTo>
                    <a:pt x="14" y="114"/>
                    <a:pt x="13" y="120"/>
                    <a:pt x="11" y="126"/>
                  </a:cubicBezTo>
                  <a:close/>
                  <a:moveTo>
                    <a:pt x="104" y="121"/>
                  </a:moveTo>
                  <a:cubicBezTo>
                    <a:pt x="98" y="114"/>
                    <a:pt x="98" y="114"/>
                    <a:pt x="98" y="114"/>
                  </a:cubicBezTo>
                  <a:cubicBezTo>
                    <a:pt x="103" y="110"/>
                    <a:pt x="109" y="106"/>
                    <a:pt x="115" y="103"/>
                  </a:cubicBezTo>
                  <a:cubicBezTo>
                    <a:pt x="119" y="110"/>
                    <a:pt x="119" y="110"/>
                    <a:pt x="119" y="110"/>
                  </a:cubicBezTo>
                  <a:cubicBezTo>
                    <a:pt x="113" y="113"/>
                    <a:pt x="108" y="116"/>
                    <a:pt x="104" y="121"/>
                  </a:cubicBezTo>
                  <a:close/>
                  <a:moveTo>
                    <a:pt x="175" y="113"/>
                  </a:moveTo>
                  <a:cubicBezTo>
                    <a:pt x="170" y="110"/>
                    <a:pt x="164" y="108"/>
                    <a:pt x="158" y="107"/>
                  </a:cubicBezTo>
                  <a:cubicBezTo>
                    <a:pt x="160" y="98"/>
                    <a:pt x="160" y="98"/>
                    <a:pt x="160" y="98"/>
                  </a:cubicBezTo>
                  <a:cubicBezTo>
                    <a:pt x="166" y="100"/>
                    <a:pt x="173" y="102"/>
                    <a:pt x="179" y="105"/>
                  </a:cubicBezTo>
                  <a:lnTo>
                    <a:pt x="175" y="113"/>
                  </a:lnTo>
                  <a:close/>
                  <a:moveTo>
                    <a:pt x="129" y="107"/>
                  </a:moveTo>
                  <a:cubicBezTo>
                    <a:pt x="127" y="98"/>
                    <a:pt x="127" y="98"/>
                    <a:pt x="127" y="98"/>
                  </a:cubicBezTo>
                  <a:cubicBezTo>
                    <a:pt x="132" y="97"/>
                    <a:pt x="137" y="96"/>
                    <a:pt x="143" y="96"/>
                  </a:cubicBezTo>
                  <a:cubicBezTo>
                    <a:pt x="144" y="96"/>
                    <a:pt x="146" y="96"/>
                    <a:pt x="147" y="96"/>
                  </a:cubicBezTo>
                  <a:cubicBezTo>
                    <a:pt x="147" y="105"/>
                    <a:pt x="147" y="105"/>
                    <a:pt x="147" y="105"/>
                  </a:cubicBezTo>
                  <a:cubicBezTo>
                    <a:pt x="145" y="105"/>
                    <a:pt x="144" y="105"/>
                    <a:pt x="143" y="105"/>
                  </a:cubicBezTo>
                  <a:cubicBezTo>
                    <a:pt x="138" y="105"/>
                    <a:pt x="133" y="106"/>
                    <a:pt x="129" y="107"/>
                  </a:cubicBezTo>
                  <a:close/>
                  <a:moveTo>
                    <a:pt x="20" y="97"/>
                  </a:moveTo>
                  <a:cubicBezTo>
                    <a:pt x="12" y="94"/>
                    <a:pt x="12" y="94"/>
                    <a:pt x="12" y="94"/>
                  </a:cubicBezTo>
                  <a:cubicBezTo>
                    <a:pt x="15" y="88"/>
                    <a:pt x="18" y="82"/>
                    <a:pt x="21" y="76"/>
                  </a:cubicBezTo>
                  <a:cubicBezTo>
                    <a:pt x="29" y="80"/>
                    <a:pt x="29" y="80"/>
                    <a:pt x="29" y="80"/>
                  </a:cubicBezTo>
                  <a:cubicBezTo>
                    <a:pt x="25" y="86"/>
                    <a:pt x="23" y="91"/>
                    <a:pt x="20" y="97"/>
                  </a:cubicBezTo>
                  <a:close/>
                  <a:moveTo>
                    <a:pt x="35" y="71"/>
                  </a:moveTo>
                  <a:cubicBezTo>
                    <a:pt x="28" y="66"/>
                    <a:pt x="28" y="66"/>
                    <a:pt x="28" y="66"/>
                  </a:cubicBezTo>
                  <a:cubicBezTo>
                    <a:pt x="31" y="60"/>
                    <a:pt x="36" y="55"/>
                    <a:pt x="40" y="50"/>
                  </a:cubicBezTo>
                  <a:cubicBezTo>
                    <a:pt x="46" y="56"/>
                    <a:pt x="46" y="56"/>
                    <a:pt x="46" y="56"/>
                  </a:cubicBezTo>
                  <a:cubicBezTo>
                    <a:pt x="42" y="61"/>
                    <a:pt x="38" y="65"/>
                    <a:pt x="35" y="71"/>
                  </a:cubicBezTo>
                  <a:close/>
                  <a:moveTo>
                    <a:pt x="54" y="48"/>
                  </a:moveTo>
                  <a:cubicBezTo>
                    <a:pt x="49" y="41"/>
                    <a:pt x="49" y="41"/>
                    <a:pt x="49" y="41"/>
                  </a:cubicBezTo>
                  <a:cubicBezTo>
                    <a:pt x="53" y="37"/>
                    <a:pt x="59" y="33"/>
                    <a:pt x="64" y="29"/>
                  </a:cubicBezTo>
                  <a:cubicBezTo>
                    <a:pt x="69" y="36"/>
                    <a:pt x="69" y="36"/>
                    <a:pt x="69" y="36"/>
                  </a:cubicBezTo>
                  <a:cubicBezTo>
                    <a:pt x="64" y="39"/>
                    <a:pt x="59" y="43"/>
                    <a:pt x="54" y="48"/>
                  </a:cubicBezTo>
                  <a:close/>
                  <a:moveTo>
                    <a:pt x="79" y="29"/>
                  </a:moveTo>
                  <a:cubicBezTo>
                    <a:pt x="74" y="22"/>
                    <a:pt x="74" y="22"/>
                    <a:pt x="74" y="22"/>
                  </a:cubicBezTo>
                  <a:cubicBezTo>
                    <a:pt x="80" y="19"/>
                    <a:pt x="86" y="15"/>
                    <a:pt x="92" y="13"/>
                  </a:cubicBezTo>
                  <a:cubicBezTo>
                    <a:pt x="95" y="21"/>
                    <a:pt x="95" y="21"/>
                    <a:pt x="95" y="21"/>
                  </a:cubicBezTo>
                  <a:cubicBezTo>
                    <a:pt x="90" y="23"/>
                    <a:pt x="84" y="26"/>
                    <a:pt x="79" y="29"/>
                  </a:cubicBezTo>
                  <a:close/>
                  <a:moveTo>
                    <a:pt x="106" y="17"/>
                  </a:moveTo>
                  <a:cubicBezTo>
                    <a:pt x="103" y="8"/>
                    <a:pt x="103" y="8"/>
                    <a:pt x="103" y="8"/>
                  </a:cubicBezTo>
                  <a:cubicBezTo>
                    <a:pt x="109" y="6"/>
                    <a:pt x="116" y="4"/>
                    <a:pt x="122" y="3"/>
                  </a:cubicBezTo>
                  <a:cubicBezTo>
                    <a:pt x="124" y="12"/>
                    <a:pt x="124" y="12"/>
                    <a:pt x="124" y="12"/>
                  </a:cubicBezTo>
                  <a:cubicBezTo>
                    <a:pt x="118" y="13"/>
                    <a:pt x="112" y="14"/>
                    <a:pt x="106" y="17"/>
                  </a:cubicBezTo>
                  <a:close/>
                  <a:moveTo>
                    <a:pt x="135" y="10"/>
                  </a:moveTo>
                  <a:cubicBezTo>
                    <a:pt x="134" y="1"/>
                    <a:pt x="134" y="1"/>
                    <a:pt x="134" y="1"/>
                  </a:cubicBezTo>
                  <a:cubicBezTo>
                    <a:pt x="141" y="0"/>
                    <a:pt x="147" y="0"/>
                    <a:pt x="153" y="0"/>
                  </a:cubicBezTo>
                  <a:cubicBezTo>
                    <a:pt x="154" y="0"/>
                    <a:pt x="154" y="0"/>
                    <a:pt x="154" y="0"/>
                  </a:cubicBezTo>
                  <a:cubicBezTo>
                    <a:pt x="154" y="9"/>
                    <a:pt x="154" y="9"/>
                    <a:pt x="154" y="9"/>
                  </a:cubicBezTo>
                  <a:cubicBezTo>
                    <a:pt x="153" y="9"/>
                    <a:pt x="153" y="9"/>
                    <a:pt x="153" y="9"/>
                  </a:cubicBezTo>
                  <a:cubicBezTo>
                    <a:pt x="147" y="9"/>
                    <a:pt x="141" y="9"/>
                    <a:pt x="135" y="10"/>
                  </a:cubicBezTo>
                  <a:close/>
                  <a:moveTo>
                    <a:pt x="435" y="9"/>
                  </a:moveTo>
                  <a:cubicBezTo>
                    <a:pt x="416" y="9"/>
                    <a:pt x="416" y="9"/>
                    <a:pt x="416" y="9"/>
                  </a:cubicBezTo>
                  <a:cubicBezTo>
                    <a:pt x="416" y="0"/>
                    <a:pt x="416" y="0"/>
                    <a:pt x="416" y="0"/>
                  </a:cubicBezTo>
                  <a:cubicBezTo>
                    <a:pt x="435" y="0"/>
                    <a:pt x="435" y="0"/>
                    <a:pt x="435" y="0"/>
                  </a:cubicBezTo>
                  <a:lnTo>
                    <a:pt x="435" y="9"/>
                  </a:lnTo>
                  <a:close/>
                  <a:moveTo>
                    <a:pt x="404" y="9"/>
                  </a:moveTo>
                  <a:cubicBezTo>
                    <a:pt x="385" y="9"/>
                    <a:pt x="385" y="9"/>
                    <a:pt x="385" y="9"/>
                  </a:cubicBezTo>
                  <a:cubicBezTo>
                    <a:pt x="385" y="0"/>
                    <a:pt x="385" y="0"/>
                    <a:pt x="385" y="0"/>
                  </a:cubicBezTo>
                  <a:cubicBezTo>
                    <a:pt x="404" y="0"/>
                    <a:pt x="404" y="0"/>
                    <a:pt x="404" y="0"/>
                  </a:cubicBezTo>
                  <a:lnTo>
                    <a:pt x="404" y="9"/>
                  </a:lnTo>
                  <a:close/>
                  <a:moveTo>
                    <a:pt x="373" y="9"/>
                  </a:moveTo>
                  <a:cubicBezTo>
                    <a:pt x="353" y="9"/>
                    <a:pt x="353" y="9"/>
                    <a:pt x="353" y="9"/>
                  </a:cubicBezTo>
                  <a:cubicBezTo>
                    <a:pt x="353" y="0"/>
                    <a:pt x="353" y="0"/>
                    <a:pt x="353" y="0"/>
                  </a:cubicBezTo>
                  <a:cubicBezTo>
                    <a:pt x="373" y="0"/>
                    <a:pt x="373" y="0"/>
                    <a:pt x="373" y="0"/>
                  </a:cubicBezTo>
                  <a:lnTo>
                    <a:pt x="373" y="9"/>
                  </a:lnTo>
                  <a:close/>
                  <a:moveTo>
                    <a:pt x="342" y="9"/>
                  </a:moveTo>
                  <a:cubicBezTo>
                    <a:pt x="322" y="9"/>
                    <a:pt x="322" y="9"/>
                    <a:pt x="322" y="9"/>
                  </a:cubicBezTo>
                  <a:cubicBezTo>
                    <a:pt x="322" y="0"/>
                    <a:pt x="322" y="0"/>
                    <a:pt x="322" y="0"/>
                  </a:cubicBezTo>
                  <a:cubicBezTo>
                    <a:pt x="342" y="0"/>
                    <a:pt x="342" y="0"/>
                    <a:pt x="342" y="0"/>
                  </a:cubicBezTo>
                  <a:lnTo>
                    <a:pt x="342" y="9"/>
                  </a:lnTo>
                  <a:close/>
                  <a:moveTo>
                    <a:pt x="310" y="9"/>
                  </a:moveTo>
                  <a:cubicBezTo>
                    <a:pt x="291" y="9"/>
                    <a:pt x="291" y="9"/>
                    <a:pt x="291" y="9"/>
                  </a:cubicBezTo>
                  <a:cubicBezTo>
                    <a:pt x="291" y="0"/>
                    <a:pt x="291" y="0"/>
                    <a:pt x="291" y="0"/>
                  </a:cubicBezTo>
                  <a:cubicBezTo>
                    <a:pt x="310" y="0"/>
                    <a:pt x="310" y="0"/>
                    <a:pt x="310" y="0"/>
                  </a:cubicBezTo>
                  <a:lnTo>
                    <a:pt x="310" y="9"/>
                  </a:lnTo>
                  <a:close/>
                  <a:moveTo>
                    <a:pt x="279" y="9"/>
                  </a:moveTo>
                  <a:cubicBezTo>
                    <a:pt x="260" y="9"/>
                    <a:pt x="260" y="9"/>
                    <a:pt x="260" y="9"/>
                  </a:cubicBezTo>
                  <a:cubicBezTo>
                    <a:pt x="260" y="0"/>
                    <a:pt x="260" y="0"/>
                    <a:pt x="260" y="0"/>
                  </a:cubicBezTo>
                  <a:cubicBezTo>
                    <a:pt x="279" y="0"/>
                    <a:pt x="279" y="0"/>
                    <a:pt x="279" y="0"/>
                  </a:cubicBezTo>
                  <a:lnTo>
                    <a:pt x="279" y="9"/>
                  </a:lnTo>
                  <a:close/>
                  <a:moveTo>
                    <a:pt x="248" y="9"/>
                  </a:moveTo>
                  <a:cubicBezTo>
                    <a:pt x="228" y="9"/>
                    <a:pt x="228" y="9"/>
                    <a:pt x="228" y="9"/>
                  </a:cubicBezTo>
                  <a:cubicBezTo>
                    <a:pt x="228" y="0"/>
                    <a:pt x="228" y="0"/>
                    <a:pt x="228" y="0"/>
                  </a:cubicBezTo>
                  <a:cubicBezTo>
                    <a:pt x="248" y="0"/>
                    <a:pt x="248" y="0"/>
                    <a:pt x="248" y="0"/>
                  </a:cubicBezTo>
                  <a:lnTo>
                    <a:pt x="248" y="9"/>
                  </a:lnTo>
                  <a:close/>
                  <a:moveTo>
                    <a:pt x="217" y="9"/>
                  </a:moveTo>
                  <a:cubicBezTo>
                    <a:pt x="197" y="9"/>
                    <a:pt x="197" y="9"/>
                    <a:pt x="197" y="9"/>
                  </a:cubicBezTo>
                  <a:cubicBezTo>
                    <a:pt x="197" y="0"/>
                    <a:pt x="197" y="0"/>
                    <a:pt x="197" y="0"/>
                  </a:cubicBezTo>
                  <a:cubicBezTo>
                    <a:pt x="217" y="0"/>
                    <a:pt x="217" y="0"/>
                    <a:pt x="217" y="0"/>
                  </a:cubicBezTo>
                  <a:lnTo>
                    <a:pt x="217" y="9"/>
                  </a:lnTo>
                  <a:close/>
                  <a:moveTo>
                    <a:pt x="185" y="9"/>
                  </a:moveTo>
                  <a:cubicBezTo>
                    <a:pt x="166" y="9"/>
                    <a:pt x="166" y="9"/>
                    <a:pt x="166" y="9"/>
                  </a:cubicBezTo>
                  <a:cubicBezTo>
                    <a:pt x="166" y="0"/>
                    <a:pt x="166" y="0"/>
                    <a:pt x="166" y="0"/>
                  </a:cubicBezTo>
                  <a:cubicBezTo>
                    <a:pt x="185" y="0"/>
                    <a:pt x="185" y="0"/>
                    <a:pt x="185" y="0"/>
                  </a:cubicBezTo>
                  <a:lnTo>
                    <a:pt x="185"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7" name="Freeform 13"/>
            <p:cNvSpPr>
              <a:spLocks noEditPoints="1"/>
            </p:cNvSpPr>
            <p:nvPr userDrawn="1"/>
          </p:nvSpPr>
          <p:spPr bwMode="auto">
            <a:xfrm>
              <a:off x="7261225" y="4391025"/>
              <a:ext cx="179387" cy="171450"/>
            </a:xfrm>
            <a:custGeom>
              <a:avLst/>
              <a:gdLst>
                <a:gd name="T0" fmla="*/ 181 w 200"/>
                <a:gd name="T1" fmla="*/ 193 h 193"/>
                <a:gd name="T2" fmla="*/ 200 w 200"/>
                <a:gd name="T3" fmla="*/ 184 h 193"/>
                <a:gd name="T4" fmla="*/ 169 w 200"/>
                <a:gd name="T5" fmla="*/ 193 h 193"/>
                <a:gd name="T6" fmla="*/ 150 w 200"/>
                <a:gd name="T7" fmla="*/ 184 h 193"/>
                <a:gd name="T8" fmla="*/ 169 w 200"/>
                <a:gd name="T9" fmla="*/ 193 h 193"/>
                <a:gd name="T10" fmla="*/ 119 w 200"/>
                <a:gd name="T11" fmla="*/ 193 h 193"/>
                <a:gd name="T12" fmla="*/ 138 w 200"/>
                <a:gd name="T13" fmla="*/ 184 h 193"/>
                <a:gd name="T14" fmla="*/ 107 w 200"/>
                <a:gd name="T15" fmla="*/ 193 h 193"/>
                <a:gd name="T16" fmla="*/ 87 w 200"/>
                <a:gd name="T17" fmla="*/ 192 h 193"/>
                <a:gd name="T18" fmla="*/ 99 w 200"/>
                <a:gd name="T19" fmla="*/ 184 h 193"/>
                <a:gd name="T20" fmla="*/ 107 w 200"/>
                <a:gd name="T21" fmla="*/ 193 h 193"/>
                <a:gd name="T22" fmla="*/ 56 w 200"/>
                <a:gd name="T23" fmla="*/ 183 h 193"/>
                <a:gd name="T24" fmla="*/ 77 w 200"/>
                <a:gd name="T25" fmla="*/ 182 h 193"/>
                <a:gd name="T26" fmla="*/ 45 w 200"/>
                <a:gd name="T27" fmla="*/ 177 h 193"/>
                <a:gd name="T28" fmla="*/ 36 w 200"/>
                <a:gd name="T29" fmla="*/ 158 h 193"/>
                <a:gd name="T30" fmla="*/ 45 w 200"/>
                <a:gd name="T31" fmla="*/ 177 h 193"/>
                <a:gd name="T32" fmla="*/ 11 w 200"/>
                <a:gd name="T33" fmla="*/ 137 h 193"/>
                <a:gd name="T34" fmla="*/ 28 w 200"/>
                <a:gd name="T35" fmla="*/ 149 h 193"/>
                <a:gd name="T36" fmla="*/ 99 w 200"/>
                <a:gd name="T37" fmla="*/ 127 h 193"/>
                <a:gd name="T38" fmla="*/ 91 w 200"/>
                <a:gd name="T39" fmla="*/ 117 h 193"/>
                <a:gd name="T40" fmla="*/ 110 w 200"/>
                <a:gd name="T41" fmla="*/ 126 h 193"/>
                <a:gd name="T42" fmla="*/ 6 w 200"/>
                <a:gd name="T43" fmla="*/ 126 h 193"/>
                <a:gd name="T44" fmla="*/ 10 w 200"/>
                <a:gd name="T45" fmla="*/ 105 h 193"/>
                <a:gd name="T46" fmla="*/ 6 w 200"/>
                <a:gd name="T47" fmla="*/ 126 h 193"/>
                <a:gd name="T48" fmla="*/ 118 w 200"/>
                <a:gd name="T49" fmla="*/ 114 h 193"/>
                <a:gd name="T50" fmla="*/ 139 w 200"/>
                <a:gd name="T51" fmla="*/ 110 h 193"/>
                <a:gd name="T52" fmla="*/ 77 w 200"/>
                <a:gd name="T53" fmla="*/ 121 h 193"/>
                <a:gd name="T54" fmla="*/ 68 w 200"/>
                <a:gd name="T55" fmla="*/ 101 h 193"/>
                <a:gd name="T56" fmla="*/ 77 w 200"/>
                <a:gd name="T57" fmla="*/ 121 h 193"/>
                <a:gd name="T58" fmla="*/ 140 w 200"/>
                <a:gd name="T59" fmla="*/ 96 h 193"/>
                <a:gd name="T60" fmla="*/ 155 w 200"/>
                <a:gd name="T61" fmla="*/ 81 h 193"/>
                <a:gd name="T62" fmla="*/ 0 w 200"/>
                <a:gd name="T63" fmla="*/ 94 h 193"/>
                <a:gd name="T64" fmla="*/ 1 w 200"/>
                <a:gd name="T65" fmla="*/ 74 h 193"/>
                <a:gd name="T66" fmla="*/ 9 w 200"/>
                <a:gd name="T67" fmla="*/ 86 h 193"/>
                <a:gd name="T68" fmla="*/ 0 w 200"/>
                <a:gd name="T69" fmla="*/ 94 h 193"/>
                <a:gd name="T70" fmla="*/ 144 w 200"/>
                <a:gd name="T71" fmla="*/ 51 h 193"/>
                <a:gd name="T72" fmla="*/ 156 w 200"/>
                <a:gd name="T73" fmla="*/ 68 h 193"/>
                <a:gd name="T74" fmla="*/ 12 w 200"/>
                <a:gd name="T75" fmla="*/ 64 h 193"/>
                <a:gd name="T76" fmla="*/ 12 w 200"/>
                <a:gd name="T77" fmla="*/ 43 h 193"/>
                <a:gd name="T78" fmla="*/ 12 w 200"/>
                <a:gd name="T79" fmla="*/ 64 h 193"/>
                <a:gd name="T80" fmla="*/ 129 w 200"/>
                <a:gd name="T81" fmla="*/ 26 h 193"/>
                <a:gd name="T82" fmla="*/ 148 w 200"/>
                <a:gd name="T83" fmla="*/ 37 h 193"/>
                <a:gd name="T84" fmla="*/ 25 w 200"/>
                <a:gd name="T85" fmla="*/ 38 h 193"/>
                <a:gd name="T86" fmla="*/ 33 w 200"/>
                <a:gd name="T87" fmla="*/ 18 h 193"/>
                <a:gd name="T88" fmla="*/ 25 w 200"/>
                <a:gd name="T89" fmla="*/ 38 h 193"/>
                <a:gd name="T90" fmla="*/ 104 w 200"/>
                <a:gd name="T91" fmla="*/ 11 h 193"/>
                <a:gd name="T92" fmla="*/ 125 w 200"/>
                <a:gd name="T93" fmla="*/ 12 h 193"/>
                <a:gd name="T94" fmla="*/ 47 w 200"/>
                <a:gd name="T95" fmla="*/ 19 h 193"/>
                <a:gd name="T96" fmla="*/ 62 w 200"/>
                <a:gd name="T97" fmla="*/ 3 h 193"/>
                <a:gd name="T98" fmla="*/ 47 w 200"/>
                <a:gd name="T99" fmla="*/ 19 h 193"/>
                <a:gd name="T100" fmla="*/ 74 w 200"/>
                <a:gd name="T101" fmla="*/ 1 h 193"/>
                <a:gd name="T102" fmla="*/ 94 w 200"/>
                <a:gd name="T103" fmla="*/ 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00" h="193">
                  <a:moveTo>
                    <a:pt x="200" y="193"/>
                  </a:moveTo>
                  <a:cubicBezTo>
                    <a:pt x="181" y="193"/>
                    <a:pt x="181" y="193"/>
                    <a:pt x="181" y="193"/>
                  </a:cubicBezTo>
                  <a:cubicBezTo>
                    <a:pt x="181" y="184"/>
                    <a:pt x="181" y="184"/>
                    <a:pt x="181" y="184"/>
                  </a:cubicBezTo>
                  <a:cubicBezTo>
                    <a:pt x="200" y="184"/>
                    <a:pt x="200" y="184"/>
                    <a:pt x="200" y="184"/>
                  </a:cubicBezTo>
                  <a:lnTo>
                    <a:pt x="200" y="193"/>
                  </a:lnTo>
                  <a:close/>
                  <a:moveTo>
                    <a:pt x="169" y="193"/>
                  </a:moveTo>
                  <a:cubicBezTo>
                    <a:pt x="150" y="193"/>
                    <a:pt x="150" y="193"/>
                    <a:pt x="150" y="193"/>
                  </a:cubicBezTo>
                  <a:cubicBezTo>
                    <a:pt x="150" y="184"/>
                    <a:pt x="150" y="184"/>
                    <a:pt x="150" y="184"/>
                  </a:cubicBezTo>
                  <a:cubicBezTo>
                    <a:pt x="169" y="184"/>
                    <a:pt x="169" y="184"/>
                    <a:pt x="169" y="184"/>
                  </a:cubicBezTo>
                  <a:lnTo>
                    <a:pt x="169" y="193"/>
                  </a:lnTo>
                  <a:close/>
                  <a:moveTo>
                    <a:pt x="138" y="193"/>
                  </a:moveTo>
                  <a:cubicBezTo>
                    <a:pt x="119" y="193"/>
                    <a:pt x="119" y="193"/>
                    <a:pt x="119" y="193"/>
                  </a:cubicBezTo>
                  <a:cubicBezTo>
                    <a:pt x="119" y="184"/>
                    <a:pt x="119" y="184"/>
                    <a:pt x="119" y="184"/>
                  </a:cubicBezTo>
                  <a:cubicBezTo>
                    <a:pt x="138" y="184"/>
                    <a:pt x="138" y="184"/>
                    <a:pt x="138" y="184"/>
                  </a:cubicBezTo>
                  <a:lnTo>
                    <a:pt x="138" y="193"/>
                  </a:lnTo>
                  <a:close/>
                  <a:moveTo>
                    <a:pt x="107" y="193"/>
                  </a:moveTo>
                  <a:cubicBezTo>
                    <a:pt x="99" y="193"/>
                    <a:pt x="99" y="193"/>
                    <a:pt x="99" y="193"/>
                  </a:cubicBezTo>
                  <a:cubicBezTo>
                    <a:pt x="95" y="193"/>
                    <a:pt x="91" y="193"/>
                    <a:pt x="87" y="192"/>
                  </a:cubicBezTo>
                  <a:cubicBezTo>
                    <a:pt x="88" y="184"/>
                    <a:pt x="88" y="184"/>
                    <a:pt x="88" y="184"/>
                  </a:cubicBezTo>
                  <a:cubicBezTo>
                    <a:pt x="92" y="184"/>
                    <a:pt x="95" y="184"/>
                    <a:pt x="99" y="184"/>
                  </a:cubicBezTo>
                  <a:cubicBezTo>
                    <a:pt x="107" y="184"/>
                    <a:pt x="107" y="184"/>
                    <a:pt x="107" y="184"/>
                  </a:cubicBezTo>
                  <a:lnTo>
                    <a:pt x="107" y="193"/>
                  </a:lnTo>
                  <a:close/>
                  <a:moveTo>
                    <a:pt x="75" y="190"/>
                  </a:moveTo>
                  <a:cubicBezTo>
                    <a:pt x="68" y="189"/>
                    <a:pt x="62" y="186"/>
                    <a:pt x="56" y="183"/>
                  </a:cubicBezTo>
                  <a:cubicBezTo>
                    <a:pt x="59" y="175"/>
                    <a:pt x="59" y="175"/>
                    <a:pt x="59" y="175"/>
                  </a:cubicBezTo>
                  <a:cubicBezTo>
                    <a:pt x="65" y="178"/>
                    <a:pt x="71" y="180"/>
                    <a:pt x="77" y="182"/>
                  </a:cubicBezTo>
                  <a:lnTo>
                    <a:pt x="75" y="190"/>
                  </a:lnTo>
                  <a:close/>
                  <a:moveTo>
                    <a:pt x="45" y="177"/>
                  </a:moveTo>
                  <a:cubicBezTo>
                    <a:pt x="39" y="173"/>
                    <a:pt x="34" y="169"/>
                    <a:pt x="29" y="164"/>
                  </a:cubicBezTo>
                  <a:cubicBezTo>
                    <a:pt x="36" y="158"/>
                    <a:pt x="36" y="158"/>
                    <a:pt x="36" y="158"/>
                  </a:cubicBezTo>
                  <a:cubicBezTo>
                    <a:pt x="40" y="162"/>
                    <a:pt x="45" y="166"/>
                    <a:pt x="50" y="170"/>
                  </a:cubicBezTo>
                  <a:lnTo>
                    <a:pt x="45" y="177"/>
                  </a:lnTo>
                  <a:close/>
                  <a:moveTo>
                    <a:pt x="22" y="155"/>
                  </a:moveTo>
                  <a:cubicBezTo>
                    <a:pt x="18" y="149"/>
                    <a:pt x="14" y="143"/>
                    <a:pt x="11" y="137"/>
                  </a:cubicBezTo>
                  <a:cubicBezTo>
                    <a:pt x="19" y="133"/>
                    <a:pt x="19" y="133"/>
                    <a:pt x="19" y="133"/>
                  </a:cubicBezTo>
                  <a:cubicBezTo>
                    <a:pt x="22" y="139"/>
                    <a:pt x="25" y="144"/>
                    <a:pt x="28" y="149"/>
                  </a:cubicBezTo>
                  <a:lnTo>
                    <a:pt x="22" y="155"/>
                  </a:lnTo>
                  <a:close/>
                  <a:moveTo>
                    <a:pt x="99" y="127"/>
                  </a:moveTo>
                  <a:cubicBezTo>
                    <a:pt x="96" y="127"/>
                    <a:pt x="92" y="126"/>
                    <a:pt x="89" y="125"/>
                  </a:cubicBezTo>
                  <a:cubicBezTo>
                    <a:pt x="91" y="117"/>
                    <a:pt x="91" y="117"/>
                    <a:pt x="91" y="117"/>
                  </a:cubicBezTo>
                  <a:cubicBezTo>
                    <a:pt x="96" y="118"/>
                    <a:pt x="102" y="118"/>
                    <a:pt x="108" y="117"/>
                  </a:cubicBezTo>
                  <a:cubicBezTo>
                    <a:pt x="110" y="126"/>
                    <a:pt x="110" y="126"/>
                    <a:pt x="110" y="126"/>
                  </a:cubicBezTo>
                  <a:cubicBezTo>
                    <a:pt x="106" y="126"/>
                    <a:pt x="103" y="127"/>
                    <a:pt x="99" y="127"/>
                  </a:cubicBezTo>
                  <a:close/>
                  <a:moveTo>
                    <a:pt x="6" y="126"/>
                  </a:moveTo>
                  <a:cubicBezTo>
                    <a:pt x="4" y="120"/>
                    <a:pt x="3" y="113"/>
                    <a:pt x="1" y="106"/>
                  </a:cubicBezTo>
                  <a:cubicBezTo>
                    <a:pt x="10" y="105"/>
                    <a:pt x="10" y="105"/>
                    <a:pt x="10" y="105"/>
                  </a:cubicBezTo>
                  <a:cubicBezTo>
                    <a:pt x="11" y="111"/>
                    <a:pt x="13" y="117"/>
                    <a:pt x="15" y="123"/>
                  </a:cubicBezTo>
                  <a:lnTo>
                    <a:pt x="6" y="126"/>
                  </a:lnTo>
                  <a:close/>
                  <a:moveTo>
                    <a:pt x="122" y="122"/>
                  </a:moveTo>
                  <a:cubicBezTo>
                    <a:pt x="118" y="114"/>
                    <a:pt x="118" y="114"/>
                    <a:pt x="118" y="114"/>
                  </a:cubicBezTo>
                  <a:cubicBezTo>
                    <a:pt x="124" y="112"/>
                    <a:pt x="129" y="108"/>
                    <a:pt x="133" y="104"/>
                  </a:cubicBezTo>
                  <a:cubicBezTo>
                    <a:pt x="139" y="110"/>
                    <a:pt x="139" y="110"/>
                    <a:pt x="139" y="110"/>
                  </a:cubicBezTo>
                  <a:cubicBezTo>
                    <a:pt x="134" y="115"/>
                    <a:pt x="128" y="119"/>
                    <a:pt x="122" y="122"/>
                  </a:cubicBezTo>
                  <a:close/>
                  <a:moveTo>
                    <a:pt x="77" y="121"/>
                  </a:moveTo>
                  <a:cubicBezTo>
                    <a:pt x="70" y="117"/>
                    <a:pt x="65" y="112"/>
                    <a:pt x="61" y="106"/>
                  </a:cubicBezTo>
                  <a:cubicBezTo>
                    <a:pt x="68" y="101"/>
                    <a:pt x="68" y="101"/>
                    <a:pt x="68" y="101"/>
                  </a:cubicBezTo>
                  <a:cubicBezTo>
                    <a:pt x="71" y="106"/>
                    <a:pt x="76" y="110"/>
                    <a:pt x="81" y="113"/>
                  </a:cubicBezTo>
                  <a:lnTo>
                    <a:pt x="77" y="121"/>
                  </a:lnTo>
                  <a:close/>
                  <a:moveTo>
                    <a:pt x="147" y="100"/>
                  </a:moveTo>
                  <a:cubicBezTo>
                    <a:pt x="140" y="96"/>
                    <a:pt x="140" y="96"/>
                    <a:pt x="140" y="96"/>
                  </a:cubicBezTo>
                  <a:cubicBezTo>
                    <a:pt x="143" y="91"/>
                    <a:pt x="145" y="85"/>
                    <a:pt x="146" y="79"/>
                  </a:cubicBezTo>
                  <a:cubicBezTo>
                    <a:pt x="155" y="81"/>
                    <a:pt x="155" y="81"/>
                    <a:pt x="155" y="81"/>
                  </a:cubicBezTo>
                  <a:cubicBezTo>
                    <a:pt x="154" y="88"/>
                    <a:pt x="151" y="94"/>
                    <a:pt x="147" y="100"/>
                  </a:cubicBezTo>
                  <a:close/>
                  <a:moveTo>
                    <a:pt x="0" y="94"/>
                  </a:moveTo>
                  <a:cubicBezTo>
                    <a:pt x="0" y="92"/>
                    <a:pt x="0" y="89"/>
                    <a:pt x="0" y="86"/>
                  </a:cubicBezTo>
                  <a:cubicBezTo>
                    <a:pt x="0" y="82"/>
                    <a:pt x="0" y="78"/>
                    <a:pt x="1" y="74"/>
                  </a:cubicBezTo>
                  <a:cubicBezTo>
                    <a:pt x="9" y="75"/>
                    <a:pt x="9" y="75"/>
                    <a:pt x="9" y="75"/>
                  </a:cubicBezTo>
                  <a:cubicBezTo>
                    <a:pt x="9" y="79"/>
                    <a:pt x="9" y="83"/>
                    <a:pt x="9" y="86"/>
                  </a:cubicBezTo>
                  <a:cubicBezTo>
                    <a:pt x="9" y="89"/>
                    <a:pt x="9" y="91"/>
                    <a:pt x="9" y="94"/>
                  </a:cubicBezTo>
                  <a:lnTo>
                    <a:pt x="0" y="94"/>
                  </a:lnTo>
                  <a:close/>
                  <a:moveTo>
                    <a:pt x="147" y="69"/>
                  </a:moveTo>
                  <a:cubicBezTo>
                    <a:pt x="147" y="62"/>
                    <a:pt x="146" y="56"/>
                    <a:pt x="144" y="51"/>
                  </a:cubicBezTo>
                  <a:cubicBezTo>
                    <a:pt x="153" y="48"/>
                    <a:pt x="153" y="48"/>
                    <a:pt x="153" y="48"/>
                  </a:cubicBezTo>
                  <a:cubicBezTo>
                    <a:pt x="155" y="55"/>
                    <a:pt x="156" y="61"/>
                    <a:pt x="156" y="68"/>
                  </a:cubicBezTo>
                  <a:lnTo>
                    <a:pt x="147" y="69"/>
                  </a:lnTo>
                  <a:close/>
                  <a:moveTo>
                    <a:pt x="12" y="64"/>
                  </a:moveTo>
                  <a:cubicBezTo>
                    <a:pt x="3" y="62"/>
                    <a:pt x="3" y="62"/>
                    <a:pt x="3" y="62"/>
                  </a:cubicBezTo>
                  <a:cubicBezTo>
                    <a:pt x="5" y="55"/>
                    <a:pt x="8" y="49"/>
                    <a:pt x="12" y="43"/>
                  </a:cubicBezTo>
                  <a:cubicBezTo>
                    <a:pt x="19" y="47"/>
                    <a:pt x="19" y="47"/>
                    <a:pt x="19" y="47"/>
                  </a:cubicBezTo>
                  <a:cubicBezTo>
                    <a:pt x="16" y="53"/>
                    <a:pt x="13" y="58"/>
                    <a:pt x="12" y="64"/>
                  </a:cubicBezTo>
                  <a:close/>
                  <a:moveTo>
                    <a:pt x="140" y="41"/>
                  </a:moveTo>
                  <a:cubicBezTo>
                    <a:pt x="137" y="35"/>
                    <a:pt x="133" y="30"/>
                    <a:pt x="129" y="26"/>
                  </a:cubicBezTo>
                  <a:cubicBezTo>
                    <a:pt x="135" y="20"/>
                    <a:pt x="135" y="20"/>
                    <a:pt x="135" y="20"/>
                  </a:cubicBezTo>
                  <a:cubicBezTo>
                    <a:pt x="140" y="25"/>
                    <a:pt x="144" y="30"/>
                    <a:pt x="148" y="37"/>
                  </a:cubicBezTo>
                  <a:lnTo>
                    <a:pt x="140" y="41"/>
                  </a:lnTo>
                  <a:close/>
                  <a:moveTo>
                    <a:pt x="25" y="38"/>
                  </a:moveTo>
                  <a:cubicBezTo>
                    <a:pt x="18" y="33"/>
                    <a:pt x="18" y="33"/>
                    <a:pt x="18" y="33"/>
                  </a:cubicBezTo>
                  <a:cubicBezTo>
                    <a:pt x="23" y="27"/>
                    <a:pt x="28" y="23"/>
                    <a:pt x="33" y="18"/>
                  </a:cubicBezTo>
                  <a:cubicBezTo>
                    <a:pt x="38" y="25"/>
                    <a:pt x="38" y="25"/>
                    <a:pt x="38" y="25"/>
                  </a:cubicBezTo>
                  <a:cubicBezTo>
                    <a:pt x="33" y="29"/>
                    <a:pt x="29" y="33"/>
                    <a:pt x="25" y="38"/>
                  </a:cubicBezTo>
                  <a:close/>
                  <a:moveTo>
                    <a:pt x="121" y="19"/>
                  </a:moveTo>
                  <a:cubicBezTo>
                    <a:pt x="116" y="16"/>
                    <a:pt x="110" y="13"/>
                    <a:pt x="104" y="11"/>
                  </a:cubicBezTo>
                  <a:cubicBezTo>
                    <a:pt x="107" y="3"/>
                    <a:pt x="107" y="3"/>
                    <a:pt x="107" y="3"/>
                  </a:cubicBezTo>
                  <a:cubicBezTo>
                    <a:pt x="113" y="5"/>
                    <a:pt x="120" y="8"/>
                    <a:pt x="125" y="12"/>
                  </a:cubicBezTo>
                  <a:lnTo>
                    <a:pt x="121" y="19"/>
                  </a:lnTo>
                  <a:close/>
                  <a:moveTo>
                    <a:pt x="47" y="19"/>
                  </a:moveTo>
                  <a:cubicBezTo>
                    <a:pt x="43" y="11"/>
                    <a:pt x="43" y="11"/>
                    <a:pt x="43" y="11"/>
                  </a:cubicBezTo>
                  <a:cubicBezTo>
                    <a:pt x="49" y="8"/>
                    <a:pt x="55" y="5"/>
                    <a:pt x="62" y="3"/>
                  </a:cubicBezTo>
                  <a:cubicBezTo>
                    <a:pt x="64" y="12"/>
                    <a:pt x="64" y="12"/>
                    <a:pt x="64" y="12"/>
                  </a:cubicBezTo>
                  <a:cubicBezTo>
                    <a:pt x="59" y="13"/>
                    <a:pt x="53" y="16"/>
                    <a:pt x="47" y="19"/>
                  </a:cubicBezTo>
                  <a:close/>
                  <a:moveTo>
                    <a:pt x="75" y="9"/>
                  </a:moveTo>
                  <a:cubicBezTo>
                    <a:pt x="74" y="1"/>
                    <a:pt x="74" y="1"/>
                    <a:pt x="74" y="1"/>
                  </a:cubicBezTo>
                  <a:cubicBezTo>
                    <a:pt x="81" y="0"/>
                    <a:pt x="88" y="0"/>
                    <a:pt x="95" y="1"/>
                  </a:cubicBezTo>
                  <a:cubicBezTo>
                    <a:pt x="94" y="9"/>
                    <a:pt x="94" y="9"/>
                    <a:pt x="94" y="9"/>
                  </a:cubicBezTo>
                  <a:cubicBezTo>
                    <a:pt x="88" y="8"/>
                    <a:pt x="81" y="9"/>
                    <a:pt x="75"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8" name="Freeform 14"/>
            <p:cNvSpPr>
              <a:spLocks noEditPoints="1"/>
            </p:cNvSpPr>
            <p:nvPr userDrawn="1"/>
          </p:nvSpPr>
          <p:spPr bwMode="auto">
            <a:xfrm>
              <a:off x="7712075" y="4806950"/>
              <a:ext cx="309562" cy="139700"/>
            </a:xfrm>
            <a:custGeom>
              <a:avLst/>
              <a:gdLst>
                <a:gd name="T0" fmla="*/ 169 w 346"/>
                <a:gd name="T1" fmla="*/ 156 h 156"/>
                <a:gd name="T2" fmla="*/ 189 w 346"/>
                <a:gd name="T3" fmla="*/ 147 h 156"/>
                <a:gd name="T4" fmla="*/ 157 w 346"/>
                <a:gd name="T5" fmla="*/ 155 h 156"/>
                <a:gd name="T6" fmla="*/ 158 w 346"/>
                <a:gd name="T7" fmla="*/ 147 h 156"/>
                <a:gd name="T8" fmla="*/ 201 w 346"/>
                <a:gd name="T9" fmla="*/ 146 h 156"/>
                <a:gd name="T10" fmla="*/ 201 w 346"/>
                <a:gd name="T11" fmla="*/ 155 h 156"/>
                <a:gd name="T12" fmla="*/ 107 w 346"/>
                <a:gd name="T13" fmla="*/ 141 h 156"/>
                <a:gd name="T14" fmla="*/ 233 w 346"/>
                <a:gd name="T15" fmla="*/ 151 h 156"/>
                <a:gd name="T16" fmla="*/ 253 w 346"/>
                <a:gd name="T17" fmla="*/ 147 h 156"/>
                <a:gd name="T18" fmla="*/ 74 w 346"/>
                <a:gd name="T19" fmla="*/ 142 h 156"/>
                <a:gd name="T20" fmla="*/ 94 w 346"/>
                <a:gd name="T21" fmla="*/ 147 h 156"/>
                <a:gd name="T22" fmla="*/ 281 w 346"/>
                <a:gd name="T23" fmla="*/ 130 h 156"/>
                <a:gd name="T24" fmla="*/ 63 w 346"/>
                <a:gd name="T25" fmla="*/ 138 h 156"/>
                <a:gd name="T26" fmla="*/ 66 w 346"/>
                <a:gd name="T27" fmla="*/ 130 h 156"/>
                <a:gd name="T28" fmla="*/ 291 w 346"/>
                <a:gd name="T29" fmla="*/ 126 h 156"/>
                <a:gd name="T30" fmla="*/ 295 w 346"/>
                <a:gd name="T31" fmla="*/ 134 h 156"/>
                <a:gd name="T32" fmla="*/ 23 w 346"/>
                <a:gd name="T33" fmla="*/ 106 h 156"/>
                <a:gd name="T34" fmla="*/ 323 w 346"/>
                <a:gd name="T35" fmla="*/ 117 h 156"/>
                <a:gd name="T36" fmla="*/ 338 w 346"/>
                <a:gd name="T37" fmla="*/ 102 h 156"/>
                <a:gd name="T38" fmla="*/ 0 w 346"/>
                <a:gd name="T39" fmla="*/ 83 h 156"/>
                <a:gd name="T40" fmla="*/ 9 w 346"/>
                <a:gd name="T41" fmla="*/ 103 h 156"/>
                <a:gd name="T42" fmla="*/ 338 w 346"/>
                <a:gd name="T43" fmla="*/ 78 h 156"/>
                <a:gd name="T44" fmla="*/ 346 w 346"/>
                <a:gd name="T45" fmla="*/ 78 h 156"/>
                <a:gd name="T46" fmla="*/ 1 w 346"/>
                <a:gd name="T47" fmla="*/ 70 h 156"/>
                <a:gd name="T48" fmla="*/ 9 w 346"/>
                <a:gd name="T49" fmla="*/ 72 h 156"/>
                <a:gd name="T50" fmla="*/ 326 w 346"/>
                <a:gd name="T51" fmla="*/ 41 h 156"/>
                <a:gd name="T52" fmla="*/ 25 w 346"/>
                <a:gd name="T53" fmla="*/ 48 h 156"/>
                <a:gd name="T54" fmla="*/ 41 w 346"/>
                <a:gd name="T55" fmla="*/ 37 h 156"/>
                <a:gd name="T56" fmla="*/ 295 w 346"/>
                <a:gd name="T57" fmla="*/ 32 h 156"/>
                <a:gd name="T58" fmla="*/ 311 w 346"/>
                <a:gd name="T59" fmla="*/ 41 h 156"/>
                <a:gd name="T60" fmla="*/ 66 w 346"/>
                <a:gd name="T61" fmla="*/ 17 h 156"/>
                <a:gd name="T62" fmla="*/ 284 w 346"/>
                <a:gd name="T63" fmla="*/ 27 h 156"/>
                <a:gd name="T64" fmla="*/ 287 w 346"/>
                <a:gd name="T65" fmla="*/ 19 h 156"/>
                <a:gd name="T66" fmla="*/ 77 w 346"/>
                <a:gd name="T67" fmla="*/ 13 h 156"/>
                <a:gd name="T68" fmla="*/ 80 w 346"/>
                <a:gd name="T69" fmla="*/ 21 h 156"/>
                <a:gd name="T70" fmla="*/ 237 w 346"/>
                <a:gd name="T71" fmla="*/ 6 h 156"/>
                <a:gd name="T72" fmla="*/ 110 w 346"/>
                <a:gd name="T73" fmla="*/ 14 h 156"/>
                <a:gd name="T74" fmla="*/ 130 w 346"/>
                <a:gd name="T75" fmla="*/ 12 h 156"/>
                <a:gd name="T76" fmla="*/ 204 w 346"/>
                <a:gd name="T77" fmla="*/ 10 h 156"/>
                <a:gd name="T78" fmla="*/ 224 w 346"/>
                <a:gd name="T79" fmla="*/ 12 h 156"/>
                <a:gd name="T80" fmla="*/ 160 w 346"/>
                <a:gd name="T81" fmla="*/ 1 h 156"/>
                <a:gd name="T82" fmla="*/ 193 w 346"/>
                <a:gd name="T83" fmla="*/ 10 h 156"/>
                <a:gd name="T84" fmla="*/ 172 w 346"/>
                <a:gd name="T85" fmla="*/ 0 h 156"/>
                <a:gd name="T86" fmla="*/ 193 w 346"/>
                <a:gd name="T87" fmla="*/ 1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46" h="156">
                  <a:moveTo>
                    <a:pt x="173" y="156"/>
                  </a:moveTo>
                  <a:cubicBezTo>
                    <a:pt x="173" y="156"/>
                    <a:pt x="173" y="156"/>
                    <a:pt x="173" y="156"/>
                  </a:cubicBezTo>
                  <a:cubicBezTo>
                    <a:pt x="169" y="156"/>
                    <a:pt x="169" y="156"/>
                    <a:pt x="169" y="156"/>
                  </a:cubicBezTo>
                  <a:cubicBezTo>
                    <a:pt x="169" y="147"/>
                    <a:pt x="169" y="147"/>
                    <a:pt x="169" y="147"/>
                  </a:cubicBezTo>
                  <a:cubicBezTo>
                    <a:pt x="173" y="147"/>
                    <a:pt x="173" y="147"/>
                    <a:pt x="173" y="147"/>
                  </a:cubicBezTo>
                  <a:cubicBezTo>
                    <a:pt x="178" y="147"/>
                    <a:pt x="184" y="147"/>
                    <a:pt x="189" y="147"/>
                  </a:cubicBezTo>
                  <a:cubicBezTo>
                    <a:pt x="189" y="155"/>
                    <a:pt x="189" y="155"/>
                    <a:pt x="189" y="155"/>
                  </a:cubicBezTo>
                  <a:cubicBezTo>
                    <a:pt x="184" y="156"/>
                    <a:pt x="179" y="156"/>
                    <a:pt x="173" y="156"/>
                  </a:cubicBezTo>
                  <a:close/>
                  <a:moveTo>
                    <a:pt x="157" y="155"/>
                  </a:moveTo>
                  <a:cubicBezTo>
                    <a:pt x="151" y="155"/>
                    <a:pt x="144" y="155"/>
                    <a:pt x="137" y="154"/>
                  </a:cubicBezTo>
                  <a:cubicBezTo>
                    <a:pt x="138" y="146"/>
                    <a:pt x="138" y="146"/>
                    <a:pt x="138" y="146"/>
                  </a:cubicBezTo>
                  <a:cubicBezTo>
                    <a:pt x="145" y="146"/>
                    <a:pt x="151" y="147"/>
                    <a:pt x="158" y="147"/>
                  </a:cubicBezTo>
                  <a:lnTo>
                    <a:pt x="157" y="155"/>
                  </a:lnTo>
                  <a:close/>
                  <a:moveTo>
                    <a:pt x="201" y="155"/>
                  </a:moveTo>
                  <a:cubicBezTo>
                    <a:pt x="201" y="146"/>
                    <a:pt x="201" y="146"/>
                    <a:pt x="201" y="146"/>
                  </a:cubicBezTo>
                  <a:cubicBezTo>
                    <a:pt x="207" y="146"/>
                    <a:pt x="214" y="145"/>
                    <a:pt x="220" y="144"/>
                  </a:cubicBezTo>
                  <a:cubicBezTo>
                    <a:pt x="221" y="153"/>
                    <a:pt x="221" y="153"/>
                    <a:pt x="221" y="153"/>
                  </a:cubicBezTo>
                  <a:cubicBezTo>
                    <a:pt x="215" y="154"/>
                    <a:pt x="208" y="154"/>
                    <a:pt x="201" y="155"/>
                  </a:cubicBezTo>
                  <a:close/>
                  <a:moveTo>
                    <a:pt x="125" y="153"/>
                  </a:moveTo>
                  <a:cubicBezTo>
                    <a:pt x="119" y="152"/>
                    <a:pt x="112" y="151"/>
                    <a:pt x="106" y="150"/>
                  </a:cubicBezTo>
                  <a:cubicBezTo>
                    <a:pt x="107" y="141"/>
                    <a:pt x="107" y="141"/>
                    <a:pt x="107" y="141"/>
                  </a:cubicBezTo>
                  <a:cubicBezTo>
                    <a:pt x="113" y="142"/>
                    <a:pt x="120" y="143"/>
                    <a:pt x="126" y="144"/>
                  </a:cubicBezTo>
                  <a:lnTo>
                    <a:pt x="125" y="153"/>
                  </a:lnTo>
                  <a:close/>
                  <a:moveTo>
                    <a:pt x="233" y="151"/>
                  </a:moveTo>
                  <a:cubicBezTo>
                    <a:pt x="232" y="143"/>
                    <a:pt x="232" y="143"/>
                    <a:pt x="232" y="143"/>
                  </a:cubicBezTo>
                  <a:cubicBezTo>
                    <a:pt x="238" y="141"/>
                    <a:pt x="245" y="140"/>
                    <a:pt x="251" y="139"/>
                  </a:cubicBezTo>
                  <a:cubicBezTo>
                    <a:pt x="253" y="147"/>
                    <a:pt x="253" y="147"/>
                    <a:pt x="253" y="147"/>
                  </a:cubicBezTo>
                  <a:cubicBezTo>
                    <a:pt x="246" y="149"/>
                    <a:pt x="240" y="150"/>
                    <a:pt x="233" y="151"/>
                  </a:cubicBezTo>
                  <a:close/>
                  <a:moveTo>
                    <a:pt x="94" y="147"/>
                  </a:moveTo>
                  <a:cubicBezTo>
                    <a:pt x="87" y="146"/>
                    <a:pt x="81" y="144"/>
                    <a:pt x="74" y="142"/>
                  </a:cubicBezTo>
                  <a:cubicBezTo>
                    <a:pt x="77" y="134"/>
                    <a:pt x="77" y="134"/>
                    <a:pt x="77" y="134"/>
                  </a:cubicBezTo>
                  <a:cubicBezTo>
                    <a:pt x="83" y="136"/>
                    <a:pt x="89" y="137"/>
                    <a:pt x="96" y="139"/>
                  </a:cubicBezTo>
                  <a:lnTo>
                    <a:pt x="94" y="147"/>
                  </a:lnTo>
                  <a:close/>
                  <a:moveTo>
                    <a:pt x="264" y="144"/>
                  </a:moveTo>
                  <a:cubicBezTo>
                    <a:pt x="262" y="136"/>
                    <a:pt x="262" y="136"/>
                    <a:pt x="262" y="136"/>
                  </a:cubicBezTo>
                  <a:cubicBezTo>
                    <a:pt x="269" y="134"/>
                    <a:pt x="275" y="132"/>
                    <a:pt x="281" y="130"/>
                  </a:cubicBezTo>
                  <a:cubicBezTo>
                    <a:pt x="284" y="138"/>
                    <a:pt x="284" y="138"/>
                    <a:pt x="284" y="138"/>
                  </a:cubicBezTo>
                  <a:cubicBezTo>
                    <a:pt x="278" y="140"/>
                    <a:pt x="271" y="142"/>
                    <a:pt x="264" y="144"/>
                  </a:cubicBezTo>
                  <a:close/>
                  <a:moveTo>
                    <a:pt x="63" y="138"/>
                  </a:moveTo>
                  <a:cubicBezTo>
                    <a:pt x="56" y="136"/>
                    <a:pt x="50" y="133"/>
                    <a:pt x="44" y="130"/>
                  </a:cubicBezTo>
                  <a:cubicBezTo>
                    <a:pt x="48" y="123"/>
                    <a:pt x="48" y="123"/>
                    <a:pt x="48" y="123"/>
                  </a:cubicBezTo>
                  <a:cubicBezTo>
                    <a:pt x="54" y="125"/>
                    <a:pt x="60" y="128"/>
                    <a:pt x="66" y="130"/>
                  </a:cubicBezTo>
                  <a:lnTo>
                    <a:pt x="63" y="138"/>
                  </a:lnTo>
                  <a:close/>
                  <a:moveTo>
                    <a:pt x="295" y="134"/>
                  </a:moveTo>
                  <a:cubicBezTo>
                    <a:pt x="291" y="126"/>
                    <a:pt x="291" y="126"/>
                    <a:pt x="291" y="126"/>
                  </a:cubicBezTo>
                  <a:cubicBezTo>
                    <a:pt x="298" y="123"/>
                    <a:pt x="303" y="120"/>
                    <a:pt x="308" y="117"/>
                  </a:cubicBezTo>
                  <a:cubicBezTo>
                    <a:pt x="313" y="124"/>
                    <a:pt x="313" y="124"/>
                    <a:pt x="313" y="124"/>
                  </a:cubicBezTo>
                  <a:cubicBezTo>
                    <a:pt x="308" y="128"/>
                    <a:pt x="301" y="131"/>
                    <a:pt x="295" y="134"/>
                  </a:cubicBezTo>
                  <a:close/>
                  <a:moveTo>
                    <a:pt x="34" y="125"/>
                  </a:moveTo>
                  <a:cubicBezTo>
                    <a:pt x="27" y="121"/>
                    <a:pt x="22" y="117"/>
                    <a:pt x="17" y="112"/>
                  </a:cubicBezTo>
                  <a:cubicBezTo>
                    <a:pt x="23" y="106"/>
                    <a:pt x="23" y="106"/>
                    <a:pt x="23" y="106"/>
                  </a:cubicBezTo>
                  <a:cubicBezTo>
                    <a:pt x="27" y="110"/>
                    <a:pt x="32" y="114"/>
                    <a:pt x="38" y="117"/>
                  </a:cubicBezTo>
                  <a:lnTo>
                    <a:pt x="34" y="125"/>
                  </a:lnTo>
                  <a:close/>
                  <a:moveTo>
                    <a:pt x="323" y="117"/>
                  </a:moveTo>
                  <a:cubicBezTo>
                    <a:pt x="318" y="111"/>
                    <a:pt x="318" y="111"/>
                    <a:pt x="318" y="111"/>
                  </a:cubicBezTo>
                  <a:cubicBezTo>
                    <a:pt x="323" y="106"/>
                    <a:pt x="328" y="102"/>
                    <a:pt x="331" y="97"/>
                  </a:cubicBezTo>
                  <a:cubicBezTo>
                    <a:pt x="338" y="102"/>
                    <a:pt x="338" y="102"/>
                    <a:pt x="338" y="102"/>
                  </a:cubicBezTo>
                  <a:cubicBezTo>
                    <a:pt x="334" y="108"/>
                    <a:pt x="329" y="113"/>
                    <a:pt x="323" y="117"/>
                  </a:cubicBezTo>
                  <a:close/>
                  <a:moveTo>
                    <a:pt x="9" y="103"/>
                  </a:moveTo>
                  <a:cubicBezTo>
                    <a:pt x="4" y="97"/>
                    <a:pt x="1" y="90"/>
                    <a:pt x="0" y="83"/>
                  </a:cubicBezTo>
                  <a:cubicBezTo>
                    <a:pt x="9" y="82"/>
                    <a:pt x="9" y="82"/>
                    <a:pt x="9" y="82"/>
                  </a:cubicBezTo>
                  <a:cubicBezTo>
                    <a:pt x="9" y="87"/>
                    <a:pt x="12" y="93"/>
                    <a:pt x="15" y="98"/>
                  </a:cubicBezTo>
                  <a:lnTo>
                    <a:pt x="9" y="103"/>
                  </a:lnTo>
                  <a:close/>
                  <a:moveTo>
                    <a:pt x="344" y="91"/>
                  </a:moveTo>
                  <a:cubicBezTo>
                    <a:pt x="336" y="88"/>
                    <a:pt x="336" y="88"/>
                    <a:pt x="336" y="88"/>
                  </a:cubicBezTo>
                  <a:cubicBezTo>
                    <a:pt x="337" y="85"/>
                    <a:pt x="338" y="81"/>
                    <a:pt x="338" y="78"/>
                  </a:cubicBezTo>
                  <a:cubicBezTo>
                    <a:pt x="338" y="76"/>
                    <a:pt x="337" y="73"/>
                    <a:pt x="337" y="71"/>
                  </a:cubicBezTo>
                  <a:cubicBezTo>
                    <a:pt x="345" y="69"/>
                    <a:pt x="345" y="69"/>
                    <a:pt x="345" y="69"/>
                  </a:cubicBezTo>
                  <a:cubicBezTo>
                    <a:pt x="346" y="72"/>
                    <a:pt x="346" y="75"/>
                    <a:pt x="346" y="78"/>
                  </a:cubicBezTo>
                  <a:cubicBezTo>
                    <a:pt x="346" y="82"/>
                    <a:pt x="346" y="87"/>
                    <a:pt x="344" y="91"/>
                  </a:cubicBezTo>
                  <a:close/>
                  <a:moveTo>
                    <a:pt x="9" y="72"/>
                  </a:moveTo>
                  <a:cubicBezTo>
                    <a:pt x="1" y="70"/>
                    <a:pt x="1" y="70"/>
                    <a:pt x="1" y="70"/>
                  </a:cubicBezTo>
                  <a:cubicBezTo>
                    <a:pt x="2" y="63"/>
                    <a:pt x="6" y="57"/>
                    <a:pt x="11" y="51"/>
                  </a:cubicBezTo>
                  <a:cubicBezTo>
                    <a:pt x="17" y="56"/>
                    <a:pt x="17" y="56"/>
                    <a:pt x="17" y="56"/>
                  </a:cubicBezTo>
                  <a:cubicBezTo>
                    <a:pt x="13" y="61"/>
                    <a:pt x="10" y="66"/>
                    <a:pt x="9" y="72"/>
                  </a:cubicBezTo>
                  <a:close/>
                  <a:moveTo>
                    <a:pt x="333" y="62"/>
                  </a:moveTo>
                  <a:cubicBezTo>
                    <a:pt x="330" y="57"/>
                    <a:pt x="326" y="52"/>
                    <a:pt x="321" y="48"/>
                  </a:cubicBezTo>
                  <a:cubicBezTo>
                    <a:pt x="326" y="41"/>
                    <a:pt x="326" y="41"/>
                    <a:pt x="326" y="41"/>
                  </a:cubicBezTo>
                  <a:cubicBezTo>
                    <a:pt x="332" y="46"/>
                    <a:pt x="337" y="52"/>
                    <a:pt x="340" y="57"/>
                  </a:cubicBezTo>
                  <a:lnTo>
                    <a:pt x="333" y="62"/>
                  </a:lnTo>
                  <a:close/>
                  <a:moveTo>
                    <a:pt x="25" y="48"/>
                  </a:moveTo>
                  <a:cubicBezTo>
                    <a:pt x="19" y="42"/>
                    <a:pt x="19" y="42"/>
                    <a:pt x="19" y="42"/>
                  </a:cubicBezTo>
                  <a:cubicBezTo>
                    <a:pt x="24" y="38"/>
                    <a:pt x="30" y="34"/>
                    <a:pt x="36" y="30"/>
                  </a:cubicBezTo>
                  <a:cubicBezTo>
                    <a:pt x="41" y="37"/>
                    <a:pt x="41" y="37"/>
                    <a:pt x="41" y="37"/>
                  </a:cubicBezTo>
                  <a:cubicBezTo>
                    <a:pt x="35" y="41"/>
                    <a:pt x="29" y="44"/>
                    <a:pt x="25" y="48"/>
                  </a:cubicBezTo>
                  <a:close/>
                  <a:moveTo>
                    <a:pt x="311" y="41"/>
                  </a:moveTo>
                  <a:cubicBezTo>
                    <a:pt x="306" y="38"/>
                    <a:pt x="301" y="35"/>
                    <a:pt x="295" y="32"/>
                  </a:cubicBezTo>
                  <a:cubicBezTo>
                    <a:pt x="298" y="24"/>
                    <a:pt x="298" y="24"/>
                    <a:pt x="298" y="24"/>
                  </a:cubicBezTo>
                  <a:cubicBezTo>
                    <a:pt x="305" y="27"/>
                    <a:pt x="311" y="30"/>
                    <a:pt x="316" y="34"/>
                  </a:cubicBezTo>
                  <a:lnTo>
                    <a:pt x="311" y="41"/>
                  </a:lnTo>
                  <a:close/>
                  <a:moveTo>
                    <a:pt x="51" y="32"/>
                  </a:moveTo>
                  <a:cubicBezTo>
                    <a:pt x="47" y="24"/>
                    <a:pt x="47" y="24"/>
                    <a:pt x="47" y="24"/>
                  </a:cubicBezTo>
                  <a:cubicBezTo>
                    <a:pt x="53" y="22"/>
                    <a:pt x="59" y="19"/>
                    <a:pt x="66" y="17"/>
                  </a:cubicBezTo>
                  <a:cubicBezTo>
                    <a:pt x="69" y="25"/>
                    <a:pt x="69" y="25"/>
                    <a:pt x="69" y="25"/>
                  </a:cubicBezTo>
                  <a:cubicBezTo>
                    <a:pt x="62" y="27"/>
                    <a:pt x="56" y="30"/>
                    <a:pt x="51" y="32"/>
                  </a:cubicBezTo>
                  <a:close/>
                  <a:moveTo>
                    <a:pt x="284" y="27"/>
                  </a:moveTo>
                  <a:cubicBezTo>
                    <a:pt x="278" y="25"/>
                    <a:pt x="272" y="23"/>
                    <a:pt x="266" y="21"/>
                  </a:cubicBezTo>
                  <a:cubicBezTo>
                    <a:pt x="268" y="13"/>
                    <a:pt x="268" y="13"/>
                    <a:pt x="268" y="13"/>
                  </a:cubicBezTo>
                  <a:cubicBezTo>
                    <a:pt x="275" y="15"/>
                    <a:pt x="281" y="17"/>
                    <a:pt x="287" y="19"/>
                  </a:cubicBezTo>
                  <a:lnTo>
                    <a:pt x="284" y="27"/>
                  </a:lnTo>
                  <a:close/>
                  <a:moveTo>
                    <a:pt x="80" y="21"/>
                  </a:moveTo>
                  <a:cubicBezTo>
                    <a:pt x="77" y="13"/>
                    <a:pt x="77" y="13"/>
                    <a:pt x="77" y="13"/>
                  </a:cubicBezTo>
                  <a:cubicBezTo>
                    <a:pt x="84" y="11"/>
                    <a:pt x="90" y="10"/>
                    <a:pt x="97" y="8"/>
                  </a:cubicBezTo>
                  <a:cubicBezTo>
                    <a:pt x="99" y="17"/>
                    <a:pt x="99" y="17"/>
                    <a:pt x="99" y="17"/>
                  </a:cubicBezTo>
                  <a:cubicBezTo>
                    <a:pt x="92" y="18"/>
                    <a:pt x="86" y="20"/>
                    <a:pt x="80" y="21"/>
                  </a:cubicBezTo>
                  <a:close/>
                  <a:moveTo>
                    <a:pt x="254" y="18"/>
                  </a:moveTo>
                  <a:cubicBezTo>
                    <a:pt x="248" y="17"/>
                    <a:pt x="242" y="15"/>
                    <a:pt x="235" y="14"/>
                  </a:cubicBezTo>
                  <a:cubicBezTo>
                    <a:pt x="237" y="6"/>
                    <a:pt x="237" y="6"/>
                    <a:pt x="237" y="6"/>
                  </a:cubicBezTo>
                  <a:cubicBezTo>
                    <a:pt x="243" y="7"/>
                    <a:pt x="250" y="8"/>
                    <a:pt x="256" y="10"/>
                  </a:cubicBezTo>
                  <a:lnTo>
                    <a:pt x="254" y="18"/>
                  </a:lnTo>
                  <a:close/>
                  <a:moveTo>
                    <a:pt x="110" y="14"/>
                  </a:moveTo>
                  <a:cubicBezTo>
                    <a:pt x="109" y="6"/>
                    <a:pt x="109" y="6"/>
                    <a:pt x="109" y="6"/>
                  </a:cubicBezTo>
                  <a:cubicBezTo>
                    <a:pt x="115" y="5"/>
                    <a:pt x="122" y="4"/>
                    <a:pt x="129" y="3"/>
                  </a:cubicBezTo>
                  <a:cubicBezTo>
                    <a:pt x="130" y="12"/>
                    <a:pt x="130" y="12"/>
                    <a:pt x="130" y="12"/>
                  </a:cubicBezTo>
                  <a:cubicBezTo>
                    <a:pt x="123" y="12"/>
                    <a:pt x="117" y="13"/>
                    <a:pt x="110" y="14"/>
                  </a:cubicBezTo>
                  <a:close/>
                  <a:moveTo>
                    <a:pt x="224" y="12"/>
                  </a:moveTo>
                  <a:cubicBezTo>
                    <a:pt x="217" y="12"/>
                    <a:pt x="211" y="11"/>
                    <a:pt x="204" y="10"/>
                  </a:cubicBezTo>
                  <a:cubicBezTo>
                    <a:pt x="205" y="2"/>
                    <a:pt x="205" y="2"/>
                    <a:pt x="205" y="2"/>
                  </a:cubicBezTo>
                  <a:cubicBezTo>
                    <a:pt x="212" y="2"/>
                    <a:pt x="218" y="3"/>
                    <a:pt x="225" y="4"/>
                  </a:cubicBezTo>
                  <a:lnTo>
                    <a:pt x="224" y="12"/>
                  </a:lnTo>
                  <a:close/>
                  <a:moveTo>
                    <a:pt x="141" y="10"/>
                  </a:moveTo>
                  <a:cubicBezTo>
                    <a:pt x="140" y="2"/>
                    <a:pt x="140" y="2"/>
                    <a:pt x="140" y="2"/>
                  </a:cubicBezTo>
                  <a:cubicBezTo>
                    <a:pt x="147" y="1"/>
                    <a:pt x="154" y="1"/>
                    <a:pt x="160" y="1"/>
                  </a:cubicBezTo>
                  <a:cubicBezTo>
                    <a:pt x="161" y="9"/>
                    <a:pt x="161" y="9"/>
                    <a:pt x="161" y="9"/>
                  </a:cubicBezTo>
                  <a:cubicBezTo>
                    <a:pt x="154" y="9"/>
                    <a:pt x="148" y="10"/>
                    <a:pt x="141" y="10"/>
                  </a:cubicBezTo>
                  <a:close/>
                  <a:moveTo>
                    <a:pt x="193" y="10"/>
                  </a:moveTo>
                  <a:cubicBezTo>
                    <a:pt x="186" y="9"/>
                    <a:pt x="180" y="9"/>
                    <a:pt x="173" y="9"/>
                  </a:cubicBezTo>
                  <a:cubicBezTo>
                    <a:pt x="172" y="9"/>
                    <a:pt x="172" y="9"/>
                    <a:pt x="172" y="9"/>
                  </a:cubicBezTo>
                  <a:cubicBezTo>
                    <a:pt x="172" y="0"/>
                    <a:pt x="172" y="0"/>
                    <a:pt x="172" y="0"/>
                  </a:cubicBezTo>
                  <a:cubicBezTo>
                    <a:pt x="173" y="0"/>
                    <a:pt x="173" y="0"/>
                    <a:pt x="173" y="0"/>
                  </a:cubicBezTo>
                  <a:cubicBezTo>
                    <a:pt x="180" y="0"/>
                    <a:pt x="186" y="1"/>
                    <a:pt x="193" y="1"/>
                  </a:cubicBezTo>
                  <a:lnTo>
                    <a:pt x="193" y="1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9" name="Freeform 15"/>
            <p:cNvSpPr>
              <a:spLocks noEditPoints="1"/>
            </p:cNvSpPr>
            <p:nvPr userDrawn="1"/>
          </p:nvSpPr>
          <p:spPr bwMode="auto">
            <a:xfrm>
              <a:off x="7712075" y="4884738"/>
              <a:ext cx="309562" cy="139700"/>
            </a:xfrm>
            <a:custGeom>
              <a:avLst/>
              <a:gdLst>
                <a:gd name="T0" fmla="*/ 173 w 346"/>
                <a:gd name="T1" fmla="*/ 155 h 155"/>
                <a:gd name="T2" fmla="*/ 0 w 346"/>
                <a:gd name="T3" fmla="*/ 78 h 155"/>
                <a:gd name="T4" fmla="*/ 173 w 346"/>
                <a:gd name="T5" fmla="*/ 0 h 155"/>
                <a:gd name="T6" fmla="*/ 346 w 346"/>
                <a:gd name="T7" fmla="*/ 78 h 155"/>
                <a:gd name="T8" fmla="*/ 173 w 346"/>
                <a:gd name="T9" fmla="*/ 155 h 155"/>
                <a:gd name="T10" fmla="*/ 173 w 346"/>
                <a:gd name="T11" fmla="*/ 9 h 155"/>
                <a:gd name="T12" fmla="*/ 8 w 346"/>
                <a:gd name="T13" fmla="*/ 78 h 155"/>
                <a:gd name="T14" fmla="*/ 173 w 346"/>
                <a:gd name="T15" fmla="*/ 147 h 155"/>
                <a:gd name="T16" fmla="*/ 338 w 346"/>
                <a:gd name="T17" fmla="*/ 78 h 155"/>
                <a:gd name="T18" fmla="*/ 173 w 346"/>
                <a:gd name="T19" fmla="*/ 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155">
                  <a:moveTo>
                    <a:pt x="173" y="155"/>
                  </a:moveTo>
                  <a:cubicBezTo>
                    <a:pt x="76" y="155"/>
                    <a:pt x="0" y="121"/>
                    <a:pt x="0" y="78"/>
                  </a:cubicBezTo>
                  <a:cubicBezTo>
                    <a:pt x="0" y="34"/>
                    <a:pt x="76" y="0"/>
                    <a:pt x="173" y="0"/>
                  </a:cubicBezTo>
                  <a:cubicBezTo>
                    <a:pt x="270" y="0"/>
                    <a:pt x="346" y="34"/>
                    <a:pt x="346" y="78"/>
                  </a:cubicBezTo>
                  <a:cubicBezTo>
                    <a:pt x="346" y="121"/>
                    <a:pt x="270" y="155"/>
                    <a:pt x="173" y="155"/>
                  </a:cubicBezTo>
                  <a:close/>
                  <a:moveTo>
                    <a:pt x="173" y="9"/>
                  </a:moveTo>
                  <a:cubicBezTo>
                    <a:pt x="84" y="9"/>
                    <a:pt x="8" y="40"/>
                    <a:pt x="8" y="78"/>
                  </a:cubicBezTo>
                  <a:cubicBezTo>
                    <a:pt x="8" y="115"/>
                    <a:pt x="84" y="147"/>
                    <a:pt x="173" y="147"/>
                  </a:cubicBezTo>
                  <a:cubicBezTo>
                    <a:pt x="262" y="147"/>
                    <a:pt x="338" y="115"/>
                    <a:pt x="338" y="78"/>
                  </a:cubicBezTo>
                  <a:cubicBezTo>
                    <a:pt x="338" y="40"/>
                    <a:pt x="262" y="9"/>
                    <a:pt x="173" y="9"/>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80" name="Freeform 16"/>
            <p:cNvSpPr>
              <a:spLocks noEditPoints="1"/>
            </p:cNvSpPr>
            <p:nvPr userDrawn="1"/>
          </p:nvSpPr>
          <p:spPr bwMode="auto">
            <a:xfrm>
              <a:off x="7712075" y="4729163"/>
              <a:ext cx="309562" cy="138112"/>
            </a:xfrm>
            <a:custGeom>
              <a:avLst/>
              <a:gdLst>
                <a:gd name="T0" fmla="*/ 173 w 346"/>
                <a:gd name="T1" fmla="*/ 155 h 155"/>
                <a:gd name="T2" fmla="*/ 0 w 346"/>
                <a:gd name="T3" fmla="*/ 78 h 155"/>
                <a:gd name="T4" fmla="*/ 173 w 346"/>
                <a:gd name="T5" fmla="*/ 0 h 155"/>
                <a:gd name="T6" fmla="*/ 346 w 346"/>
                <a:gd name="T7" fmla="*/ 78 h 155"/>
                <a:gd name="T8" fmla="*/ 173 w 346"/>
                <a:gd name="T9" fmla="*/ 155 h 155"/>
                <a:gd name="T10" fmla="*/ 173 w 346"/>
                <a:gd name="T11" fmla="*/ 9 h 155"/>
                <a:gd name="T12" fmla="*/ 8 w 346"/>
                <a:gd name="T13" fmla="*/ 78 h 155"/>
                <a:gd name="T14" fmla="*/ 173 w 346"/>
                <a:gd name="T15" fmla="*/ 147 h 155"/>
                <a:gd name="T16" fmla="*/ 338 w 346"/>
                <a:gd name="T17" fmla="*/ 78 h 155"/>
                <a:gd name="T18" fmla="*/ 173 w 346"/>
                <a:gd name="T19" fmla="*/ 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155">
                  <a:moveTo>
                    <a:pt x="173" y="155"/>
                  </a:moveTo>
                  <a:cubicBezTo>
                    <a:pt x="76" y="155"/>
                    <a:pt x="0" y="121"/>
                    <a:pt x="0" y="78"/>
                  </a:cubicBezTo>
                  <a:cubicBezTo>
                    <a:pt x="0" y="34"/>
                    <a:pt x="76" y="0"/>
                    <a:pt x="173" y="0"/>
                  </a:cubicBezTo>
                  <a:cubicBezTo>
                    <a:pt x="270" y="0"/>
                    <a:pt x="346" y="34"/>
                    <a:pt x="346" y="78"/>
                  </a:cubicBezTo>
                  <a:cubicBezTo>
                    <a:pt x="346" y="121"/>
                    <a:pt x="270" y="155"/>
                    <a:pt x="173" y="155"/>
                  </a:cubicBezTo>
                  <a:close/>
                  <a:moveTo>
                    <a:pt x="173" y="9"/>
                  </a:moveTo>
                  <a:cubicBezTo>
                    <a:pt x="84" y="9"/>
                    <a:pt x="8" y="40"/>
                    <a:pt x="8" y="78"/>
                  </a:cubicBezTo>
                  <a:cubicBezTo>
                    <a:pt x="8" y="115"/>
                    <a:pt x="84" y="147"/>
                    <a:pt x="173" y="147"/>
                  </a:cubicBezTo>
                  <a:cubicBezTo>
                    <a:pt x="262" y="147"/>
                    <a:pt x="338" y="115"/>
                    <a:pt x="338" y="78"/>
                  </a:cubicBezTo>
                  <a:cubicBezTo>
                    <a:pt x="338" y="40"/>
                    <a:pt x="262" y="9"/>
                    <a:pt x="173" y="9"/>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81" name="Freeform 17"/>
            <p:cNvSpPr>
              <a:spLocks noEditPoints="1"/>
            </p:cNvSpPr>
            <p:nvPr userDrawn="1"/>
          </p:nvSpPr>
          <p:spPr bwMode="auto">
            <a:xfrm>
              <a:off x="7602538" y="4454525"/>
              <a:ext cx="403225" cy="63500"/>
            </a:xfrm>
            <a:custGeom>
              <a:avLst/>
              <a:gdLst>
                <a:gd name="T0" fmla="*/ 449 w 449"/>
                <a:gd name="T1" fmla="*/ 72 h 72"/>
                <a:gd name="T2" fmla="*/ 437 w 449"/>
                <a:gd name="T3" fmla="*/ 71 h 72"/>
                <a:gd name="T4" fmla="*/ 210 w 449"/>
                <a:gd name="T5" fmla="*/ 57 h 72"/>
                <a:gd name="T6" fmla="*/ 141 w 449"/>
                <a:gd name="T7" fmla="*/ 9 h 72"/>
                <a:gd name="T8" fmla="*/ 139 w 449"/>
                <a:gd name="T9" fmla="*/ 5 h 72"/>
                <a:gd name="T10" fmla="*/ 143 w 449"/>
                <a:gd name="T11" fmla="*/ 4 h 72"/>
                <a:gd name="T12" fmla="*/ 216 w 449"/>
                <a:gd name="T13" fmla="*/ 0 h 72"/>
                <a:gd name="T14" fmla="*/ 271 w 449"/>
                <a:gd name="T15" fmla="*/ 2 h 72"/>
                <a:gd name="T16" fmla="*/ 439 w 449"/>
                <a:gd name="T17" fmla="*/ 65 h 72"/>
                <a:gd name="T18" fmla="*/ 449 w 449"/>
                <a:gd name="T19" fmla="*/ 72 h 72"/>
                <a:gd name="T20" fmla="*/ 149 w 449"/>
                <a:gd name="T21" fmla="*/ 10 h 72"/>
                <a:gd name="T22" fmla="*/ 211 w 449"/>
                <a:gd name="T23" fmla="*/ 50 h 72"/>
                <a:gd name="T24" fmla="*/ 424 w 449"/>
                <a:gd name="T25" fmla="*/ 64 h 72"/>
                <a:gd name="T26" fmla="*/ 270 w 449"/>
                <a:gd name="T27" fmla="*/ 9 h 72"/>
                <a:gd name="T28" fmla="*/ 216 w 449"/>
                <a:gd name="T29" fmla="*/ 7 h 72"/>
                <a:gd name="T30" fmla="*/ 149 w 449"/>
                <a:gd name="T31" fmla="*/ 10 h 72"/>
                <a:gd name="T32" fmla="*/ 143 w 449"/>
                <a:gd name="T33" fmla="*/ 52 h 72"/>
                <a:gd name="T34" fmla="*/ 38 w 449"/>
                <a:gd name="T35" fmla="*/ 52 h 72"/>
                <a:gd name="T36" fmla="*/ 5 w 449"/>
                <a:gd name="T37" fmla="*/ 32 h 72"/>
                <a:gd name="T38" fmla="*/ 0 w 449"/>
                <a:gd name="T39" fmla="*/ 27 h 72"/>
                <a:gd name="T40" fmla="*/ 117 w 449"/>
                <a:gd name="T41" fmla="*/ 9 h 72"/>
                <a:gd name="T42" fmla="*/ 143 w 449"/>
                <a:gd name="T43" fmla="*/ 52 h 72"/>
                <a:gd name="T44" fmla="*/ 14 w 449"/>
                <a:gd name="T45" fmla="*/ 32 h 72"/>
                <a:gd name="T46" fmla="*/ 38 w 449"/>
                <a:gd name="T47" fmla="*/ 46 h 72"/>
                <a:gd name="T48" fmla="*/ 132 w 449"/>
                <a:gd name="T49" fmla="*/ 46 h 72"/>
                <a:gd name="T50" fmla="*/ 114 w 449"/>
                <a:gd name="T51" fmla="*/ 16 h 72"/>
                <a:gd name="T52" fmla="*/ 14 w 449"/>
                <a:gd name="T53" fmla="*/ 3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49" h="72">
                  <a:moveTo>
                    <a:pt x="449" y="72"/>
                  </a:moveTo>
                  <a:cubicBezTo>
                    <a:pt x="437" y="71"/>
                    <a:pt x="437" y="71"/>
                    <a:pt x="437" y="71"/>
                  </a:cubicBezTo>
                  <a:cubicBezTo>
                    <a:pt x="435" y="71"/>
                    <a:pt x="255" y="61"/>
                    <a:pt x="210" y="57"/>
                  </a:cubicBezTo>
                  <a:cubicBezTo>
                    <a:pt x="164" y="52"/>
                    <a:pt x="142" y="10"/>
                    <a:pt x="141" y="9"/>
                  </a:cubicBezTo>
                  <a:cubicBezTo>
                    <a:pt x="139" y="5"/>
                    <a:pt x="139" y="5"/>
                    <a:pt x="139" y="5"/>
                  </a:cubicBezTo>
                  <a:cubicBezTo>
                    <a:pt x="143" y="4"/>
                    <a:pt x="143" y="4"/>
                    <a:pt x="143" y="4"/>
                  </a:cubicBezTo>
                  <a:cubicBezTo>
                    <a:pt x="144" y="4"/>
                    <a:pt x="172" y="0"/>
                    <a:pt x="216" y="0"/>
                  </a:cubicBezTo>
                  <a:cubicBezTo>
                    <a:pt x="234" y="0"/>
                    <a:pt x="253" y="1"/>
                    <a:pt x="271" y="2"/>
                  </a:cubicBezTo>
                  <a:cubicBezTo>
                    <a:pt x="346" y="7"/>
                    <a:pt x="438" y="65"/>
                    <a:pt x="439" y="65"/>
                  </a:cubicBezTo>
                  <a:lnTo>
                    <a:pt x="449" y="72"/>
                  </a:lnTo>
                  <a:close/>
                  <a:moveTo>
                    <a:pt x="149" y="10"/>
                  </a:moveTo>
                  <a:cubicBezTo>
                    <a:pt x="156" y="20"/>
                    <a:pt x="176" y="47"/>
                    <a:pt x="211" y="50"/>
                  </a:cubicBezTo>
                  <a:cubicBezTo>
                    <a:pt x="248" y="54"/>
                    <a:pt x="382" y="62"/>
                    <a:pt x="424" y="64"/>
                  </a:cubicBezTo>
                  <a:cubicBezTo>
                    <a:pt x="398" y="49"/>
                    <a:pt x="329" y="12"/>
                    <a:pt x="270" y="9"/>
                  </a:cubicBezTo>
                  <a:cubicBezTo>
                    <a:pt x="252" y="7"/>
                    <a:pt x="234" y="7"/>
                    <a:pt x="216" y="7"/>
                  </a:cubicBezTo>
                  <a:cubicBezTo>
                    <a:pt x="183" y="7"/>
                    <a:pt x="159" y="9"/>
                    <a:pt x="149" y="10"/>
                  </a:cubicBezTo>
                  <a:close/>
                  <a:moveTo>
                    <a:pt x="143" y="52"/>
                  </a:moveTo>
                  <a:cubicBezTo>
                    <a:pt x="38" y="52"/>
                    <a:pt x="38" y="52"/>
                    <a:pt x="38" y="52"/>
                  </a:cubicBezTo>
                  <a:cubicBezTo>
                    <a:pt x="25" y="52"/>
                    <a:pt x="7" y="34"/>
                    <a:pt x="5" y="32"/>
                  </a:cubicBezTo>
                  <a:cubicBezTo>
                    <a:pt x="0" y="27"/>
                    <a:pt x="0" y="27"/>
                    <a:pt x="0" y="27"/>
                  </a:cubicBezTo>
                  <a:cubicBezTo>
                    <a:pt x="117" y="9"/>
                    <a:pt x="117" y="9"/>
                    <a:pt x="117" y="9"/>
                  </a:cubicBezTo>
                  <a:lnTo>
                    <a:pt x="143" y="52"/>
                  </a:lnTo>
                  <a:close/>
                  <a:moveTo>
                    <a:pt x="14" y="32"/>
                  </a:moveTo>
                  <a:cubicBezTo>
                    <a:pt x="21" y="38"/>
                    <a:pt x="31" y="46"/>
                    <a:pt x="38" y="46"/>
                  </a:cubicBezTo>
                  <a:cubicBezTo>
                    <a:pt x="132" y="46"/>
                    <a:pt x="132" y="46"/>
                    <a:pt x="132" y="46"/>
                  </a:cubicBezTo>
                  <a:cubicBezTo>
                    <a:pt x="114" y="16"/>
                    <a:pt x="114" y="16"/>
                    <a:pt x="114" y="16"/>
                  </a:cubicBezTo>
                  <a:lnTo>
                    <a:pt x="14"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82" name="Freeform 18"/>
            <p:cNvSpPr>
              <a:spLocks noEditPoints="1"/>
            </p:cNvSpPr>
            <p:nvPr userDrawn="1"/>
          </p:nvSpPr>
          <p:spPr bwMode="auto">
            <a:xfrm>
              <a:off x="7548563" y="4581525"/>
              <a:ext cx="144462" cy="144462"/>
            </a:xfrm>
            <a:custGeom>
              <a:avLst/>
              <a:gdLst>
                <a:gd name="T0" fmla="*/ 81 w 161"/>
                <a:gd name="T1" fmla="*/ 161 h 161"/>
                <a:gd name="T2" fmla="*/ 0 w 161"/>
                <a:gd name="T3" fmla="*/ 81 h 161"/>
                <a:gd name="T4" fmla="*/ 81 w 161"/>
                <a:gd name="T5" fmla="*/ 0 h 161"/>
                <a:gd name="T6" fmla="*/ 161 w 161"/>
                <a:gd name="T7" fmla="*/ 81 h 161"/>
                <a:gd name="T8" fmla="*/ 81 w 161"/>
                <a:gd name="T9" fmla="*/ 161 h 161"/>
                <a:gd name="T10" fmla="*/ 81 w 161"/>
                <a:gd name="T11" fmla="*/ 9 h 161"/>
                <a:gd name="T12" fmla="*/ 9 w 161"/>
                <a:gd name="T13" fmla="*/ 81 h 161"/>
                <a:gd name="T14" fmla="*/ 81 w 161"/>
                <a:gd name="T15" fmla="*/ 152 h 161"/>
                <a:gd name="T16" fmla="*/ 152 w 161"/>
                <a:gd name="T17" fmla="*/ 81 h 161"/>
                <a:gd name="T18" fmla="*/ 81 w 161"/>
                <a:gd name="T19" fmla="*/ 9 h 161"/>
                <a:gd name="T20" fmla="*/ 81 w 161"/>
                <a:gd name="T21" fmla="*/ 125 h 161"/>
                <a:gd name="T22" fmla="*/ 37 w 161"/>
                <a:gd name="T23" fmla="*/ 81 h 161"/>
                <a:gd name="T24" fmla="*/ 81 w 161"/>
                <a:gd name="T25" fmla="*/ 37 h 161"/>
                <a:gd name="T26" fmla="*/ 125 w 161"/>
                <a:gd name="T27" fmla="*/ 81 h 161"/>
                <a:gd name="T28" fmla="*/ 81 w 161"/>
                <a:gd name="T29" fmla="*/ 125 h 161"/>
                <a:gd name="T30" fmla="*/ 81 w 161"/>
                <a:gd name="T31" fmla="*/ 45 h 161"/>
                <a:gd name="T32" fmla="*/ 45 w 161"/>
                <a:gd name="T33" fmla="*/ 81 h 161"/>
                <a:gd name="T34" fmla="*/ 81 w 161"/>
                <a:gd name="T35" fmla="*/ 116 h 161"/>
                <a:gd name="T36" fmla="*/ 116 w 161"/>
                <a:gd name="T37" fmla="*/ 81 h 161"/>
                <a:gd name="T38" fmla="*/ 81 w 161"/>
                <a:gd name="T39" fmla="*/ 4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1" h="161">
                  <a:moveTo>
                    <a:pt x="81" y="161"/>
                  </a:moveTo>
                  <a:cubicBezTo>
                    <a:pt x="36" y="161"/>
                    <a:pt x="0" y="125"/>
                    <a:pt x="0" y="81"/>
                  </a:cubicBezTo>
                  <a:cubicBezTo>
                    <a:pt x="0" y="36"/>
                    <a:pt x="36" y="0"/>
                    <a:pt x="81" y="0"/>
                  </a:cubicBezTo>
                  <a:cubicBezTo>
                    <a:pt x="125" y="0"/>
                    <a:pt x="161" y="36"/>
                    <a:pt x="161" y="81"/>
                  </a:cubicBezTo>
                  <a:cubicBezTo>
                    <a:pt x="161" y="125"/>
                    <a:pt x="125" y="161"/>
                    <a:pt x="81" y="161"/>
                  </a:cubicBezTo>
                  <a:close/>
                  <a:moveTo>
                    <a:pt x="81" y="9"/>
                  </a:moveTo>
                  <a:cubicBezTo>
                    <a:pt x="41" y="9"/>
                    <a:pt x="9" y="41"/>
                    <a:pt x="9" y="81"/>
                  </a:cubicBezTo>
                  <a:cubicBezTo>
                    <a:pt x="9" y="120"/>
                    <a:pt x="41" y="152"/>
                    <a:pt x="81" y="152"/>
                  </a:cubicBezTo>
                  <a:cubicBezTo>
                    <a:pt x="120" y="152"/>
                    <a:pt x="152" y="120"/>
                    <a:pt x="152" y="81"/>
                  </a:cubicBezTo>
                  <a:cubicBezTo>
                    <a:pt x="152" y="41"/>
                    <a:pt x="120" y="9"/>
                    <a:pt x="81" y="9"/>
                  </a:cubicBezTo>
                  <a:close/>
                  <a:moveTo>
                    <a:pt x="81" y="125"/>
                  </a:moveTo>
                  <a:cubicBezTo>
                    <a:pt x="56" y="125"/>
                    <a:pt x="37" y="105"/>
                    <a:pt x="37" y="81"/>
                  </a:cubicBezTo>
                  <a:cubicBezTo>
                    <a:pt x="37" y="56"/>
                    <a:pt x="56" y="37"/>
                    <a:pt x="81" y="37"/>
                  </a:cubicBezTo>
                  <a:cubicBezTo>
                    <a:pt x="105" y="37"/>
                    <a:pt x="125" y="56"/>
                    <a:pt x="125" y="81"/>
                  </a:cubicBezTo>
                  <a:cubicBezTo>
                    <a:pt x="125" y="105"/>
                    <a:pt x="105" y="125"/>
                    <a:pt x="81" y="125"/>
                  </a:cubicBezTo>
                  <a:close/>
                  <a:moveTo>
                    <a:pt x="81" y="45"/>
                  </a:moveTo>
                  <a:cubicBezTo>
                    <a:pt x="61" y="45"/>
                    <a:pt x="45" y="61"/>
                    <a:pt x="45" y="81"/>
                  </a:cubicBezTo>
                  <a:cubicBezTo>
                    <a:pt x="45" y="100"/>
                    <a:pt x="61" y="116"/>
                    <a:pt x="81" y="116"/>
                  </a:cubicBezTo>
                  <a:cubicBezTo>
                    <a:pt x="100" y="116"/>
                    <a:pt x="116" y="100"/>
                    <a:pt x="116" y="81"/>
                  </a:cubicBezTo>
                  <a:cubicBezTo>
                    <a:pt x="116" y="61"/>
                    <a:pt x="100" y="45"/>
                    <a:pt x="81" y="45"/>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83" name="Freeform 19"/>
            <p:cNvSpPr>
              <a:spLocks noEditPoints="1"/>
            </p:cNvSpPr>
            <p:nvPr userDrawn="1"/>
          </p:nvSpPr>
          <p:spPr bwMode="auto">
            <a:xfrm>
              <a:off x="7469188" y="4440238"/>
              <a:ext cx="827087" cy="227012"/>
            </a:xfrm>
            <a:custGeom>
              <a:avLst/>
              <a:gdLst>
                <a:gd name="T0" fmla="*/ 821 w 924"/>
                <a:gd name="T1" fmla="*/ 249 h 254"/>
                <a:gd name="T2" fmla="*/ 715 w 924"/>
                <a:gd name="T3" fmla="*/ 133 h 254"/>
                <a:gd name="T4" fmla="*/ 609 w 924"/>
                <a:gd name="T5" fmla="*/ 247 h 254"/>
                <a:gd name="T6" fmla="*/ 276 w 924"/>
                <a:gd name="T7" fmla="*/ 230 h 254"/>
                <a:gd name="T8" fmla="*/ 64 w 924"/>
                <a:gd name="T9" fmla="*/ 226 h 254"/>
                <a:gd name="T10" fmla="*/ 19 w 924"/>
                <a:gd name="T11" fmla="*/ 213 h 254"/>
                <a:gd name="T12" fmla="*/ 3 w 924"/>
                <a:gd name="T13" fmla="*/ 182 h 254"/>
                <a:gd name="T14" fmla="*/ 42 w 924"/>
                <a:gd name="T15" fmla="*/ 93 h 254"/>
                <a:gd name="T16" fmla="*/ 49 w 924"/>
                <a:gd name="T17" fmla="*/ 76 h 254"/>
                <a:gd name="T18" fmla="*/ 68 w 924"/>
                <a:gd name="T19" fmla="*/ 70 h 254"/>
                <a:gd name="T20" fmla="*/ 58 w 924"/>
                <a:gd name="T21" fmla="*/ 56 h 254"/>
                <a:gd name="T22" fmla="*/ 102 w 924"/>
                <a:gd name="T23" fmla="*/ 33 h 254"/>
                <a:gd name="T24" fmla="*/ 369 w 924"/>
                <a:gd name="T25" fmla="*/ 0 h 254"/>
                <a:gd name="T26" fmla="*/ 648 w 924"/>
                <a:gd name="T27" fmla="*/ 81 h 254"/>
                <a:gd name="T28" fmla="*/ 687 w 924"/>
                <a:gd name="T29" fmla="*/ 91 h 254"/>
                <a:gd name="T30" fmla="*/ 832 w 924"/>
                <a:gd name="T31" fmla="*/ 120 h 254"/>
                <a:gd name="T32" fmla="*/ 911 w 924"/>
                <a:gd name="T33" fmla="*/ 173 h 254"/>
                <a:gd name="T34" fmla="*/ 890 w 924"/>
                <a:gd name="T35" fmla="*/ 186 h 254"/>
                <a:gd name="T36" fmla="*/ 911 w 924"/>
                <a:gd name="T37" fmla="*/ 186 h 254"/>
                <a:gd name="T38" fmla="*/ 916 w 924"/>
                <a:gd name="T39" fmla="*/ 222 h 254"/>
                <a:gd name="T40" fmla="*/ 826 w 924"/>
                <a:gd name="T41" fmla="*/ 253 h 254"/>
                <a:gd name="T42" fmla="*/ 715 w 924"/>
                <a:gd name="T43" fmla="*/ 124 h 254"/>
                <a:gd name="T44" fmla="*/ 830 w 924"/>
                <a:gd name="T45" fmla="*/ 244 h 254"/>
                <a:gd name="T46" fmla="*/ 907 w 924"/>
                <a:gd name="T47" fmla="*/ 217 h 254"/>
                <a:gd name="T48" fmla="*/ 914 w 924"/>
                <a:gd name="T49" fmla="*/ 202 h 254"/>
                <a:gd name="T50" fmla="*/ 911 w 924"/>
                <a:gd name="T51" fmla="*/ 194 h 254"/>
                <a:gd name="T52" fmla="*/ 888 w 924"/>
                <a:gd name="T53" fmla="*/ 194 h 254"/>
                <a:gd name="T54" fmla="*/ 889 w 924"/>
                <a:gd name="T55" fmla="*/ 166 h 254"/>
                <a:gd name="T56" fmla="*/ 743 w 924"/>
                <a:gd name="T57" fmla="*/ 103 h 254"/>
                <a:gd name="T58" fmla="*/ 663 w 924"/>
                <a:gd name="T59" fmla="*/ 98 h 254"/>
                <a:gd name="T60" fmla="*/ 426 w 924"/>
                <a:gd name="T61" fmla="*/ 10 h 254"/>
                <a:gd name="T62" fmla="*/ 241 w 924"/>
                <a:gd name="T63" fmla="*/ 18 h 254"/>
                <a:gd name="T64" fmla="*/ 103 w 924"/>
                <a:gd name="T65" fmla="*/ 42 h 254"/>
                <a:gd name="T66" fmla="*/ 64 w 924"/>
                <a:gd name="T67" fmla="*/ 50 h 254"/>
                <a:gd name="T68" fmla="*/ 52 w 924"/>
                <a:gd name="T69" fmla="*/ 85 h 254"/>
                <a:gd name="T70" fmla="*/ 45 w 924"/>
                <a:gd name="T71" fmla="*/ 102 h 254"/>
                <a:gd name="T72" fmla="*/ 11 w 924"/>
                <a:gd name="T73" fmla="*/ 184 h 254"/>
                <a:gd name="T74" fmla="*/ 21 w 924"/>
                <a:gd name="T75" fmla="*/ 205 h 254"/>
                <a:gd name="T76" fmla="*/ 56 w 924"/>
                <a:gd name="T77" fmla="*/ 219 h 254"/>
                <a:gd name="T78" fmla="*/ 284 w 924"/>
                <a:gd name="T79" fmla="*/ 226 h 254"/>
                <a:gd name="T80" fmla="*/ 715 w 924"/>
                <a:gd name="T81" fmla="*/ 124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24" h="254">
                  <a:moveTo>
                    <a:pt x="821" y="254"/>
                  </a:moveTo>
                  <a:cubicBezTo>
                    <a:pt x="821" y="249"/>
                    <a:pt x="821" y="249"/>
                    <a:pt x="821" y="249"/>
                  </a:cubicBezTo>
                  <a:cubicBezTo>
                    <a:pt x="821" y="245"/>
                    <a:pt x="822" y="243"/>
                    <a:pt x="822" y="240"/>
                  </a:cubicBezTo>
                  <a:cubicBezTo>
                    <a:pt x="822" y="181"/>
                    <a:pt x="774" y="133"/>
                    <a:pt x="715" y="133"/>
                  </a:cubicBezTo>
                  <a:cubicBezTo>
                    <a:pt x="653" y="133"/>
                    <a:pt x="609" y="179"/>
                    <a:pt x="609" y="242"/>
                  </a:cubicBezTo>
                  <a:cubicBezTo>
                    <a:pt x="609" y="247"/>
                    <a:pt x="609" y="247"/>
                    <a:pt x="609" y="247"/>
                  </a:cubicBezTo>
                  <a:cubicBezTo>
                    <a:pt x="276" y="234"/>
                    <a:pt x="276" y="234"/>
                    <a:pt x="276" y="234"/>
                  </a:cubicBezTo>
                  <a:cubicBezTo>
                    <a:pt x="276" y="230"/>
                    <a:pt x="276" y="230"/>
                    <a:pt x="276" y="230"/>
                  </a:cubicBezTo>
                  <a:cubicBezTo>
                    <a:pt x="271" y="176"/>
                    <a:pt x="224" y="133"/>
                    <a:pt x="170" y="133"/>
                  </a:cubicBezTo>
                  <a:cubicBezTo>
                    <a:pt x="116" y="133"/>
                    <a:pt x="71" y="173"/>
                    <a:pt x="64" y="226"/>
                  </a:cubicBezTo>
                  <a:cubicBezTo>
                    <a:pt x="63" y="231"/>
                    <a:pt x="63" y="231"/>
                    <a:pt x="63" y="231"/>
                  </a:cubicBezTo>
                  <a:cubicBezTo>
                    <a:pt x="19" y="213"/>
                    <a:pt x="19" y="213"/>
                    <a:pt x="19" y="213"/>
                  </a:cubicBezTo>
                  <a:cubicBezTo>
                    <a:pt x="17" y="213"/>
                    <a:pt x="8" y="210"/>
                    <a:pt x="4" y="202"/>
                  </a:cubicBezTo>
                  <a:cubicBezTo>
                    <a:pt x="1" y="197"/>
                    <a:pt x="0" y="190"/>
                    <a:pt x="3" y="182"/>
                  </a:cubicBezTo>
                  <a:cubicBezTo>
                    <a:pt x="8" y="168"/>
                    <a:pt x="24" y="108"/>
                    <a:pt x="24" y="108"/>
                  </a:cubicBezTo>
                  <a:cubicBezTo>
                    <a:pt x="25" y="103"/>
                    <a:pt x="30" y="94"/>
                    <a:pt x="42" y="93"/>
                  </a:cubicBezTo>
                  <a:cubicBezTo>
                    <a:pt x="45" y="76"/>
                    <a:pt x="45" y="76"/>
                    <a:pt x="45" y="76"/>
                  </a:cubicBezTo>
                  <a:cubicBezTo>
                    <a:pt x="49" y="76"/>
                    <a:pt x="49" y="76"/>
                    <a:pt x="49" y="76"/>
                  </a:cubicBezTo>
                  <a:cubicBezTo>
                    <a:pt x="49" y="76"/>
                    <a:pt x="50" y="76"/>
                    <a:pt x="51" y="76"/>
                  </a:cubicBezTo>
                  <a:cubicBezTo>
                    <a:pt x="58" y="76"/>
                    <a:pt x="66" y="74"/>
                    <a:pt x="68" y="70"/>
                  </a:cubicBezTo>
                  <a:cubicBezTo>
                    <a:pt x="70" y="61"/>
                    <a:pt x="61" y="57"/>
                    <a:pt x="60" y="57"/>
                  </a:cubicBezTo>
                  <a:cubicBezTo>
                    <a:pt x="58" y="56"/>
                    <a:pt x="58" y="56"/>
                    <a:pt x="58" y="56"/>
                  </a:cubicBezTo>
                  <a:cubicBezTo>
                    <a:pt x="48" y="33"/>
                    <a:pt x="48" y="33"/>
                    <a:pt x="48" y="33"/>
                  </a:cubicBezTo>
                  <a:cubicBezTo>
                    <a:pt x="102" y="33"/>
                    <a:pt x="102" y="33"/>
                    <a:pt x="102" y="33"/>
                  </a:cubicBezTo>
                  <a:cubicBezTo>
                    <a:pt x="109" y="32"/>
                    <a:pt x="193" y="14"/>
                    <a:pt x="240" y="9"/>
                  </a:cubicBezTo>
                  <a:cubicBezTo>
                    <a:pt x="290" y="3"/>
                    <a:pt x="329" y="0"/>
                    <a:pt x="369" y="0"/>
                  </a:cubicBezTo>
                  <a:cubicBezTo>
                    <a:pt x="387" y="0"/>
                    <a:pt x="406" y="0"/>
                    <a:pt x="426" y="2"/>
                  </a:cubicBezTo>
                  <a:cubicBezTo>
                    <a:pt x="518" y="8"/>
                    <a:pt x="609" y="59"/>
                    <a:pt x="648" y="81"/>
                  </a:cubicBezTo>
                  <a:cubicBezTo>
                    <a:pt x="656" y="85"/>
                    <a:pt x="663" y="89"/>
                    <a:pt x="664" y="90"/>
                  </a:cubicBezTo>
                  <a:cubicBezTo>
                    <a:pt x="667" y="90"/>
                    <a:pt x="676" y="91"/>
                    <a:pt x="687" y="91"/>
                  </a:cubicBezTo>
                  <a:cubicBezTo>
                    <a:pt x="704" y="92"/>
                    <a:pt x="728" y="93"/>
                    <a:pt x="744" y="95"/>
                  </a:cubicBezTo>
                  <a:cubicBezTo>
                    <a:pt x="776" y="99"/>
                    <a:pt x="794" y="102"/>
                    <a:pt x="832" y="120"/>
                  </a:cubicBezTo>
                  <a:cubicBezTo>
                    <a:pt x="869" y="137"/>
                    <a:pt x="902" y="165"/>
                    <a:pt x="903" y="166"/>
                  </a:cubicBezTo>
                  <a:cubicBezTo>
                    <a:pt x="911" y="173"/>
                    <a:pt x="911" y="173"/>
                    <a:pt x="911" y="173"/>
                  </a:cubicBezTo>
                  <a:cubicBezTo>
                    <a:pt x="873" y="175"/>
                    <a:pt x="873" y="175"/>
                    <a:pt x="873" y="175"/>
                  </a:cubicBezTo>
                  <a:cubicBezTo>
                    <a:pt x="890" y="186"/>
                    <a:pt x="890" y="186"/>
                    <a:pt x="890" y="186"/>
                  </a:cubicBezTo>
                  <a:cubicBezTo>
                    <a:pt x="910" y="186"/>
                    <a:pt x="910" y="186"/>
                    <a:pt x="910" y="186"/>
                  </a:cubicBezTo>
                  <a:cubicBezTo>
                    <a:pt x="910" y="186"/>
                    <a:pt x="911" y="186"/>
                    <a:pt x="911" y="186"/>
                  </a:cubicBezTo>
                  <a:cubicBezTo>
                    <a:pt x="914" y="186"/>
                    <a:pt x="921" y="187"/>
                    <a:pt x="923" y="201"/>
                  </a:cubicBezTo>
                  <a:cubicBezTo>
                    <a:pt x="924" y="213"/>
                    <a:pt x="919" y="219"/>
                    <a:pt x="916" y="222"/>
                  </a:cubicBezTo>
                  <a:cubicBezTo>
                    <a:pt x="916" y="232"/>
                    <a:pt x="916" y="232"/>
                    <a:pt x="916" y="232"/>
                  </a:cubicBezTo>
                  <a:cubicBezTo>
                    <a:pt x="916" y="236"/>
                    <a:pt x="916" y="239"/>
                    <a:pt x="826" y="253"/>
                  </a:cubicBezTo>
                  <a:lnTo>
                    <a:pt x="821" y="254"/>
                  </a:lnTo>
                  <a:close/>
                  <a:moveTo>
                    <a:pt x="715" y="124"/>
                  </a:moveTo>
                  <a:cubicBezTo>
                    <a:pt x="779" y="124"/>
                    <a:pt x="830" y="176"/>
                    <a:pt x="830" y="240"/>
                  </a:cubicBezTo>
                  <a:cubicBezTo>
                    <a:pt x="830" y="241"/>
                    <a:pt x="830" y="242"/>
                    <a:pt x="830" y="244"/>
                  </a:cubicBezTo>
                  <a:cubicBezTo>
                    <a:pt x="864" y="239"/>
                    <a:pt x="898" y="232"/>
                    <a:pt x="907" y="230"/>
                  </a:cubicBezTo>
                  <a:cubicBezTo>
                    <a:pt x="907" y="217"/>
                    <a:pt x="907" y="217"/>
                    <a:pt x="907" y="217"/>
                  </a:cubicBezTo>
                  <a:cubicBezTo>
                    <a:pt x="910" y="216"/>
                    <a:pt x="910" y="216"/>
                    <a:pt x="910" y="216"/>
                  </a:cubicBezTo>
                  <a:cubicBezTo>
                    <a:pt x="910" y="216"/>
                    <a:pt x="916" y="213"/>
                    <a:pt x="914" y="202"/>
                  </a:cubicBezTo>
                  <a:cubicBezTo>
                    <a:pt x="914" y="197"/>
                    <a:pt x="912" y="194"/>
                    <a:pt x="911" y="194"/>
                  </a:cubicBezTo>
                  <a:cubicBezTo>
                    <a:pt x="911" y="194"/>
                    <a:pt x="911" y="194"/>
                    <a:pt x="911" y="194"/>
                  </a:cubicBezTo>
                  <a:cubicBezTo>
                    <a:pt x="910" y="194"/>
                    <a:pt x="910" y="194"/>
                    <a:pt x="910" y="194"/>
                  </a:cubicBezTo>
                  <a:cubicBezTo>
                    <a:pt x="888" y="194"/>
                    <a:pt x="888" y="194"/>
                    <a:pt x="888" y="194"/>
                  </a:cubicBezTo>
                  <a:cubicBezTo>
                    <a:pt x="846" y="168"/>
                    <a:pt x="846" y="168"/>
                    <a:pt x="846" y="168"/>
                  </a:cubicBezTo>
                  <a:cubicBezTo>
                    <a:pt x="889" y="166"/>
                    <a:pt x="889" y="166"/>
                    <a:pt x="889" y="166"/>
                  </a:cubicBezTo>
                  <a:cubicBezTo>
                    <a:pt x="877" y="156"/>
                    <a:pt x="853" y="139"/>
                    <a:pt x="828" y="128"/>
                  </a:cubicBezTo>
                  <a:cubicBezTo>
                    <a:pt x="792" y="111"/>
                    <a:pt x="774" y="107"/>
                    <a:pt x="743" y="103"/>
                  </a:cubicBezTo>
                  <a:cubicBezTo>
                    <a:pt x="727" y="101"/>
                    <a:pt x="704" y="100"/>
                    <a:pt x="687" y="100"/>
                  </a:cubicBezTo>
                  <a:cubicBezTo>
                    <a:pt x="675" y="99"/>
                    <a:pt x="667" y="99"/>
                    <a:pt x="663" y="98"/>
                  </a:cubicBezTo>
                  <a:cubicBezTo>
                    <a:pt x="661" y="98"/>
                    <a:pt x="656" y="96"/>
                    <a:pt x="644" y="89"/>
                  </a:cubicBezTo>
                  <a:cubicBezTo>
                    <a:pt x="606" y="67"/>
                    <a:pt x="516" y="17"/>
                    <a:pt x="426" y="10"/>
                  </a:cubicBezTo>
                  <a:cubicBezTo>
                    <a:pt x="406" y="9"/>
                    <a:pt x="387" y="8"/>
                    <a:pt x="369" y="8"/>
                  </a:cubicBezTo>
                  <a:cubicBezTo>
                    <a:pt x="330" y="8"/>
                    <a:pt x="291" y="12"/>
                    <a:pt x="241" y="18"/>
                  </a:cubicBezTo>
                  <a:cubicBezTo>
                    <a:pt x="193" y="23"/>
                    <a:pt x="105" y="41"/>
                    <a:pt x="104" y="42"/>
                  </a:cubicBezTo>
                  <a:cubicBezTo>
                    <a:pt x="103" y="42"/>
                    <a:pt x="103" y="42"/>
                    <a:pt x="103" y="42"/>
                  </a:cubicBezTo>
                  <a:cubicBezTo>
                    <a:pt x="61" y="42"/>
                    <a:pt x="61" y="42"/>
                    <a:pt x="61" y="42"/>
                  </a:cubicBezTo>
                  <a:cubicBezTo>
                    <a:pt x="64" y="50"/>
                    <a:pt x="64" y="50"/>
                    <a:pt x="64" y="50"/>
                  </a:cubicBezTo>
                  <a:cubicBezTo>
                    <a:pt x="71" y="52"/>
                    <a:pt x="80" y="60"/>
                    <a:pt x="76" y="72"/>
                  </a:cubicBezTo>
                  <a:cubicBezTo>
                    <a:pt x="73" y="83"/>
                    <a:pt x="60" y="84"/>
                    <a:pt x="52" y="85"/>
                  </a:cubicBezTo>
                  <a:cubicBezTo>
                    <a:pt x="49" y="102"/>
                    <a:pt x="49" y="102"/>
                    <a:pt x="49" y="102"/>
                  </a:cubicBezTo>
                  <a:cubicBezTo>
                    <a:pt x="45" y="102"/>
                    <a:pt x="45" y="102"/>
                    <a:pt x="45" y="102"/>
                  </a:cubicBezTo>
                  <a:cubicBezTo>
                    <a:pt x="35" y="101"/>
                    <a:pt x="33" y="109"/>
                    <a:pt x="32" y="110"/>
                  </a:cubicBezTo>
                  <a:cubicBezTo>
                    <a:pt x="32" y="112"/>
                    <a:pt x="16" y="170"/>
                    <a:pt x="11" y="184"/>
                  </a:cubicBezTo>
                  <a:cubicBezTo>
                    <a:pt x="9" y="190"/>
                    <a:pt x="9" y="195"/>
                    <a:pt x="11" y="198"/>
                  </a:cubicBezTo>
                  <a:cubicBezTo>
                    <a:pt x="14" y="203"/>
                    <a:pt x="21" y="205"/>
                    <a:pt x="21" y="205"/>
                  </a:cubicBezTo>
                  <a:cubicBezTo>
                    <a:pt x="21" y="205"/>
                    <a:pt x="21" y="205"/>
                    <a:pt x="21" y="205"/>
                  </a:cubicBezTo>
                  <a:cubicBezTo>
                    <a:pt x="56" y="219"/>
                    <a:pt x="56" y="219"/>
                    <a:pt x="56" y="219"/>
                  </a:cubicBezTo>
                  <a:cubicBezTo>
                    <a:pt x="66" y="165"/>
                    <a:pt x="114" y="124"/>
                    <a:pt x="170" y="124"/>
                  </a:cubicBezTo>
                  <a:cubicBezTo>
                    <a:pt x="228" y="124"/>
                    <a:pt x="277" y="169"/>
                    <a:pt x="284" y="226"/>
                  </a:cubicBezTo>
                  <a:cubicBezTo>
                    <a:pt x="600" y="238"/>
                    <a:pt x="600" y="238"/>
                    <a:pt x="600" y="238"/>
                  </a:cubicBezTo>
                  <a:cubicBezTo>
                    <a:pt x="602" y="172"/>
                    <a:pt x="650" y="124"/>
                    <a:pt x="715" y="124"/>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cxnSp>
        <p:nvCxnSpPr>
          <p:cNvPr id="384" name="Straight Connector 383"/>
          <p:cNvCxnSpPr/>
          <p:nvPr userDrawn="1"/>
        </p:nvCxnSpPr>
        <p:spPr bwMode="black">
          <a:xfrm flipV="1">
            <a:off x="7829539" y="2919112"/>
            <a:ext cx="3547" cy="1554480"/>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263" name="Jazz Hands"/>
          <p:cNvGrpSpPr/>
          <p:nvPr userDrawn="1"/>
        </p:nvGrpSpPr>
        <p:grpSpPr>
          <a:xfrm>
            <a:off x="635000" y="1955800"/>
            <a:ext cx="1276351" cy="471488"/>
            <a:chOff x="635000" y="1955800"/>
            <a:chExt cx="1276351" cy="471488"/>
          </a:xfrm>
          <a:solidFill>
            <a:schemeClr val="accent5"/>
          </a:solidFill>
        </p:grpSpPr>
        <p:sp>
          <p:nvSpPr>
            <p:cNvPr id="3146" name="Freeform 98"/>
            <p:cNvSpPr>
              <a:spLocks noEditPoints="1"/>
            </p:cNvSpPr>
            <p:nvPr userDrawn="1"/>
          </p:nvSpPr>
          <p:spPr bwMode="auto">
            <a:xfrm>
              <a:off x="1519238" y="2019300"/>
              <a:ext cx="392113" cy="407988"/>
            </a:xfrm>
            <a:custGeom>
              <a:avLst/>
              <a:gdLst>
                <a:gd name="T0" fmla="*/ 184 w 229"/>
                <a:gd name="T1" fmla="*/ 237 h 238"/>
                <a:gd name="T2" fmla="*/ 84 w 229"/>
                <a:gd name="T3" fmla="*/ 214 h 238"/>
                <a:gd name="T4" fmla="*/ 53 w 229"/>
                <a:gd name="T5" fmla="*/ 208 h 238"/>
                <a:gd name="T6" fmla="*/ 9 w 229"/>
                <a:gd name="T7" fmla="*/ 194 h 238"/>
                <a:gd name="T8" fmla="*/ 51 w 229"/>
                <a:gd name="T9" fmla="*/ 174 h 238"/>
                <a:gd name="T10" fmla="*/ 82 w 229"/>
                <a:gd name="T11" fmla="*/ 174 h 238"/>
                <a:gd name="T12" fmla="*/ 85 w 229"/>
                <a:gd name="T13" fmla="*/ 162 h 238"/>
                <a:gd name="T14" fmla="*/ 6 w 229"/>
                <a:gd name="T15" fmla="*/ 86 h 238"/>
                <a:gd name="T16" fmla="*/ 15 w 229"/>
                <a:gd name="T17" fmla="*/ 57 h 238"/>
                <a:gd name="T18" fmla="*/ 27 w 229"/>
                <a:gd name="T19" fmla="*/ 61 h 238"/>
                <a:gd name="T20" fmla="*/ 38 w 229"/>
                <a:gd name="T21" fmla="*/ 40 h 238"/>
                <a:gd name="T22" fmla="*/ 42 w 229"/>
                <a:gd name="T23" fmla="*/ 17 h 238"/>
                <a:gd name="T24" fmla="*/ 64 w 229"/>
                <a:gd name="T25" fmla="*/ 21 h 238"/>
                <a:gd name="T26" fmla="*/ 87 w 229"/>
                <a:gd name="T27" fmla="*/ 22 h 238"/>
                <a:gd name="T28" fmla="*/ 102 w 229"/>
                <a:gd name="T29" fmla="*/ 0 h 238"/>
                <a:gd name="T30" fmla="*/ 147 w 229"/>
                <a:gd name="T31" fmla="*/ 84 h 238"/>
                <a:gd name="T32" fmla="*/ 159 w 229"/>
                <a:gd name="T33" fmla="*/ 25 h 238"/>
                <a:gd name="T34" fmla="*/ 178 w 229"/>
                <a:gd name="T35" fmla="*/ 13 h 238"/>
                <a:gd name="T36" fmla="*/ 182 w 229"/>
                <a:gd name="T37" fmla="*/ 98 h 238"/>
                <a:gd name="T38" fmla="*/ 220 w 229"/>
                <a:gd name="T39" fmla="*/ 164 h 238"/>
                <a:gd name="T40" fmla="*/ 203 w 229"/>
                <a:gd name="T41" fmla="*/ 229 h 238"/>
                <a:gd name="T42" fmla="*/ 54 w 229"/>
                <a:gd name="T43" fmla="*/ 200 h 238"/>
                <a:gd name="T44" fmla="*/ 83 w 229"/>
                <a:gd name="T45" fmla="*/ 205 h 238"/>
                <a:gd name="T46" fmla="*/ 119 w 229"/>
                <a:gd name="T47" fmla="*/ 207 h 238"/>
                <a:gd name="T48" fmla="*/ 186 w 229"/>
                <a:gd name="T49" fmla="*/ 229 h 238"/>
                <a:gd name="T50" fmla="*/ 217 w 229"/>
                <a:gd name="T51" fmla="*/ 181 h 238"/>
                <a:gd name="T52" fmla="*/ 199 w 229"/>
                <a:gd name="T53" fmla="*/ 160 h 238"/>
                <a:gd name="T54" fmla="*/ 174 w 229"/>
                <a:gd name="T55" fmla="*/ 101 h 238"/>
                <a:gd name="T56" fmla="*/ 183 w 229"/>
                <a:gd name="T57" fmla="*/ 29 h 238"/>
                <a:gd name="T58" fmla="*/ 167 w 229"/>
                <a:gd name="T59" fmla="*/ 27 h 238"/>
                <a:gd name="T60" fmla="*/ 151 w 229"/>
                <a:gd name="T61" fmla="*/ 93 h 238"/>
                <a:gd name="T62" fmla="*/ 144 w 229"/>
                <a:gd name="T63" fmla="*/ 93 h 238"/>
                <a:gd name="T64" fmla="*/ 109 w 229"/>
                <a:gd name="T65" fmla="*/ 13 h 238"/>
                <a:gd name="T66" fmla="*/ 95 w 229"/>
                <a:gd name="T67" fmla="*/ 19 h 238"/>
                <a:gd name="T68" fmla="*/ 120 w 229"/>
                <a:gd name="T69" fmla="*/ 94 h 238"/>
                <a:gd name="T70" fmla="*/ 113 w 229"/>
                <a:gd name="T71" fmla="*/ 97 h 238"/>
                <a:gd name="T72" fmla="*/ 57 w 229"/>
                <a:gd name="T73" fmla="*/ 26 h 238"/>
                <a:gd name="T74" fmla="*/ 44 w 229"/>
                <a:gd name="T75" fmla="*/ 29 h 238"/>
                <a:gd name="T76" fmla="*/ 94 w 229"/>
                <a:gd name="T77" fmla="*/ 106 h 238"/>
                <a:gd name="T78" fmla="*/ 91 w 229"/>
                <a:gd name="T79" fmla="*/ 116 h 238"/>
                <a:gd name="T80" fmla="*/ 85 w 229"/>
                <a:gd name="T81" fmla="*/ 117 h 238"/>
                <a:gd name="T82" fmla="*/ 17 w 229"/>
                <a:gd name="T83" fmla="*/ 66 h 238"/>
                <a:gd name="T84" fmla="*/ 9 w 229"/>
                <a:gd name="T85" fmla="*/ 74 h 238"/>
                <a:gd name="T86" fmla="*/ 81 w 229"/>
                <a:gd name="T87" fmla="*/ 138 h 238"/>
                <a:gd name="T88" fmla="*/ 93 w 229"/>
                <a:gd name="T89" fmla="*/ 159 h 238"/>
                <a:gd name="T90" fmla="*/ 94 w 229"/>
                <a:gd name="T91" fmla="*/ 172 h 238"/>
                <a:gd name="T92" fmla="*/ 86 w 229"/>
                <a:gd name="T93" fmla="*/ 181 h 238"/>
                <a:gd name="T94" fmla="*/ 53 w 229"/>
                <a:gd name="T95" fmla="*/ 182 h 238"/>
                <a:gd name="T96" fmla="*/ 24 w 229"/>
                <a:gd name="T97" fmla="*/ 186 h 238"/>
                <a:gd name="T98" fmla="*/ 25 w 229"/>
                <a:gd name="T99" fmla="*/ 201 h 238"/>
                <a:gd name="T100" fmla="*/ 54 w 229"/>
                <a:gd name="T101" fmla="*/ 200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29" h="238">
                  <a:moveTo>
                    <a:pt x="189" y="238"/>
                  </a:moveTo>
                  <a:cubicBezTo>
                    <a:pt x="187" y="238"/>
                    <a:pt x="185" y="238"/>
                    <a:pt x="184" y="237"/>
                  </a:cubicBezTo>
                  <a:cubicBezTo>
                    <a:pt x="118" y="216"/>
                    <a:pt x="118" y="216"/>
                    <a:pt x="118" y="216"/>
                  </a:cubicBezTo>
                  <a:cubicBezTo>
                    <a:pt x="84" y="214"/>
                    <a:pt x="84" y="214"/>
                    <a:pt x="84" y="214"/>
                  </a:cubicBezTo>
                  <a:cubicBezTo>
                    <a:pt x="83" y="214"/>
                    <a:pt x="82" y="214"/>
                    <a:pt x="82" y="214"/>
                  </a:cubicBezTo>
                  <a:cubicBezTo>
                    <a:pt x="53" y="208"/>
                    <a:pt x="53" y="208"/>
                    <a:pt x="53" y="208"/>
                  </a:cubicBezTo>
                  <a:cubicBezTo>
                    <a:pt x="25" y="210"/>
                    <a:pt x="25" y="210"/>
                    <a:pt x="25" y="210"/>
                  </a:cubicBezTo>
                  <a:cubicBezTo>
                    <a:pt x="17" y="210"/>
                    <a:pt x="9" y="203"/>
                    <a:pt x="9" y="194"/>
                  </a:cubicBezTo>
                  <a:cubicBezTo>
                    <a:pt x="9" y="186"/>
                    <a:pt x="15" y="178"/>
                    <a:pt x="23" y="177"/>
                  </a:cubicBezTo>
                  <a:cubicBezTo>
                    <a:pt x="51" y="174"/>
                    <a:pt x="51" y="174"/>
                    <a:pt x="51" y="174"/>
                  </a:cubicBezTo>
                  <a:cubicBezTo>
                    <a:pt x="51" y="174"/>
                    <a:pt x="52" y="174"/>
                    <a:pt x="53" y="174"/>
                  </a:cubicBezTo>
                  <a:cubicBezTo>
                    <a:pt x="82" y="174"/>
                    <a:pt x="82" y="174"/>
                    <a:pt x="82" y="174"/>
                  </a:cubicBezTo>
                  <a:cubicBezTo>
                    <a:pt x="86" y="170"/>
                    <a:pt x="86" y="170"/>
                    <a:pt x="86" y="170"/>
                  </a:cubicBezTo>
                  <a:cubicBezTo>
                    <a:pt x="85" y="162"/>
                    <a:pt x="85" y="162"/>
                    <a:pt x="85" y="162"/>
                  </a:cubicBezTo>
                  <a:cubicBezTo>
                    <a:pt x="75" y="144"/>
                    <a:pt x="75" y="144"/>
                    <a:pt x="75" y="144"/>
                  </a:cubicBezTo>
                  <a:cubicBezTo>
                    <a:pt x="6" y="86"/>
                    <a:pt x="6" y="86"/>
                    <a:pt x="6" y="86"/>
                  </a:cubicBezTo>
                  <a:cubicBezTo>
                    <a:pt x="3" y="83"/>
                    <a:pt x="1" y="79"/>
                    <a:pt x="0" y="75"/>
                  </a:cubicBezTo>
                  <a:cubicBezTo>
                    <a:pt x="0" y="66"/>
                    <a:pt x="7" y="58"/>
                    <a:pt x="15" y="57"/>
                  </a:cubicBezTo>
                  <a:cubicBezTo>
                    <a:pt x="16" y="57"/>
                    <a:pt x="16" y="57"/>
                    <a:pt x="17" y="57"/>
                  </a:cubicBezTo>
                  <a:cubicBezTo>
                    <a:pt x="20" y="57"/>
                    <a:pt x="24" y="58"/>
                    <a:pt x="27" y="61"/>
                  </a:cubicBezTo>
                  <a:cubicBezTo>
                    <a:pt x="82" y="104"/>
                    <a:pt x="82" y="104"/>
                    <a:pt x="82" y="104"/>
                  </a:cubicBezTo>
                  <a:cubicBezTo>
                    <a:pt x="38" y="40"/>
                    <a:pt x="38" y="40"/>
                    <a:pt x="38" y="40"/>
                  </a:cubicBezTo>
                  <a:cubicBezTo>
                    <a:pt x="35" y="36"/>
                    <a:pt x="34" y="32"/>
                    <a:pt x="35" y="28"/>
                  </a:cubicBezTo>
                  <a:cubicBezTo>
                    <a:pt x="36" y="23"/>
                    <a:pt x="38" y="20"/>
                    <a:pt x="42" y="17"/>
                  </a:cubicBezTo>
                  <a:cubicBezTo>
                    <a:pt x="45" y="15"/>
                    <a:pt x="48" y="14"/>
                    <a:pt x="51" y="14"/>
                  </a:cubicBezTo>
                  <a:cubicBezTo>
                    <a:pt x="56" y="14"/>
                    <a:pt x="61" y="17"/>
                    <a:pt x="64" y="21"/>
                  </a:cubicBezTo>
                  <a:cubicBezTo>
                    <a:pt x="108" y="81"/>
                    <a:pt x="108" y="81"/>
                    <a:pt x="108" y="81"/>
                  </a:cubicBezTo>
                  <a:cubicBezTo>
                    <a:pt x="87" y="22"/>
                    <a:pt x="87" y="22"/>
                    <a:pt x="87" y="22"/>
                  </a:cubicBezTo>
                  <a:cubicBezTo>
                    <a:pt x="84" y="13"/>
                    <a:pt x="88" y="4"/>
                    <a:pt x="97" y="1"/>
                  </a:cubicBezTo>
                  <a:cubicBezTo>
                    <a:pt x="98" y="0"/>
                    <a:pt x="100" y="0"/>
                    <a:pt x="102" y="0"/>
                  </a:cubicBezTo>
                  <a:cubicBezTo>
                    <a:pt x="109" y="0"/>
                    <a:pt x="115" y="4"/>
                    <a:pt x="117" y="10"/>
                  </a:cubicBezTo>
                  <a:cubicBezTo>
                    <a:pt x="147" y="84"/>
                    <a:pt x="147" y="84"/>
                    <a:pt x="147" y="84"/>
                  </a:cubicBezTo>
                  <a:cubicBezTo>
                    <a:pt x="147" y="84"/>
                    <a:pt x="147" y="84"/>
                    <a:pt x="147" y="84"/>
                  </a:cubicBezTo>
                  <a:cubicBezTo>
                    <a:pt x="159" y="25"/>
                    <a:pt x="159" y="25"/>
                    <a:pt x="159" y="25"/>
                  </a:cubicBezTo>
                  <a:cubicBezTo>
                    <a:pt x="160" y="18"/>
                    <a:pt x="167" y="12"/>
                    <a:pt x="175" y="12"/>
                  </a:cubicBezTo>
                  <a:cubicBezTo>
                    <a:pt x="176" y="12"/>
                    <a:pt x="177" y="12"/>
                    <a:pt x="178" y="13"/>
                  </a:cubicBezTo>
                  <a:cubicBezTo>
                    <a:pt x="186" y="14"/>
                    <a:pt x="192" y="22"/>
                    <a:pt x="191" y="31"/>
                  </a:cubicBezTo>
                  <a:cubicBezTo>
                    <a:pt x="182" y="98"/>
                    <a:pt x="182" y="98"/>
                    <a:pt x="182" y="98"/>
                  </a:cubicBezTo>
                  <a:cubicBezTo>
                    <a:pt x="205" y="154"/>
                    <a:pt x="205" y="154"/>
                    <a:pt x="205" y="154"/>
                  </a:cubicBezTo>
                  <a:cubicBezTo>
                    <a:pt x="220" y="164"/>
                    <a:pt x="220" y="164"/>
                    <a:pt x="220" y="164"/>
                  </a:cubicBezTo>
                  <a:cubicBezTo>
                    <a:pt x="226" y="169"/>
                    <a:pt x="229" y="178"/>
                    <a:pt x="225" y="185"/>
                  </a:cubicBezTo>
                  <a:cubicBezTo>
                    <a:pt x="203" y="229"/>
                    <a:pt x="203" y="229"/>
                    <a:pt x="203" y="229"/>
                  </a:cubicBezTo>
                  <a:cubicBezTo>
                    <a:pt x="201" y="235"/>
                    <a:pt x="195" y="238"/>
                    <a:pt x="189" y="238"/>
                  </a:cubicBezTo>
                  <a:close/>
                  <a:moveTo>
                    <a:pt x="54" y="200"/>
                  </a:moveTo>
                  <a:cubicBezTo>
                    <a:pt x="54" y="200"/>
                    <a:pt x="54" y="200"/>
                    <a:pt x="55" y="200"/>
                  </a:cubicBezTo>
                  <a:cubicBezTo>
                    <a:pt x="83" y="205"/>
                    <a:pt x="83" y="205"/>
                    <a:pt x="83" y="205"/>
                  </a:cubicBezTo>
                  <a:cubicBezTo>
                    <a:pt x="84" y="205"/>
                    <a:pt x="84" y="205"/>
                    <a:pt x="84" y="205"/>
                  </a:cubicBezTo>
                  <a:cubicBezTo>
                    <a:pt x="119" y="207"/>
                    <a:pt x="119" y="207"/>
                    <a:pt x="119" y="207"/>
                  </a:cubicBezTo>
                  <a:cubicBezTo>
                    <a:pt x="119" y="207"/>
                    <a:pt x="120" y="207"/>
                    <a:pt x="120" y="207"/>
                  </a:cubicBezTo>
                  <a:cubicBezTo>
                    <a:pt x="186" y="229"/>
                    <a:pt x="186" y="229"/>
                    <a:pt x="186" y="229"/>
                  </a:cubicBezTo>
                  <a:cubicBezTo>
                    <a:pt x="190" y="230"/>
                    <a:pt x="194" y="228"/>
                    <a:pt x="196" y="225"/>
                  </a:cubicBezTo>
                  <a:cubicBezTo>
                    <a:pt x="217" y="181"/>
                    <a:pt x="217" y="181"/>
                    <a:pt x="217" y="181"/>
                  </a:cubicBezTo>
                  <a:cubicBezTo>
                    <a:pt x="219" y="178"/>
                    <a:pt x="218" y="173"/>
                    <a:pt x="215" y="171"/>
                  </a:cubicBezTo>
                  <a:cubicBezTo>
                    <a:pt x="199" y="160"/>
                    <a:pt x="199" y="160"/>
                    <a:pt x="199" y="160"/>
                  </a:cubicBezTo>
                  <a:cubicBezTo>
                    <a:pt x="198" y="160"/>
                    <a:pt x="198" y="159"/>
                    <a:pt x="197" y="158"/>
                  </a:cubicBezTo>
                  <a:cubicBezTo>
                    <a:pt x="174" y="101"/>
                    <a:pt x="174" y="101"/>
                    <a:pt x="174" y="101"/>
                  </a:cubicBezTo>
                  <a:cubicBezTo>
                    <a:pt x="174" y="100"/>
                    <a:pt x="173" y="99"/>
                    <a:pt x="174" y="98"/>
                  </a:cubicBezTo>
                  <a:cubicBezTo>
                    <a:pt x="183" y="29"/>
                    <a:pt x="183" y="29"/>
                    <a:pt x="183" y="29"/>
                  </a:cubicBezTo>
                  <a:cubicBezTo>
                    <a:pt x="183" y="26"/>
                    <a:pt x="180" y="22"/>
                    <a:pt x="176" y="21"/>
                  </a:cubicBezTo>
                  <a:cubicBezTo>
                    <a:pt x="172" y="20"/>
                    <a:pt x="168" y="23"/>
                    <a:pt x="167" y="27"/>
                  </a:cubicBezTo>
                  <a:cubicBezTo>
                    <a:pt x="155" y="89"/>
                    <a:pt x="155" y="89"/>
                    <a:pt x="155" y="89"/>
                  </a:cubicBezTo>
                  <a:cubicBezTo>
                    <a:pt x="155" y="91"/>
                    <a:pt x="153" y="93"/>
                    <a:pt x="151" y="93"/>
                  </a:cubicBezTo>
                  <a:cubicBezTo>
                    <a:pt x="144" y="93"/>
                    <a:pt x="144" y="93"/>
                    <a:pt x="144" y="93"/>
                  </a:cubicBezTo>
                  <a:cubicBezTo>
                    <a:pt x="144" y="93"/>
                    <a:pt x="144" y="93"/>
                    <a:pt x="144" y="93"/>
                  </a:cubicBezTo>
                  <a:cubicBezTo>
                    <a:pt x="142" y="93"/>
                    <a:pt x="141" y="92"/>
                    <a:pt x="140" y="90"/>
                  </a:cubicBezTo>
                  <a:cubicBezTo>
                    <a:pt x="109" y="13"/>
                    <a:pt x="109" y="13"/>
                    <a:pt x="109" y="13"/>
                  </a:cubicBezTo>
                  <a:cubicBezTo>
                    <a:pt x="108" y="10"/>
                    <a:pt x="103" y="8"/>
                    <a:pt x="99" y="9"/>
                  </a:cubicBezTo>
                  <a:cubicBezTo>
                    <a:pt x="96" y="10"/>
                    <a:pt x="93" y="15"/>
                    <a:pt x="95" y="19"/>
                  </a:cubicBezTo>
                  <a:cubicBezTo>
                    <a:pt x="121" y="91"/>
                    <a:pt x="121" y="91"/>
                    <a:pt x="121" y="91"/>
                  </a:cubicBezTo>
                  <a:cubicBezTo>
                    <a:pt x="121" y="92"/>
                    <a:pt x="121" y="93"/>
                    <a:pt x="120" y="94"/>
                  </a:cubicBezTo>
                  <a:cubicBezTo>
                    <a:pt x="120" y="95"/>
                    <a:pt x="119" y="96"/>
                    <a:pt x="118" y="96"/>
                  </a:cubicBezTo>
                  <a:cubicBezTo>
                    <a:pt x="113" y="97"/>
                    <a:pt x="113" y="97"/>
                    <a:pt x="113" y="97"/>
                  </a:cubicBezTo>
                  <a:cubicBezTo>
                    <a:pt x="111" y="98"/>
                    <a:pt x="109" y="97"/>
                    <a:pt x="108" y="96"/>
                  </a:cubicBezTo>
                  <a:cubicBezTo>
                    <a:pt x="57" y="26"/>
                    <a:pt x="57" y="26"/>
                    <a:pt x="57" y="26"/>
                  </a:cubicBezTo>
                  <a:cubicBezTo>
                    <a:pt x="55" y="23"/>
                    <a:pt x="50" y="22"/>
                    <a:pt x="47" y="24"/>
                  </a:cubicBezTo>
                  <a:cubicBezTo>
                    <a:pt x="45" y="25"/>
                    <a:pt x="44" y="27"/>
                    <a:pt x="44" y="29"/>
                  </a:cubicBezTo>
                  <a:cubicBezTo>
                    <a:pt x="43" y="31"/>
                    <a:pt x="44" y="33"/>
                    <a:pt x="45" y="35"/>
                  </a:cubicBezTo>
                  <a:cubicBezTo>
                    <a:pt x="94" y="106"/>
                    <a:pt x="94" y="106"/>
                    <a:pt x="94" y="106"/>
                  </a:cubicBezTo>
                  <a:cubicBezTo>
                    <a:pt x="95" y="108"/>
                    <a:pt x="95" y="110"/>
                    <a:pt x="94" y="111"/>
                  </a:cubicBezTo>
                  <a:cubicBezTo>
                    <a:pt x="91" y="116"/>
                    <a:pt x="91" y="116"/>
                    <a:pt x="91" y="116"/>
                  </a:cubicBezTo>
                  <a:cubicBezTo>
                    <a:pt x="90" y="117"/>
                    <a:pt x="89" y="117"/>
                    <a:pt x="88" y="118"/>
                  </a:cubicBezTo>
                  <a:cubicBezTo>
                    <a:pt x="87" y="118"/>
                    <a:pt x="86" y="117"/>
                    <a:pt x="85" y="117"/>
                  </a:cubicBezTo>
                  <a:cubicBezTo>
                    <a:pt x="21" y="67"/>
                    <a:pt x="21" y="67"/>
                    <a:pt x="21" y="67"/>
                  </a:cubicBezTo>
                  <a:cubicBezTo>
                    <a:pt x="20" y="66"/>
                    <a:pt x="18" y="66"/>
                    <a:pt x="17" y="66"/>
                  </a:cubicBezTo>
                  <a:cubicBezTo>
                    <a:pt x="16" y="66"/>
                    <a:pt x="16" y="66"/>
                    <a:pt x="16" y="66"/>
                  </a:cubicBezTo>
                  <a:cubicBezTo>
                    <a:pt x="12" y="66"/>
                    <a:pt x="9" y="70"/>
                    <a:pt x="9" y="74"/>
                  </a:cubicBezTo>
                  <a:cubicBezTo>
                    <a:pt x="9" y="76"/>
                    <a:pt x="10" y="78"/>
                    <a:pt x="12" y="79"/>
                  </a:cubicBezTo>
                  <a:cubicBezTo>
                    <a:pt x="81" y="138"/>
                    <a:pt x="81" y="138"/>
                    <a:pt x="81" y="138"/>
                  </a:cubicBezTo>
                  <a:cubicBezTo>
                    <a:pt x="82" y="138"/>
                    <a:pt x="82" y="139"/>
                    <a:pt x="82" y="139"/>
                  </a:cubicBezTo>
                  <a:cubicBezTo>
                    <a:pt x="93" y="159"/>
                    <a:pt x="93" y="159"/>
                    <a:pt x="93" y="159"/>
                  </a:cubicBezTo>
                  <a:cubicBezTo>
                    <a:pt x="93" y="159"/>
                    <a:pt x="94" y="160"/>
                    <a:pt x="94" y="160"/>
                  </a:cubicBezTo>
                  <a:cubicBezTo>
                    <a:pt x="94" y="172"/>
                    <a:pt x="94" y="172"/>
                    <a:pt x="94" y="172"/>
                  </a:cubicBezTo>
                  <a:cubicBezTo>
                    <a:pt x="95" y="173"/>
                    <a:pt x="94" y="174"/>
                    <a:pt x="93" y="175"/>
                  </a:cubicBezTo>
                  <a:cubicBezTo>
                    <a:pt x="86" y="181"/>
                    <a:pt x="86" y="181"/>
                    <a:pt x="86" y="181"/>
                  </a:cubicBezTo>
                  <a:cubicBezTo>
                    <a:pt x="86" y="182"/>
                    <a:pt x="85" y="182"/>
                    <a:pt x="84" y="182"/>
                  </a:cubicBezTo>
                  <a:cubicBezTo>
                    <a:pt x="53" y="182"/>
                    <a:pt x="53" y="182"/>
                    <a:pt x="53" y="182"/>
                  </a:cubicBezTo>
                  <a:cubicBezTo>
                    <a:pt x="52" y="182"/>
                    <a:pt x="52" y="182"/>
                    <a:pt x="52" y="182"/>
                  </a:cubicBezTo>
                  <a:cubicBezTo>
                    <a:pt x="24" y="186"/>
                    <a:pt x="24" y="186"/>
                    <a:pt x="24" y="186"/>
                  </a:cubicBezTo>
                  <a:cubicBezTo>
                    <a:pt x="21" y="186"/>
                    <a:pt x="18" y="190"/>
                    <a:pt x="18" y="194"/>
                  </a:cubicBezTo>
                  <a:cubicBezTo>
                    <a:pt x="18" y="198"/>
                    <a:pt x="21" y="201"/>
                    <a:pt x="25" y="201"/>
                  </a:cubicBezTo>
                  <a:cubicBezTo>
                    <a:pt x="54" y="200"/>
                    <a:pt x="54" y="200"/>
                    <a:pt x="54" y="200"/>
                  </a:cubicBezTo>
                  <a:cubicBezTo>
                    <a:pt x="54" y="200"/>
                    <a:pt x="54" y="200"/>
                    <a:pt x="54" y="2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47" name="Freeform 99"/>
            <p:cNvSpPr>
              <a:spLocks noEditPoints="1"/>
            </p:cNvSpPr>
            <p:nvPr userDrawn="1"/>
          </p:nvSpPr>
          <p:spPr bwMode="auto">
            <a:xfrm>
              <a:off x="635000" y="1955800"/>
              <a:ext cx="411163" cy="423863"/>
            </a:xfrm>
            <a:custGeom>
              <a:avLst/>
              <a:gdLst>
                <a:gd name="T0" fmla="*/ 26 w 240"/>
                <a:gd name="T1" fmla="*/ 237 h 247"/>
                <a:gd name="T2" fmla="*/ 9 w 240"/>
                <a:gd name="T3" fmla="*/ 169 h 247"/>
                <a:gd name="T4" fmla="*/ 49 w 240"/>
                <a:gd name="T5" fmla="*/ 101 h 247"/>
                <a:gd name="T6" fmla="*/ 55 w 240"/>
                <a:gd name="T7" fmla="*/ 12 h 247"/>
                <a:gd name="T8" fmla="*/ 74 w 240"/>
                <a:gd name="T9" fmla="*/ 25 h 247"/>
                <a:gd name="T10" fmla="*/ 86 w 240"/>
                <a:gd name="T11" fmla="*/ 87 h 247"/>
                <a:gd name="T12" fmla="*/ 134 w 240"/>
                <a:gd name="T13" fmla="*/ 0 h 247"/>
                <a:gd name="T14" fmla="*/ 149 w 240"/>
                <a:gd name="T15" fmla="*/ 10 h 247"/>
                <a:gd name="T16" fmla="*/ 126 w 240"/>
                <a:gd name="T17" fmla="*/ 85 h 247"/>
                <a:gd name="T18" fmla="*/ 187 w 240"/>
                <a:gd name="T19" fmla="*/ 16 h 247"/>
                <a:gd name="T20" fmla="*/ 201 w 240"/>
                <a:gd name="T21" fmla="*/ 42 h 247"/>
                <a:gd name="T22" fmla="*/ 153 w 240"/>
                <a:gd name="T23" fmla="*/ 109 h 247"/>
                <a:gd name="T24" fmla="*/ 224 w 240"/>
                <a:gd name="T25" fmla="*/ 61 h 247"/>
                <a:gd name="T26" fmla="*/ 233 w 240"/>
                <a:gd name="T27" fmla="*/ 91 h 247"/>
                <a:gd name="T28" fmla="*/ 149 w 240"/>
                <a:gd name="T29" fmla="*/ 169 h 247"/>
                <a:gd name="T30" fmla="*/ 153 w 240"/>
                <a:gd name="T31" fmla="*/ 181 h 247"/>
                <a:gd name="T32" fmla="*/ 185 w 240"/>
                <a:gd name="T33" fmla="*/ 182 h 247"/>
                <a:gd name="T34" fmla="*/ 228 w 240"/>
                <a:gd name="T35" fmla="*/ 203 h 247"/>
                <a:gd name="T36" fmla="*/ 211 w 240"/>
                <a:gd name="T37" fmla="*/ 219 h 247"/>
                <a:gd name="T38" fmla="*/ 182 w 240"/>
                <a:gd name="T39" fmla="*/ 218 h 247"/>
                <a:gd name="T40" fmla="*/ 150 w 240"/>
                <a:gd name="T41" fmla="*/ 223 h 247"/>
                <a:gd name="T42" fmla="*/ 46 w 240"/>
                <a:gd name="T43" fmla="*/ 246 h 247"/>
                <a:gd name="T44" fmla="*/ 58 w 240"/>
                <a:gd name="T45" fmla="*/ 20 h 247"/>
                <a:gd name="T46" fmla="*/ 50 w 240"/>
                <a:gd name="T47" fmla="*/ 29 h 247"/>
                <a:gd name="T48" fmla="*/ 58 w 240"/>
                <a:gd name="T49" fmla="*/ 104 h 247"/>
                <a:gd name="T50" fmla="*/ 31 w 240"/>
                <a:gd name="T51" fmla="*/ 165 h 247"/>
                <a:gd name="T52" fmla="*/ 11 w 240"/>
                <a:gd name="T53" fmla="*/ 187 h 247"/>
                <a:gd name="T54" fmla="*/ 43 w 240"/>
                <a:gd name="T55" fmla="*/ 238 h 247"/>
                <a:gd name="T56" fmla="*/ 114 w 240"/>
                <a:gd name="T57" fmla="*/ 216 h 247"/>
                <a:gd name="T58" fmla="*/ 151 w 240"/>
                <a:gd name="T59" fmla="*/ 214 h 247"/>
                <a:gd name="T60" fmla="*/ 182 w 240"/>
                <a:gd name="T61" fmla="*/ 209 h 247"/>
                <a:gd name="T62" fmla="*/ 220 w 240"/>
                <a:gd name="T63" fmla="*/ 203 h 247"/>
                <a:gd name="T64" fmla="*/ 184 w 240"/>
                <a:gd name="T65" fmla="*/ 191 h 247"/>
                <a:gd name="T66" fmla="*/ 151 w 240"/>
                <a:gd name="T67" fmla="*/ 190 h 247"/>
                <a:gd name="T68" fmla="*/ 141 w 240"/>
                <a:gd name="T69" fmla="*/ 183 h 247"/>
                <a:gd name="T70" fmla="*/ 141 w 240"/>
                <a:gd name="T71" fmla="*/ 167 h 247"/>
                <a:gd name="T72" fmla="*/ 153 w 240"/>
                <a:gd name="T73" fmla="*/ 145 h 247"/>
                <a:gd name="T74" fmla="*/ 227 w 240"/>
                <a:gd name="T75" fmla="*/ 84 h 247"/>
                <a:gd name="T76" fmla="*/ 223 w 240"/>
                <a:gd name="T77" fmla="*/ 70 h 247"/>
                <a:gd name="T78" fmla="*/ 217 w 240"/>
                <a:gd name="T79" fmla="*/ 71 h 247"/>
                <a:gd name="T80" fmla="*/ 147 w 240"/>
                <a:gd name="T81" fmla="*/ 122 h 247"/>
                <a:gd name="T82" fmla="*/ 141 w 240"/>
                <a:gd name="T83" fmla="*/ 116 h 247"/>
                <a:gd name="T84" fmla="*/ 193 w 240"/>
                <a:gd name="T85" fmla="*/ 38 h 247"/>
                <a:gd name="T86" fmla="*/ 191 w 240"/>
                <a:gd name="T87" fmla="*/ 26 h 247"/>
                <a:gd name="T88" fmla="*/ 126 w 240"/>
                <a:gd name="T89" fmla="*/ 100 h 247"/>
                <a:gd name="T90" fmla="*/ 117 w 240"/>
                <a:gd name="T91" fmla="*/ 100 h 247"/>
                <a:gd name="T92" fmla="*/ 114 w 240"/>
                <a:gd name="T93" fmla="*/ 94 h 247"/>
                <a:gd name="T94" fmla="*/ 141 w 240"/>
                <a:gd name="T95" fmla="*/ 13 h 247"/>
                <a:gd name="T96" fmla="*/ 126 w 240"/>
                <a:gd name="T97" fmla="*/ 14 h 247"/>
                <a:gd name="T98" fmla="*/ 89 w 240"/>
                <a:gd name="T99" fmla="*/ 96 h 247"/>
                <a:gd name="T100" fmla="*/ 78 w 240"/>
                <a:gd name="T101" fmla="*/ 92 h 247"/>
                <a:gd name="T102" fmla="*/ 58 w 240"/>
                <a:gd name="T103" fmla="*/ 2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0" h="247">
                  <a:moveTo>
                    <a:pt x="41" y="247"/>
                  </a:moveTo>
                  <a:cubicBezTo>
                    <a:pt x="34" y="247"/>
                    <a:pt x="28" y="243"/>
                    <a:pt x="26" y="237"/>
                  </a:cubicBezTo>
                  <a:cubicBezTo>
                    <a:pt x="3" y="191"/>
                    <a:pt x="3" y="191"/>
                    <a:pt x="3" y="191"/>
                  </a:cubicBezTo>
                  <a:cubicBezTo>
                    <a:pt x="0" y="183"/>
                    <a:pt x="2" y="174"/>
                    <a:pt x="9" y="169"/>
                  </a:cubicBezTo>
                  <a:cubicBezTo>
                    <a:pt x="25" y="159"/>
                    <a:pt x="25" y="159"/>
                    <a:pt x="25" y="159"/>
                  </a:cubicBezTo>
                  <a:cubicBezTo>
                    <a:pt x="49" y="101"/>
                    <a:pt x="49" y="101"/>
                    <a:pt x="49" y="101"/>
                  </a:cubicBezTo>
                  <a:cubicBezTo>
                    <a:pt x="41" y="30"/>
                    <a:pt x="41" y="30"/>
                    <a:pt x="41" y="30"/>
                  </a:cubicBezTo>
                  <a:cubicBezTo>
                    <a:pt x="40" y="22"/>
                    <a:pt x="46" y="14"/>
                    <a:pt x="55" y="12"/>
                  </a:cubicBezTo>
                  <a:cubicBezTo>
                    <a:pt x="56" y="12"/>
                    <a:pt x="57" y="12"/>
                    <a:pt x="58" y="12"/>
                  </a:cubicBezTo>
                  <a:cubicBezTo>
                    <a:pt x="66" y="12"/>
                    <a:pt x="73" y="17"/>
                    <a:pt x="74" y="25"/>
                  </a:cubicBezTo>
                  <a:cubicBezTo>
                    <a:pt x="86" y="87"/>
                    <a:pt x="86" y="87"/>
                    <a:pt x="86" y="87"/>
                  </a:cubicBezTo>
                  <a:cubicBezTo>
                    <a:pt x="86" y="87"/>
                    <a:pt x="86" y="87"/>
                    <a:pt x="86" y="87"/>
                  </a:cubicBezTo>
                  <a:cubicBezTo>
                    <a:pt x="118" y="10"/>
                    <a:pt x="118" y="10"/>
                    <a:pt x="118" y="10"/>
                  </a:cubicBezTo>
                  <a:cubicBezTo>
                    <a:pt x="121" y="4"/>
                    <a:pt x="127" y="0"/>
                    <a:pt x="134" y="0"/>
                  </a:cubicBezTo>
                  <a:cubicBezTo>
                    <a:pt x="136" y="0"/>
                    <a:pt x="138" y="0"/>
                    <a:pt x="140" y="1"/>
                  </a:cubicBezTo>
                  <a:cubicBezTo>
                    <a:pt x="144" y="3"/>
                    <a:pt x="147" y="6"/>
                    <a:pt x="149" y="10"/>
                  </a:cubicBezTo>
                  <a:cubicBezTo>
                    <a:pt x="151" y="14"/>
                    <a:pt x="151" y="18"/>
                    <a:pt x="150" y="23"/>
                  </a:cubicBezTo>
                  <a:cubicBezTo>
                    <a:pt x="126" y="85"/>
                    <a:pt x="126" y="85"/>
                    <a:pt x="126" y="85"/>
                  </a:cubicBezTo>
                  <a:cubicBezTo>
                    <a:pt x="173" y="22"/>
                    <a:pt x="173" y="22"/>
                    <a:pt x="173" y="22"/>
                  </a:cubicBezTo>
                  <a:cubicBezTo>
                    <a:pt x="176" y="18"/>
                    <a:pt x="182" y="16"/>
                    <a:pt x="187" y="16"/>
                  </a:cubicBezTo>
                  <a:cubicBezTo>
                    <a:pt x="190" y="16"/>
                    <a:pt x="194" y="17"/>
                    <a:pt x="196" y="19"/>
                  </a:cubicBezTo>
                  <a:cubicBezTo>
                    <a:pt x="204" y="24"/>
                    <a:pt x="206" y="35"/>
                    <a:pt x="201" y="42"/>
                  </a:cubicBezTo>
                  <a:cubicBezTo>
                    <a:pt x="201" y="42"/>
                    <a:pt x="200" y="42"/>
                    <a:pt x="200" y="42"/>
                  </a:cubicBezTo>
                  <a:cubicBezTo>
                    <a:pt x="153" y="109"/>
                    <a:pt x="153" y="109"/>
                    <a:pt x="153" y="109"/>
                  </a:cubicBezTo>
                  <a:cubicBezTo>
                    <a:pt x="212" y="64"/>
                    <a:pt x="212" y="64"/>
                    <a:pt x="212" y="64"/>
                  </a:cubicBezTo>
                  <a:cubicBezTo>
                    <a:pt x="215" y="62"/>
                    <a:pt x="219" y="61"/>
                    <a:pt x="224" y="61"/>
                  </a:cubicBezTo>
                  <a:cubicBezTo>
                    <a:pt x="233" y="62"/>
                    <a:pt x="240" y="70"/>
                    <a:pt x="239" y="79"/>
                  </a:cubicBezTo>
                  <a:cubicBezTo>
                    <a:pt x="239" y="84"/>
                    <a:pt x="236" y="88"/>
                    <a:pt x="233" y="91"/>
                  </a:cubicBezTo>
                  <a:cubicBezTo>
                    <a:pt x="160" y="150"/>
                    <a:pt x="160" y="150"/>
                    <a:pt x="160" y="150"/>
                  </a:cubicBezTo>
                  <a:cubicBezTo>
                    <a:pt x="149" y="169"/>
                    <a:pt x="149" y="169"/>
                    <a:pt x="149" y="169"/>
                  </a:cubicBezTo>
                  <a:cubicBezTo>
                    <a:pt x="149" y="178"/>
                    <a:pt x="149" y="178"/>
                    <a:pt x="149" y="178"/>
                  </a:cubicBezTo>
                  <a:cubicBezTo>
                    <a:pt x="153" y="181"/>
                    <a:pt x="153" y="181"/>
                    <a:pt x="153" y="181"/>
                  </a:cubicBezTo>
                  <a:cubicBezTo>
                    <a:pt x="183" y="182"/>
                    <a:pt x="183" y="182"/>
                    <a:pt x="183" y="182"/>
                  </a:cubicBezTo>
                  <a:cubicBezTo>
                    <a:pt x="184" y="182"/>
                    <a:pt x="185" y="182"/>
                    <a:pt x="185" y="182"/>
                  </a:cubicBezTo>
                  <a:cubicBezTo>
                    <a:pt x="214" y="186"/>
                    <a:pt x="214" y="186"/>
                    <a:pt x="214" y="186"/>
                  </a:cubicBezTo>
                  <a:cubicBezTo>
                    <a:pt x="222" y="187"/>
                    <a:pt x="229" y="195"/>
                    <a:pt x="228" y="203"/>
                  </a:cubicBezTo>
                  <a:cubicBezTo>
                    <a:pt x="228" y="212"/>
                    <a:pt x="220" y="219"/>
                    <a:pt x="211" y="219"/>
                  </a:cubicBezTo>
                  <a:cubicBezTo>
                    <a:pt x="211" y="219"/>
                    <a:pt x="211" y="219"/>
                    <a:pt x="211" y="219"/>
                  </a:cubicBezTo>
                  <a:cubicBezTo>
                    <a:pt x="211" y="219"/>
                    <a:pt x="211" y="219"/>
                    <a:pt x="210" y="219"/>
                  </a:cubicBezTo>
                  <a:cubicBezTo>
                    <a:pt x="182" y="218"/>
                    <a:pt x="182" y="218"/>
                    <a:pt x="182" y="218"/>
                  </a:cubicBezTo>
                  <a:cubicBezTo>
                    <a:pt x="152" y="223"/>
                    <a:pt x="152" y="223"/>
                    <a:pt x="152" y="223"/>
                  </a:cubicBezTo>
                  <a:cubicBezTo>
                    <a:pt x="152" y="223"/>
                    <a:pt x="151" y="223"/>
                    <a:pt x="150" y="223"/>
                  </a:cubicBezTo>
                  <a:cubicBezTo>
                    <a:pt x="115" y="224"/>
                    <a:pt x="115" y="224"/>
                    <a:pt x="115" y="224"/>
                  </a:cubicBezTo>
                  <a:cubicBezTo>
                    <a:pt x="46" y="246"/>
                    <a:pt x="46" y="246"/>
                    <a:pt x="46" y="246"/>
                  </a:cubicBezTo>
                  <a:cubicBezTo>
                    <a:pt x="44" y="246"/>
                    <a:pt x="42" y="247"/>
                    <a:pt x="41" y="247"/>
                  </a:cubicBezTo>
                  <a:close/>
                  <a:moveTo>
                    <a:pt x="58" y="20"/>
                  </a:moveTo>
                  <a:cubicBezTo>
                    <a:pt x="57" y="20"/>
                    <a:pt x="57" y="20"/>
                    <a:pt x="56" y="20"/>
                  </a:cubicBezTo>
                  <a:cubicBezTo>
                    <a:pt x="52" y="21"/>
                    <a:pt x="49" y="25"/>
                    <a:pt x="50" y="29"/>
                  </a:cubicBezTo>
                  <a:cubicBezTo>
                    <a:pt x="58" y="101"/>
                    <a:pt x="58" y="101"/>
                    <a:pt x="58" y="101"/>
                  </a:cubicBezTo>
                  <a:cubicBezTo>
                    <a:pt x="58" y="102"/>
                    <a:pt x="58" y="103"/>
                    <a:pt x="58" y="104"/>
                  </a:cubicBezTo>
                  <a:cubicBezTo>
                    <a:pt x="32" y="164"/>
                    <a:pt x="32" y="164"/>
                    <a:pt x="32" y="164"/>
                  </a:cubicBezTo>
                  <a:cubicBezTo>
                    <a:pt x="32" y="164"/>
                    <a:pt x="31" y="165"/>
                    <a:pt x="31" y="165"/>
                  </a:cubicBezTo>
                  <a:cubicBezTo>
                    <a:pt x="14" y="177"/>
                    <a:pt x="14" y="177"/>
                    <a:pt x="14" y="177"/>
                  </a:cubicBezTo>
                  <a:cubicBezTo>
                    <a:pt x="11" y="179"/>
                    <a:pt x="9" y="183"/>
                    <a:pt x="11" y="187"/>
                  </a:cubicBezTo>
                  <a:cubicBezTo>
                    <a:pt x="33" y="233"/>
                    <a:pt x="33" y="233"/>
                    <a:pt x="33" y="233"/>
                  </a:cubicBezTo>
                  <a:cubicBezTo>
                    <a:pt x="35" y="237"/>
                    <a:pt x="39" y="239"/>
                    <a:pt x="43" y="238"/>
                  </a:cubicBezTo>
                  <a:cubicBezTo>
                    <a:pt x="113" y="216"/>
                    <a:pt x="113" y="216"/>
                    <a:pt x="113" y="216"/>
                  </a:cubicBezTo>
                  <a:cubicBezTo>
                    <a:pt x="113" y="216"/>
                    <a:pt x="113" y="216"/>
                    <a:pt x="114" y="216"/>
                  </a:cubicBezTo>
                  <a:cubicBezTo>
                    <a:pt x="150" y="214"/>
                    <a:pt x="150" y="214"/>
                    <a:pt x="150" y="214"/>
                  </a:cubicBezTo>
                  <a:cubicBezTo>
                    <a:pt x="150" y="214"/>
                    <a:pt x="151" y="214"/>
                    <a:pt x="151" y="214"/>
                  </a:cubicBezTo>
                  <a:cubicBezTo>
                    <a:pt x="181" y="209"/>
                    <a:pt x="181" y="209"/>
                    <a:pt x="181" y="209"/>
                  </a:cubicBezTo>
                  <a:cubicBezTo>
                    <a:pt x="181" y="209"/>
                    <a:pt x="182" y="209"/>
                    <a:pt x="182" y="209"/>
                  </a:cubicBezTo>
                  <a:cubicBezTo>
                    <a:pt x="211" y="211"/>
                    <a:pt x="211" y="211"/>
                    <a:pt x="211" y="211"/>
                  </a:cubicBezTo>
                  <a:cubicBezTo>
                    <a:pt x="216" y="211"/>
                    <a:pt x="219" y="207"/>
                    <a:pt x="220" y="203"/>
                  </a:cubicBezTo>
                  <a:cubicBezTo>
                    <a:pt x="220" y="199"/>
                    <a:pt x="217" y="195"/>
                    <a:pt x="212" y="194"/>
                  </a:cubicBezTo>
                  <a:cubicBezTo>
                    <a:pt x="184" y="191"/>
                    <a:pt x="184" y="191"/>
                    <a:pt x="184" y="191"/>
                  </a:cubicBezTo>
                  <a:cubicBezTo>
                    <a:pt x="184" y="191"/>
                    <a:pt x="184" y="191"/>
                    <a:pt x="183" y="191"/>
                  </a:cubicBezTo>
                  <a:cubicBezTo>
                    <a:pt x="151" y="190"/>
                    <a:pt x="151" y="190"/>
                    <a:pt x="151" y="190"/>
                  </a:cubicBezTo>
                  <a:cubicBezTo>
                    <a:pt x="150" y="190"/>
                    <a:pt x="149" y="190"/>
                    <a:pt x="148" y="189"/>
                  </a:cubicBezTo>
                  <a:cubicBezTo>
                    <a:pt x="141" y="183"/>
                    <a:pt x="141" y="183"/>
                    <a:pt x="141" y="183"/>
                  </a:cubicBezTo>
                  <a:cubicBezTo>
                    <a:pt x="140" y="182"/>
                    <a:pt x="140" y="180"/>
                    <a:pt x="140" y="179"/>
                  </a:cubicBezTo>
                  <a:cubicBezTo>
                    <a:pt x="141" y="167"/>
                    <a:pt x="141" y="167"/>
                    <a:pt x="141" y="167"/>
                  </a:cubicBezTo>
                  <a:cubicBezTo>
                    <a:pt x="141" y="167"/>
                    <a:pt x="141" y="166"/>
                    <a:pt x="141" y="165"/>
                  </a:cubicBezTo>
                  <a:cubicBezTo>
                    <a:pt x="153" y="145"/>
                    <a:pt x="153" y="145"/>
                    <a:pt x="153" y="145"/>
                  </a:cubicBezTo>
                  <a:cubicBezTo>
                    <a:pt x="153" y="145"/>
                    <a:pt x="154" y="144"/>
                    <a:pt x="154" y="144"/>
                  </a:cubicBezTo>
                  <a:cubicBezTo>
                    <a:pt x="227" y="84"/>
                    <a:pt x="227" y="84"/>
                    <a:pt x="227" y="84"/>
                  </a:cubicBezTo>
                  <a:cubicBezTo>
                    <a:pt x="229" y="83"/>
                    <a:pt x="230" y="81"/>
                    <a:pt x="230" y="78"/>
                  </a:cubicBezTo>
                  <a:cubicBezTo>
                    <a:pt x="231" y="74"/>
                    <a:pt x="227" y="70"/>
                    <a:pt x="223" y="70"/>
                  </a:cubicBezTo>
                  <a:cubicBezTo>
                    <a:pt x="223" y="70"/>
                    <a:pt x="223" y="70"/>
                    <a:pt x="222" y="70"/>
                  </a:cubicBezTo>
                  <a:cubicBezTo>
                    <a:pt x="221" y="70"/>
                    <a:pt x="219" y="70"/>
                    <a:pt x="217" y="71"/>
                  </a:cubicBezTo>
                  <a:cubicBezTo>
                    <a:pt x="150" y="122"/>
                    <a:pt x="150" y="122"/>
                    <a:pt x="150" y="122"/>
                  </a:cubicBezTo>
                  <a:cubicBezTo>
                    <a:pt x="149" y="122"/>
                    <a:pt x="148" y="123"/>
                    <a:pt x="147" y="122"/>
                  </a:cubicBezTo>
                  <a:cubicBezTo>
                    <a:pt x="146" y="122"/>
                    <a:pt x="145" y="122"/>
                    <a:pt x="144" y="121"/>
                  </a:cubicBezTo>
                  <a:cubicBezTo>
                    <a:pt x="141" y="116"/>
                    <a:pt x="141" y="116"/>
                    <a:pt x="141" y="116"/>
                  </a:cubicBezTo>
                  <a:cubicBezTo>
                    <a:pt x="140" y="114"/>
                    <a:pt x="140" y="112"/>
                    <a:pt x="141" y="111"/>
                  </a:cubicBezTo>
                  <a:cubicBezTo>
                    <a:pt x="193" y="38"/>
                    <a:pt x="193" y="38"/>
                    <a:pt x="193" y="38"/>
                  </a:cubicBezTo>
                  <a:cubicBezTo>
                    <a:pt x="193" y="37"/>
                    <a:pt x="193" y="37"/>
                    <a:pt x="193" y="37"/>
                  </a:cubicBezTo>
                  <a:cubicBezTo>
                    <a:pt x="196" y="34"/>
                    <a:pt x="195" y="28"/>
                    <a:pt x="191" y="26"/>
                  </a:cubicBezTo>
                  <a:cubicBezTo>
                    <a:pt x="188" y="23"/>
                    <a:pt x="183" y="24"/>
                    <a:pt x="180" y="28"/>
                  </a:cubicBezTo>
                  <a:cubicBezTo>
                    <a:pt x="126" y="100"/>
                    <a:pt x="126" y="100"/>
                    <a:pt x="126" y="100"/>
                  </a:cubicBezTo>
                  <a:cubicBezTo>
                    <a:pt x="125" y="101"/>
                    <a:pt x="124" y="102"/>
                    <a:pt x="122" y="101"/>
                  </a:cubicBezTo>
                  <a:cubicBezTo>
                    <a:pt x="117" y="100"/>
                    <a:pt x="117" y="100"/>
                    <a:pt x="117" y="100"/>
                  </a:cubicBezTo>
                  <a:cubicBezTo>
                    <a:pt x="115" y="99"/>
                    <a:pt x="114" y="99"/>
                    <a:pt x="114" y="98"/>
                  </a:cubicBezTo>
                  <a:cubicBezTo>
                    <a:pt x="113" y="97"/>
                    <a:pt x="113" y="95"/>
                    <a:pt x="114" y="94"/>
                  </a:cubicBezTo>
                  <a:cubicBezTo>
                    <a:pt x="142" y="20"/>
                    <a:pt x="142" y="20"/>
                    <a:pt x="142" y="20"/>
                  </a:cubicBezTo>
                  <a:cubicBezTo>
                    <a:pt x="142" y="18"/>
                    <a:pt x="142" y="15"/>
                    <a:pt x="141" y="13"/>
                  </a:cubicBezTo>
                  <a:cubicBezTo>
                    <a:pt x="141" y="11"/>
                    <a:pt x="139" y="10"/>
                    <a:pt x="137" y="9"/>
                  </a:cubicBezTo>
                  <a:cubicBezTo>
                    <a:pt x="133" y="8"/>
                    <a:pt x="128" y="10"/>
                    <a:pt x="126" y="14"/>
                  </a:cubicBezTo>
                  <a:cubicBezTo>
                    <a:pt x="93" y="93"/>
                    <a:pt x="93" y="93"/>
                    <a:pt x="93" y="93"/>
                  </a:cubicBezTo>
                  <a:cubicBezTo>
                    <a:pt x="93" y="95"/>
                    <a:pt x="91" y="96"/>
                    <a:pt x="89" y="96"/>
                  </a:cubicBezTo>
                  <a:cubicBezTo>
                    <a:pt x="82" y="95"/>
                    <a:pt x="82" y="95"/>
                    <a:pt x="82" y="95"/>
                  </a:cubicBezTo>
                  <a:cubicBezTo>
                    <a:pt x="80" y="95"/>
                    <a:pt x="78" y="94"/>
                    <a:pt x="78" y="92"/>
                  </a:cubicBezTo>
                  <a:cubicBezTo>
                    <a:pt x="66" y="27"/>
                    <a:pt x="66" y="27"/>
                    <a:pt x="66" y="27"/>
                  </a:cubicBezTo>
                  <a:cubicBezTo>
                    <a:pt x="65" y="23"/>
                    <a:pt x="62" y="20"/>
                    <a:pt x="5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62" name="arrow round Dino"/>
          <p:cNvGrpSpPr/>
          <p:nvPr userDrawn="1"/>
        </p:nvGrpSpPr>
        <p:grpSpPr>
          <a:xfrm>
            <a:off x="1258888" y="2400300"/>
            <a:ext cx="222250" cy="258763"/>
            <a:chOff x="1258888" y="2400300"/>
            <a:chExt cx="222250" cy="258763"/>
          </a:xfrm>
        </p:grpSpPr>
        <p:sp>
          <p:nvSpPr>
            <p:cNvPr id="3150" name="Freeform 102"/>
            <p:cNvSpPr>
              <a:spLocks noEditPoints="1"/>
            </p:cNvSpPr>
            <p:nvPr userDrawn="1"/>
          </p:nvSpPr>
          <p:spPr bwMode="auto">
            <a:xfrm>
              <a:off x="1258888" y="2400300"/>
              <a:ext cx="200025" cy="258763"/>
            </a:xfrm>
            <a:custGeom>
              <a:avLst/>
              <a:gdLst>
                <a:gd name="T0" fmla="*/ 54 w 117"/>
                <a:gd name="T1" fmla="*/ 149 h 151"/>
                <a:gd name="T2" fmla="*/ 67 w 117"/>
                <a:gd name="T3" fmla="*/ 142 h 151"/>
                <a:gd name="T4" fmla="*/ 63 w 117"/>
                <a:gd name="T5" fmla="*/ 151 h 151"/>
                <a:gd name="T6" fmla="*/ 73 w 117"/>
                <a:gd name="T7" fmla="*/ 138 h 151"/>
                <a:gd name="T8" fmla="*/ 88 w 117"/>
                <a:gd name="T9" fmla="*/ 134 h 151"/>
                <a:gd name="T10" fmla="*/ 45 w 117"/>
                <a:gd name="T11" fmla="*/ 143 h 151"/>
                <a:gd name="T12" fmla="*/ 43 w 117"/>
                <a:gd name="T13" fmla="*/ 128 h 151"/>
                <a:gd name="T14" fmla="*/ 45 w 117"/>
                <a:gd name="T15" fmla="*/ 143 h 151"/>
                <a:gd name="T16" fmla="*/ 86 w 117"/>
                <a:gd name="T17" fmla="*/ 121 h 151"/>
                <a:gd name="T18" fmla="*/ 99 w 117"/>
                <a:gd name="T19" fmla="*/ 113 h 151"/>
                <a:gd name="T20" fmla="*/ 31 w 117"/>
                <a:gd name="T21" fmla="*/ 124 h 151"/>
                <a:gd name="T22" fmla="*/ 33 w 117"/>
                <a:gd name="T23" fmla="*/ 108 h 151"/>
                <a:gd name="T24" fmla="*/ 31 w 117"/>
                <a:gd name="T25" fmla="*/ 124 h 151"/>
                <a:gd name="T26" fmla="*/ 95 w 117"/>
                <a:gd name="T27" fmla="*/ 101 h 151"/>
                <a:gd name="T28" fmla="*/ 107 w 117"/>
                <a:gd name="T29" fmla="*/ 92 h 151"/>
                <a:gd name="T30" fmla="*/ 21 w 117"/>
                <a:gd name="T31" fmla="*/ 103 h 151"/>
                <a:gd name="T32" fmla="*/ 26 w 117"/>
                <a:gd name="T33" fmla="*/ 88 h 151"/>
                <a:gd name="T34" fmla="*/ 21 w 117"/>
                <a:gd name="T35" fmla="*/ 103 h 151"/>
                <a:gd name="T36" fmla="*/ 102 w 117"/>
                <a:gd name="T37" fmla="*/ 80 h 151"/>
                <a:gd name="T38" fmla="*/ 113 w 117"/>
                <a:gd name="T39" fmla="*/ 70 h 151"/>
                <a:gd name="T40" fmla="*/ 15 w 117"/>
                <a:gd name="T41" fmla="*/ 81 h 151"/>
                <a:gd name="T42" fmla="*/ 20 w 117"/>
                <a:gd name="T43" fmla="*/ 66 h 151"/>
                <a:gd name="T44" fmla="*/ 15 w 117"/>
                <a:gd name="T45" fmla="*/ 81 h 151"/>
                <a:gd name="T46" fmla="*/ 107 w 117"/>
                <a:gd name="T47" fmla="*/ 59 h 151"/>
                <a:gd name="T48" fmla="*/ 117 w 117"/>
                <a:gd name="T49" fmla="*/ 50 h 151"/>
                <a:gd name="T50" fmla="*/ 9 w 117"/>
                <a:gd name="T51" fmla="*/ 59 h 151"/>
                <a:gd name="T52" fmla="*/ 15 w 117"/>
                <a:gd name="T53" fmla="*/ 44 h 151"/>
                <a:gd name="T54" fmla="*/ 9 w 117"/>
                <a:gd name="T55" fmla="*/ 59 h 151"/>
                <a:gd name="T56" fmla="*/ 3 w 117"/>
                <a:gd name="T57" fmla="*/ 23 h 151"/>
                <a:gd name="T58" fmla="*/ 14 w 117"/>
                <a:gd name="T59" fmla="*/ 35 h 151"/>
                <a:gd name="T60" fmla="*/ 2 w 117"/>
                <a:gd name="T61" fmla="*/ 14 h 151"/>
                <a:gd name="T62" fmla="*/ 9 w 117"/>
                <a:gd name="T63" fmla="*/ 0 h 151"/>
                <a:gd name="T64" fmla="*/ 2 w 117"/>
                <a:gd name="T65" fmla="*/ 14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7" h="151">
                  <a:moveTo>
                    <a:pt x="63" y="151"/>
                  </a:moveTo>
                  <a:cubicBezTo>
                    <a:pt x="60" y="151"/>
                    <a:pt x="57" y="151"/>
                    <a:pt x="54" y="149"/>
                  </a:cubicBezTo>
                  <a:cubicBezTo>
                    <a:pt x="57" y="141"/>
                    <a:pt x="57" y="141"/>
                    <a:pt x="57" y="141"/>
                  </a:cubicBezTo>
                  <a:cubicBezTo>
                    <a:pt x="60" y="143"/>
                    <a:pt x="64" y="143"/>
                    <a:pt x="67" y="142"/>
                  </a:cubicBezTo>
                  <a:cubicBezTo>
                    <a:pt x="69" y="150"/>
                    <a:pt x="69" y="150"/>
                    <a:pt x="69" y="150"/>
                  </a:cubicBezTo>
                  <a:cubicBezTo>
                    <a:pt x="67" y="151"/>
                    <a:pt x="65" y="151"/>
                    <a:pt x="63" y="151"/>
                  </a:cubicBezTo>
                  <a:close/>
                  <a:moveTo>
                    <a:pt x="79" y="145"/>
                  </a:moveTo>
                  <a:cubicBezTo>
                    <a:pt x="73" y="138"/>
                    <a:pt x="73" y="138"/>
                    <a:pt x="73" y="138"/>
                  </a:cubicBezTo>
                  <a:cubicBezTo>
                    <a:pt x="76" y="136"/>
                    <a:pt x="79" y="133"/>
                    <a:pt x="81" y="129"/>
                  </a:cubicBezTo>
                  <a:cubicBezTo>
                    <a:pt x="88" y="134"/>
                    <a:pt x="88" y="134"/>
                    <a:pt x="88" y="134"/>
                  </a:cubicBezTo>
                  <a:cubicBezTo>
                    <a:pt x="85" y="138"/>
                    <a:pt x="82" y="142"/>
                    <a:pt x="79" y="145"/>
                  </a:cubicBezTo>
                  <a:close/>
                  <a:moveTo>
                    <a:pt x="45" y="143"/>
                  </a:moveTo>
                  <a:cubicBezTo>
                    <a:pt x="42" y="140"/>
                    <a:pt x="39" y="137"/>
                    <a:pt x="36" y="132"/>
                  </a:cubicBezTo>
                  <a:cubicBezTo>
                    <a:pt x="43" y="128"/>
                    <a:pt x="43" y="128"/>
                    <a:pt x="43" y="128"/>
                  </a:cubicBezTo>
                  <a:cubicBezTo>
                    <a:pt x="45" y="131"/>
                    <a:pt x="48" y="135"/>
                    <a:pt x="51" y="137"/>
                  </a:cubicBezTo>
                  <a:lnTo>
                    <a:pt x="45" y="143"/>
                  </a:lnTo>
                  <a:close/>
                  <a:moveTo>
                    <a:pt x="94" y="126"/>
                  </a:moveTo>
                  <a:cubicBezTo>
                    <a:pt x="86" y="121"/>
                    <a:pt x="86" y="121"/>
                    <a:pt x="86" y="121"/>
                  </a:cubicBezTo>
                  <a:cubicBezTo>
                    <a:pt x="88" y="118"/>
                    <a:pt x="90" y="114"/>
                    <a:pt x="91" y="110"/>
                  </a:cubicBezTo>
                  <a:cubicBezTo>
                    <a:pt x="99" y="113"/>
                    <a:pt x="99" y="113"/>
                    <a:pt x="99" y="113"/>
                  </a:cubicBezTo>
                  <a:cubicBezTo>
                    <a:pt x="98" y="118"/>
                    <a:pt x="96" y="122"/>
                    <a:pt x="94" y="126"/>
                  </a:cubicBezTo>
                  <a:close/>
                  <a:moveTo>
                    <a:pt x="31" y="124"/>
                  </a:moveTo>
                  <a:cubicBezTo>
                    <a:pt x="29" y="120"/>
                    <a:pt x="27" y="116"/>
                    <a:pt x="25" y="112"/>
                  </a:cubicBezTo>
                  <a:cubicBezTo>
                    <a:pt x="33" y="108"/>
                    <a:pt x="33" y="108"/>
                    <a:pt x="33" y="108"/>
                  </a:cubicBezTo>
                  <a:cubicBezTo>
                    <a:pt x="35" y="113"/>
                    <a:pt x="36" y="116"/>
                    <a:pt x="38" y="120"/>
                  </a:cubicBezTo>
                  <a:lnTo>
                    <a:pt x="31" y="124"/>
                  </a:lnTo>
                  <a:close/>
                  <a:moveTo>
                    <a:pt x="103" y="104"/>
                  </a:moveTo>
                  <a:cubicBezTo>
                    <a:pt x="95" y="101"/>
                    <a:pt x="95" y="101"/>
                    <a:pt x="95" y="101"/>
                  </a:cubicBezTo>
                  <a:cubicBezTo>
                    <a:pt x="96" y="98"/>
                    <a:pt x="98" y="94"/>
                    <a:pt x="99" y="89"/>
                  </a:cubicBezTo>
                  <a:cubicBezTo>
                    <a:pt x="107" y="92"/>
                    <a:pt x="107" y="92"/>
                    <a:pt x="107" y="92"/>
                  </a:cubicBezTo>
                  <a:cubicBezTo>
                    <a:pt x="106" y="96"/>
                    <a:pt x="104" y="100"/>
                    <a:pt x="103" y="104"/>
                  </a:cubicBezTo>
                  <a:close/>
                  <a:moveTo>
                    <a:pt x="21" y="103"/>
                  </a:moveTo>
                  <a:cubicBezTo>
                    <a:pt x="20" y="99"/>
                    <a:pt x="19" y="95"/>
                    <a:pt x="17" y="90"/>
                  </a:cubicBezTo>
                  <a:cubicBezTo>
                    <a:pt x="26" y="88"/>
                    <a:pt x="26" y="88"/>
                    <a:pt x="26" y="88"/>
                  </a:cubicBezTo>
                  <a:cubicBezTo>
                    <a:pt x="27" y="92"/>
                    <a:pt x="28" y="96"/>
                    <a:pt x="30" y="100"/>
                  </a:cubicBezTo>
                  <a:lnTo>
                    <a:pt x="21" y="103"/>
                  </a:lnTo>
                  <a:close/>
                  <a:moveTo>
                    <a:pt x="110" y="83"/>
                  </a:moveTo>
                  <a:cubicBezTo>
                    <a:pt x="102" y="80"/>
                    <a:pt x="102" y="80"/>
                    <a:pt x="102" y="80"/>
                  </a:cubicBezTo>
                  <a:cubicBezTo>
                    <a:pt x="103" y="76"/>
                    <a:pt x="104" y="72"/>
                    <a:pt x="105" y="68"/>
                  </a:cubicBezTo>
                  <a:cubicBezTo>
                    <a:pt x="113" y="70"/>
                    <a:pt x="113" y="70"/>
                    <a:pt x="113" y="70"/>
                  </a:cubicBezTo>
                  <a:cubicBezTo>
                    <a:pt x="112" y="74"/>
                    <a:pt x="111" y="79"/>
                    <a:pt x="110" y="83"/>
                  </a:cubicBezTo>
                  <a:close/>
                  <a:moveTo>
                    <a:pt x="15" y="81"/>
                  </a:moveTo>
                  <a:cubicBezTo>
                    <a:pt x="14" y="77"/>
                    <a:pt x="12" y="73"/>
                    <a:pt x="11" y="68"/>
                  </a:cubicBezTo>
                  <a:cubicBezTo>
                    <a:pt x="20" y="66"/>
                    <a:pt x="20" y="66"/>
                    <a:pt x="20" y="66"/>
                  </a:cubicBezTo>
                  <a:cubicBezTo>
                    <a:pt x="21" y="70"/>
                    <a:pt x="22" y="75"/>
                    <a:pt x="23" y="79"/>
                  </a:cubicBezTo>
                  <a:lnTo>
                    <a:pt x="15" y="81"/>
                  </a:lnTo>
                  <a:close/>
                  <a:moveTo>
                    <a:pt x="115" y="61"/>
                  </a:moveTo>
                  <a:cubicBezTo>
                    <a:pt x="107" y="59"/>
                    <a:pt x="107" y="59"/>
                    <a:pt x="107" y="59"/>
                  </a:cubicBezTo>
                  <a:cubicBezTo>
                    <a:pt x="108" y="55"/>
                    <a:pt x="108" y="52"/>
                    <a:pt x="109" y="49"/>
                  </a:cubicBezTo>
                  <a:cubicBezTo>
                    <a:pt x="117" y="50"/>
                    <a:pt x="117" y="50"/>
                    <a:pt x="117" y="50"/>
                  </a:cubicBezTo>
                  <a:cubicBezTo>
                    <a:pt x="117" y="54"/>
                    <a:pt x="116" y="57"/>
                    <a:pt x="115" y="61"/>
                  </a:cubicBezTo>
                  <a:close/>
                  <a:moveTo>
                    <a:pt x="9" y="59"/>
                  </a:moveTo>
                  <a:cubicBezTo>
                    <a:pt x="8" y="55"/>
                    <a:pt x="8" y="50"/>
                    <a:pt x="7" y="46"/>
                  </a:cubicBezTo>
                  <a:cubicBezTo>
                    <a:pt x="15" y="44"/>
                    <a:pt x="15" y="44"/>
                    <a:pt x="15" y="44"/>
                  </a:cubicBezTo>
                  <a:cubicBezTo>
                    <a:pt x="16" y="49"/>
                    <a:pt x="17" y="53"/>
                    <a:pt x="18" y="57"/>
                  </a:cubicBezTo>
                  <a:lnTo>
                    <a:pt x="9" y="59"/>
                  </a:lnTo>
                  <a:close/>
                  <a:moveTo>
                    <a:pt x="5" y="36"/>
                  </a:moveTo>
                  <a:cubicBezTo>
                    <a:pt x="5" y="32"/>
                    <a:pt x="4" y="28"/>
                    <a:pt x="3" y="23"/>
                  </a:cubicBezTo>
                  <a:cubicBezTo>
                    <a:pt x="12" y="22"/>
                    <a:pt x="12" y="22"/>
                    <a:pt x="12" y="22"/>
                  </a:cubicBezTo>
                  <a:cubicBezTo>
                    <a:pt x="12" y="27"/>
                    <a:pt x="13" y="31"/>
                    <a:pt x="14" y="35"/>
                  </a:cubicBezTo>
                  <a:lnTo>
                    <a:pt x="5" y="36"/>
                  </a:lnTo>
                  <a:close/>
                  <a:moveTo>
                    <a:pt x="2" y="14"/>
                  </a:moveTo>
                  <a:cubicBezTo>
                    <a:pt x="1" y="10"/>
                    <a:pt x="1" y="5"/>
                    <a:pt x="0" y="1"/>
                  </a:cubicBezTo>
                  <a:cubicBezTo>
                    <a:pt x="9" y="0"/>
                    <a:pt x="9" y="0"/>
                    <a:pt x="9" y="0"/>
                  </a:cubicBezTo>
                  <a:cubicBezTo>
                    <a:pt x="10" y="4"/>
                    <a:pt x="10" y="9"/>
                    <a:pt x="11" y="13"/>
                  </a:cubicBezTo>
                  <a:lnTo>
                    <a:pt x="2"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1" name="Freeform 103"/>
            <p:cNvSpPr>
              <a:spLocks noEditPoints="1"/>
            </p:cNvSpPr>
            <p:nvPr userDrawn="1"/>
          </p:nvSpPr>
          <p:spPr bwMode="auto">
            <a:xfrm>
              <a:off x="1422400" y="2422525"/>
              <a:ext cx="58738" cy="58738"/>
            </a:xfrm>
            <a:custGeom>
              <a:avLst/>
              <a:gdLst>
                <a:gd name="T0" fmla="*/ 37 w 37"/>
                <a:gd name="T1" fmla="*/ 37 h 37"/>
                <a:gd name="T2" fmla="*/ 0 w 37"/>
                <a:gd name="T3" fmla="*/ 28 h 37"/>
                <a:gd name="T4" fmla="*/ 26 w 37"/>
                <a:gd name="T5" fmla="*/ 0 h 37"/>
                <a:gd name="T6" fmla="*/ 37 w 37"/>
                <a:gd name="T7" fmla="*/ 37 h 37"/>
                <a:gd name="T8" fmla="*/ 18 w 37"/>
                <a:gd name="T9" fmla="*/ 23 h 37"/>
                <a:gd name="T10" fmla="*/ 24 w 37"/>
                <a:gd name="T11" fmla="*/ 24 h 37"/>
                <a:gd name="T12" fmla="*/ 22 w 37"/>
                <a:gd name="T13" fmla="*/ 18 h 37"/>
                <a:gd name="T14" fmla="*/ 18 w 37"/>
                <a:gd name="T15" fmla="*/ 23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7">
                  <a:moveTo>
                    <a:pt x="37" y="37"/>
                  </a:moveTo>
                  <a:lnTo>
                    <a:pt x="0" y="28"/>
                  </a:lnTo>
                  <a:lnTo>
                    <a:pt x="26" y="0"/>
                  </a:lnTo>
                  <a:lnTo>
                    <a:pt x="37" y="37"/>
                  </a:lnTo>
                  <a:close/>
                  <a:moveTo>
                    <a:pt x="18" y="23"/>
                  </a:moveTo>
                  <a:lnTo>
                    <a:pt x="24" y="24"/>
                  </a:lnTo>
                  <a:lnTo>
                    <a:pt x="22" y="18"/>
                  </a:lnTo>
                  <a:lnTo>
                    <a:pt x="18"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60" name="arrow round Dino"/>
          <p:cNvGrpSpPr/>
          <p:nvPr userDrawn="1"/>
        </p:nvGrpSpPr>
        <p:grpSpPr>
          <a:xfrm>
            <a:off x="1246188" y="1839912"/>
            <a:ext cx="214312" cy="285750"/>
            <a:chOff x="1246188" y="1839912"/>
            <a:chExt cx="214312" cy="285750"/>
          </a:xfrm>
        </p:grpSpPr>
        <p:sp>
          <p:nvSpPr>
            <p:cNvPr id="3149" name="Freeform 101"/>
            <p:cNvSpPr>
              <a:spLocks noEditPoints="1"/>
            </p:cNvSpPr>
            <p:nvPr userDrawn="1"/>
          </p:nvSpPr>
          <p:spPr bwMode="auto">
            <a:xfrm>
              <a:off x="1270000" y="1839912"/>
              <a:ext cx="190500" cy="285750"/>
            </a:xfrm>
            <a:custGeom>
              <a:avLst/>
              <a:gdLst>
                <a:gd name="T0" fmla="*/ 103 w 111"/>
                <a:gd name="T1" fmla="*/ 167 h 167"/>
                <a:gd name="T2" fmla="*/ 102 w 111"/>
                <a:gd name="T3" fmla="*/ 154 h 167"/>
                <a:gd name="T4" fmla="*/ 111 w 111"/>
                <a:gd name="T5" fmla="*/ 153 h 167"/>
                <a:gd name="T6" fmla="*/ 111 w 111"/>
                <a:gd name="T7" fmla="*/ 167 h 167"/>
                <a:gd name="T8" fmla="*/ 103 w 111"/>
                <a:gd name="T9" fmla="*/ 167 h 167"/>
                <a:gd name="T10" fmla="*/ 101 w 111"/>
                <a:gd name="T11" fmla="*/ 145 h 167"/>
                <a:gd name="T12" fmla="*/ 100 w 111"/>
                <a:gd name="T13" fmla="*/ 132 h 167"/>
                <a:gd name="T14" fmla="*/ 109 w 111"/>
                <a:gd name="T15" fmla="*/ 131 h 167"/>
                <a:gd name="T16" fmla="*/ 110 w 111"/>
                <a:gd name="T17" fmla="*/ 144 h 167"/>
                <a:gd name="T18" fmla="*/ 101 w 111"/>
                <a:gd name="T19" fmla="*/ 145 h 167"/>
                <a:gd name="T20" fmla="*/ 99 w 111"/>
                <a:gd name="T21" fmla="*/ 122 h 167"/>
                <a:gd name="T22" fmla="*/ 97 w 111"/>
                <a:gd name="T23" fmla="*/ 110 h 167"/>
                <a:gd name="T24" fmla="*/ 106 w 111"/>
                <a:gd name="T25" fmla="*/ 108 h 167"/>
                <a:gd name="T26" fmla="*/ 108 w 111"/>
                <a:gd name="T27" fmla="*/ 121 h 167"/>
                <a:gd name="T28" fmla="*/ 99 w 111"/>
                <a:gd name="T29" fmla="*/ 122 h 167"/>
                <a:gd name="T30" fmla="*/ 96 w 111"/>
                <a:gd name="T31" fmla="*/ 100 h 167"/>
                <a:gd name="T32" fmla="*/ 93 w 111"/>
                <a:gd name="T33" fmla="*/ 88 h 167"/>
                <a:gd name="T34" fmla="*/ 102 w 111"/>
                <a:gd name="T35" fmla="*/ 86 h 167"/>
                <a:gd name="T36" fmla="*/ 104 w 111"/>
                <a:gd name="T37" fmla="*/ 99 h 167"/>
                <a:gd name="T38" fmla="*/ 96 w 111"/>
                <a:gd name="T39" fmla="*/ 100 h 167"/>
                <a:gd name="T40" fmla="*/ 91 w 111"/>
                <a:gd name="T41" fmla="*/ 79 h 167"/>
                <a:gd name="T42" fmla="*/ 88 w 111"/>
                <a:gd name="T43" fmla="*/ 66 h 167"/>
                <a:gd name="T44" fmla="*/ 96 w 111"/>
                <a:gd name="T45" fmla="*/ 64 h 167"/>
                <a:gd name="T46" fmla="*/ 100 w 111"/>
                <a:gd name="T47" fmla="*/ 76 h 167"/>
                <a:gd name="T48" fmla="*/ 91 w 111"/>
                <a:gd name="T49" fmla="*/ 79 h 167"/>
                <a:gd name="T50" fmla="*/ 9 w 111"/>
                <a:gd name="T51" fmla="*/ 67 h 167"/>
                <a:gd name="T52" fmla="*/ 0 w 111"/>
                <a:gd name="T53" fmla="*/ 64 h 167"/>
                <a:gd name="T54" fmla="*/ 4 w 111"/>
                <a:gd name="T55" fmla="*/ 52 h 167"/>
                <a:gd name="T56" fmla="*/ 13 w 111"/>
                <a:gd name="T57" fmla="*/ 55 h 167"/>
                <a:gd name="T58" fmla="*/ 9 w 111"/>
                <a:gd name="T59" fmla="*/ 67 h 167"/>
                <a:gd name="T60" fmla="*/ 85 w 111"/>
                <a:gd name="T61" fmla="*/ 57 h 167"/>
                <a:gd name="T62" fmla="*/ 81 w 111"/>
                <a:gd name="T63" fmla="*/ 45 h 167"/>
                <a:gd name="T64" fmla="*/ 89 w 111"/>
                <a:gd name="T65" fmla="*/ 42 h 167"/>
                <a:gd name="T66" fmla="*/ 93 w 111"/>
                <a:gd name="T67" fmla="*/ 54 h 167"/>
                <a:gd name="T68" fmla="*/ 85 w 111"/>
                <a:gd name="T69" fmla="*/ 57 h 167"/>
                <a:gd name="T70" fmla="*/ 16 w 111"/>
                <a:gd name="T71" fmla="*/ 46 h 167"/>
                <a:gd name="T72" fmla="*/ 8 w 111"/>
                <a:gd name="T73" fmla="*/ 43 h 167"/>
                <a:gd name="T74" fmla="*/ 13 w 111"/>
                <a:gd name="T75" fmla="*/ 31 h 167"/>
                <a:gd name="T76" fmla="*/ 21 w 111"/>
                <a:gd name="T77" fmla="*/ 35 h 167"/>
                <a:gd name="T78" fmla="*/ 16 w 111"/>
                <a:gd name="T79" fmla="*/ 46 h 167"/>
                <a:gd name="T80" fmla="*/ 77 w 111"/>
                <a:gd name="T81" fmla="*/ 37 h 167"/>
                <a:gd name="T82" fmla="*/ 71 w 111"/>
                <a:gd name="T83" fmla="*/ 26 h 167"/>
                <a:gd name="T84" fmla="*/ 78 w 111"/>
                <a:gd name="T85" fmla="*/ 21 h 167"/>
                <a:gd name="T86" fmla="*/ 85 w 111"/>
                <a:gd name="T87" fmla="*/ 33 h 167"/>
                <a:gd name="T88" fmla="*/ 77 w 111"/>
                <a:gd name="T89" fmla="*/ 37 h 167"/>
                <a:gd name="T90" fmla="*/ 26 w 111"/>
                <a:gd name="T91" fmla="*/ 27 h 167"/>
                <a:gd name="T92" fmla="*/ 18 w 111"/>
                <a:gd name="T93" fmla="*/ 22 h 167"/>
                <a:gd name="T94" fmla="*/ 27 w 111"/>
                <a:gd name="T95" fmla="*/ 11 h 167"/>
                <a:gd name="T96" fmla="*/ 33 w 111"/>
                <a:gd name="T97" fmla="*/ 17 h 167"/>
                <a:gd name="T98" fmla="*/ 26 w 111"/>
                <a:gd name="T99" fmla="*/ 27 h 167"/>
                <a:gd name="T100" fmla="*/ 65 w 111"/>
                <a:gd name="T101" fmla="*/ 19 h 167"/>
                <a:gd name="T102" fmla="*/ 57 w 111"/>
                <a:gd name="T103" fmla="*/ 12 h 167"/>
                <a:gd name="T104" fmla="*/ 61 w 111"/>
                <a:gd name="T105" fmla="*/ 4 h 167"/>
                <a:gd name="T106" fmla="*/ 72 w 111"/>
                <a:gd name="T107" fmla="*/ 13 h 167"/>
                <a:gd name="T108" fmla="*/ 65 w 111"/>
                <a:gd name="T109" fmla="*/ 19 h 167"/>
                <a:gd name="T110" fmla="*/ 40 w 111"/>
                <a:gd name="T111" fmla="*/ 12 h 167"/>
                <a:gd name="T112" fmla="*/ 35 w 111"/>
                <a:gd name="T113" fmla="*/ 4 h 167"/>
                <a:gd name="T114" fmla="*/ 50 w 111"/>
                <a:gd name="T115" fmla="*/ 1 h 167"/>
                <a:gd name="T116" fmla="*/ 49 w 111"/>
                <a:gd name="T117" fmla="*/ 9 h 167"/>
                <a:gd name="T118" fmla="*/ 40 w 111"/>
                <a:gd name="T119" fmla="*/ 12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 h="167">
                  <a:moveTo>
                    <a:pt x="103" y="167"/>
                  </a:moveTo>
                  <a:cubicBezTo>
                    <a:pt x="102" y="163"/>
                    <a:pt x="102" y="158"/>
                    <a:pt x="102" y="154"/>
                  </a:cubicBezTo>
                  <a:cubicBezTo>
                    <a:pt x="111" y="153"/>
                    <a:pt x="111" y="153"/>
                    <a:pt x="111" y="153"/>
                  </a:cubicBezTo>
                  <a:cubicBezTo>
                    <a:pt x="111" y="158"/>
                    <a:pt x="111" y="162"/>
                    <a:pt x="111" y="167"/>
                  </a:cubicBezTo>
                  <a:lnTo>
                    <a:pt x="103" y="167"/>
                  </a:lnTo>
                  <a:close/>
                  <a:moveTo>
                    <a:pt x="101" y="145"/>
                  </a:moveTo>
                  <a:cubicBezTo>
                    <a:pt x="101" y="140"/>
                    <a:pt x="101" y="136"/>
                    <a:pt x="100" y="132"/>
                  </a:cubicBezTo>
                  <a:cubicBezTo>
                    <a:pt x="109" y="131"/>
                    <a:pt x="109" y="131"/>
                    <a:pt x="109" y="131"/>
                  </a:cubicBezTo>
                  <a:cubicBezTo>
                    <a:pt x="109" y="135"/>
                    <a:pt x="110" y="139"/>
                    <a:pt x="110" y="144"/>
                  </a:cubicBezTo>
                  <a:lnTo>
                    <a:pt x="101" y="145"/>
                  </a:lnTo>
                  <a:close/>
                  <a:moveTo>
                    <a:pt x="99" y="122"/>
                  </a:moveTo>
                  <a:cubicBezTo>
                    <a:pt x="99" y="118"/>
                    <a:pt x="98" y="114"/>
                    <a:pt x="97" y="110"/>
                  </a:cubicBezTo>
                  <a:cubicBezTo>
                    <a:pt x="106" y="108"/>
                    <a:pt x="106" y="108"/>
                    <a:pt x="106" y="108"/>
                  </a:cubicBezTo>
                  <a:cubicBezTo>
                    <a:pt x="107" y="113"/>
                    <a:pt x="107" y="117"/>
                    <a:pt x="108" y="121"/>
                  </a:cubicBezTo>
                  <a:lnTo>
                    <a:pt x="99" y="122"/>
                  </a:lnTo>
                  <a:close/>
                  <a:moveTo>
                    <a:pt x="96" y="100"/>
                  </a:moveTo>
                  <a:cubicBezTo>
                    <a:pt x="95" y="96"/>
                    <a:pt x="94" y="92"/>
                    <a:pt x="93" y="88"/>
                  </a:cubicBezTo>
                  <a:cubicBezTo>
                    <a:pt x="102" y="86"/>
                    <a:pt x="102" y="86"/>
                    <a:pt x="102" y="86"/>
                  </a:cubicBezTo>
                  <a:cubicBezTo>
                    <a:pt x="103" y="90"/>
                    <a:pt x="104" y="94"/>
                    <a:pt x="104" y="99"/>
                  </a:cubicBezTo>
                  <a:lnTo>
                    <a:pt x="96" y="100"/>
                  </a:lnTo>
                  <a:close/>
                  <a:moveTo>
                    <a:pt x="91" y="79"/>
                  </a:moveTo>
                  <a:cubicBezTo>
                    <a:pt x="90" y="74"/>
                    <a:pt x="89" y="70"/>
                    <a:pt x="88" y="66"/>
                  </a:cubicBezTo>
                  <a:cubicBezTo>
                    <a:pt x="96" y="64"/>
                    <a:pt x="96" y="64"/>
                    <a:pt x="96" y="64"/>
                  </a:cubicBezTo>
                  <a:cubicBezTo>
                    <a:pt x="97" y="68"/>
                    <a:pt x="99" y="72"/>
                    <a:pt x="100" y="76"/>
                  </a:cubicBezTo>
                  <a:lnTo>
                    <a:pt x="91" y="79"/>
                  </a:lnTo>
                  <a:close/>
                  <a:moveTo>
                    <a:pt x="9" y="67"/>
                  </a:moveTo>
                  <a:cubicBezTo>
                    <a:pt x="0" y="64"/>
                    <a:pt x="0" y="64"/>
                    <a:pt x="0" y="64"/>
                  </a:cubicBezTo>
                  <a:cubicBezTo>
                    <a:pt x="2" y="60"/>
                    <a:pt x="3" y="56"/>
                    <a:pt x="4" y="52"/>
                  </a:cubicBezTo>
                  <a:cubicBezTo>
                    <a:pt x="13" y="55"/>
                    <a:pt x="13" y="55"/>
                    <a:pt x="13" y="55"/>
                  </a:cubicBezTo>
                  <a:cubicBezTo>
                    <a:pt x="11" y="59"/>
                    <a:pt x="10" y="63"/>
                    <a:pt x="9" y="67"/>
                  </a:cubicBezTo>
                  <a:close/>
                  <a:moveTo>
                    <a:pt x="85" y="57"/>
                  </a:moveTo>
                  <a:cubicBezTo>
                    <a:pt x="84" y="53"/>
                    <a:pt x="82" y="49"/>
                    <a:pt x="81" y="45"/>
                  </a:cubicBezTo>
                  <a:cubicBezTo>
                    <a:pt x="89" y="42"/>
                    <a:pt x="89" y="42"/>
                    <a:pt x="89" y="42"/>
                  </a:cubicBezTo>
                  <a:cubicBezTo>
                    <a:pt x="90" y="46"/>
                    <a:pt x="92" y="50"/>
                    <a:pt x="93" y="54"/>
                  </a:cubicBezTo>
                  <a:lnTo>
                    <a:pt x="85" y="57"/>
                  </a:lnTo>
                  <a:close/>
                  <a:moveTo>
                    <a:pt x="16" y="46"/>
                  </a:moveTo>
                  <a:cubicBezTo>
                    <a:pt x="8" y="43"/>
                    <a:pt x="8" y="43"/>
                    <a:pt x="8" y="43"/>
                  </a:cubicBezTo>
                  <a:cubicBezTo>
                    <a:pt x="10" y="38"/>
                    <a:pt x="11" y="34"/>
                    <a:pt x="13" y="31"/>
                  </a:cubicBezTo>
                  <a:cubicBezTo>
                    <a:pt x="21" y="35"/>
                    <a:pt x="21" y="35"/>
                    <a:pt x="21" y="35"/>
                  </a:cubicBezTo>
                  <a:cubicBezTo>
                    <a:pt x="19" y="38"/>
                    <a:pt x="18" y="42"/>
                    <a:pt x="16" y="46"/>
                  </a:cubicBezTo>
                  <a:close/>
                  <a:moveTo>
                    <a:pt x="77" y="37"/>
                  </a:moveTo>
                  <a:cubicBezTo>
                    <a:pt x="75" y="33"/>
                    <a:pt x="73" y="29"/>
                    <a:pt x="71" y="26"/>
                  </a:cubicBezTo>
                  <a:cubicBezTo>
                    <a:pt x="78" y="21"/>
                    <a:pt x="78" y="21"/>
                    <a:pt x="78" y="21"/>
                  </a:cubicBezTo>
                  <a:cubicBezTo>
                    <a:pt x="80" y="25"/>
                    <a:pt x="83" y="29"/>
                    <a:pt x="85" y="33"/>
                  </a:cubicBezTo>
                  <a:lnTo>
                    <a:pt x="77" y="37"/>
                  </a:lnTo>
                  <a:close/>
                  <a:moveTo>
                    <a:pt x="26" y="27"/>
                  </a:moveTo>
                  <a:cubicBezTo>
                    <a:pt x="18" y="22"/>
                    <a:pt x="18" y="22"/>
                    <a:pt x="18" y="22"/>
                  </a:cubicBezTo>
                  <a:cubicBezTo>
                    <a:pt x="21" y="18"/>
                    <a:pt x="24" y="14"/>
                    <a:pt x="27" y="11"/>
                  </a:cubicBezTo>
                  <a:cubicBezTo>
                    <a:pt x="33" y="17"/>
                    <a:pt x="33" y="17"/>
                    <a:pt x="33" y="17"/>
                  </a:cubicBezTo>
                  <a:cubicBezTo>
                    <a:pt x="31" y="20"/>
                    <a:pt x="28" y="23"/>
                    <a:pt x="26" y="27"/>
                  </a:cubicBezTo>
                  <a:close/>
                  <a:moveTo>
                    <a:pt x="65" y="19"/>
                  </a:moveTo>
                  <a:cubicBezTo>
                    <a:pt x="63" y="16"/>
                    <a:pt x="60" y="13"/>
                    <a:pt x="57" y="12"/>
                  </a:cubicBezTo>
                  <a:cubicBezTo>
                    <a:pt x="61" y="4"/>
                    <a:pt x="61" y="4"/>
                    <a:pt x="61" y="4"/>
                  </a:cubicBezTo>
                  <a:cubicBezTo>
                    <a:pt x="65" y="6"/>
                    <a:pt x="68" y="9"/>
                    <a:pt x="72" y="13"/>
                  </a:cubicBezTo>
                  <a:lnTo>
                    <a:pt x="65" y="19"/>
                  </a:lnTo>
                  <a:close/>
                  <a:moveTo>
                    <a:pt x="40" y="12"/>
                  </a:moveTo>
                  <a:cubicBezTo>
                    <a:pt x="35" y="4"/>
                    <a:pt x="35" y="4"/>
                    <a:pt x="35" y="4"/>
                  </a:cubicBezTo>
                  <a:cubicBezTo>
                    <a:pt x="40" y="2"/>
                    <a:pt x="45" y="0"/>
                    <a:pt x="50" y="1"/>
                  </a:cubicBezTo>
                  <a:cubicBezTo>
                    <a:pt x="49" y="9"/>
                    <a:pt x="49" y="9"/>
                    <a:pt x="49" y="9"/>
                  </a:cubicBezTo>
                  <a:cubicBezTo>
                    <a:pt x="46" y="9"/>
                    <a:pt x="43" y="10"/>
                    <a:pt x="40"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2" name="Freeform 104"/>
            <p:cNvSpPr>
              <a:spLocks noEditPoints="1"/>
            </p:cNvSpPr>
            <p:nvPr userDrawn="1"/>
          </p:nvSpPr>
          <p:spPr bwMode="auto">
            <a:xfrm>
              <a:off x="1246188" y="1954213"/>
              <a:ext cx="58738" cy="58738"/>
            </a:xfrm>
            <a:custGeom>
              <a:avLst/>
              <a:gdLst>
                <a:gd name="T0" fmla="*/ 9 w 37"/>
                <a:gd name="T1" fmla="*/ 37 h 37"/>
                <a:gd name="T2" fmla="*/ 0 w 37"/>
                <a:gd name="T3" fmla="*/ 0 h 37"/>
                <a:gd name="T4" fmla="*/ 37 w 37"/>
                <a:gd name="T5" fmla="*/ 11 h 37"/>
                <a:gd name="T6" fmla="*/ 9 w 37"/>
                <a:gd name="T7" fmla="*/ 37 h 37"/>
                <a:gd name="T8" fmla="*/ 13 w 37"/>
                <a:gd name="T9" fmla="*/ 13 h 37"/>
                <a:gd name="T10" fmla="*/ 14 w 37"/>
                <a:gd name="T11" fmla="*/ 20 h 37"/>
                <a:gd name="T12" fmla="*/ 19 w 37"/>
                <a:gd name="T13" fmla="*/ 15 h 37"/>
                <a:gd name="T14" fmla="*/ 13 w 37"/>
                <a:gd name="T15" fmla="*/ 13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7">
                  <a:moveTo>
                    <a:pt x="9" y="37"/>
                  </a:moveTo>
                  <a:lnTo>
                    <a:pt x="0" y="0"/>
                  </a:lnTo>
                  <a:lnTo>
                    <a:pt x="37" y="11"/>
                  </a:lnTo>
                  <a:lnTo>
                    <a:pt x="9" y="37"/>
                  </a:lnTo>
                  <a:close/>
                  <a:moveTo>
                    <a:pt x="13" y="13"/>
                  </a:moveTo>
                  <a:lnTo>
                    <a:pt x="14" y="20"/>
                  </a:lnTo>
                  <a:lnTo>
                    <a:pt x="19" y="15"/>
                  </a:lnTo>
                  <a:lnTo>
                    <a:pt x="13" y="1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61" name="arrow round Dino"/>
          <p:cNvGrpSpPr/>
          <p:nvPr userDrawn="1"/>
        </p:nvGrpSpPr>
        <p:grpSpPr>
          <a:xfrm>
            <a:off x="1027113" y="2112963"/>
            <a:ext cx="376237" cy="133350"/>
            <a:chOff x="1027113" y="2112963"/>
            <a:chExt cx="376237" cy="133350"/>
          </a:xfrm>
        </p:grpSpPr>
        <p:sp>
          <p:nvSpPr>
            <p:cNvPr id="3148" name="Freeform 100"/>
            <p:cNvSpPr>
              <a:spLocks noEditPoints="1"/>
            </p:cNvSpPr>
            <p:nvPr userDrawn="1"/>
          </p:nvSpPr>
          <p:spPr bwMode="auto">
            <a:xfrm>
              <a:off x="1027113" y="2112963"/>
              <a:ext cx="323850" cy="133350"/>
            </a:xfrm>
            <a:custGeom>
              <a:avLst/>
              <a:gdLst>
                <a:gd name="T0" fmla="*/ 65 w 189"/>
                <a:gd name="T1" fmla="*/ 78 h 78"/>
                <a:gd name="T2" fmla="*/ 69 w 189"/>
                <a:gd name="T3" fmla="*/ 69 h 78"/>
                <a:gd name="T4" fmla="*/ 78 w 189"/>
                <a:gd name="T5" fmla="*/ 77 h 78"/>
                <a:gd name="T6" fmla="*/ 55 w 189"/>
                <a:gd name="T7" fmla="*/ 77 h 78"/>
                <a:gd name="T8" fmla="*/ 44 w 189"/>
                <a:gd name="T9" fmla="*/ 67 h 78"/>
                <a:gd name="T10" fmla="*/ 55 w 189"/>
                <a:gd name="T11" fmla="*/ 77 h 78"/>
                <a:gd name="T12" fmla="*/ 87 w 189"/>
                <a:gd name="T13" fmla="*/ 68 h 78"/>
                <a:gd name="T14" fmla="*/ 101 w 189"/>
                <a:gd name="T15" fmla="*/ 76 h 78"/>
                <a:gd name="T16" fmla="*/ 111 w 189"/>
                <a:gd name="T17" fmla="*/ 74 h 78"/>
                <a:gd name="T18" fmla="*/ 122 w 189"/>
                <a:gd name="T19" fmla="*/ 64 h 78"/>
                <a:gd name="T20" fmla="*/ 111 w 189"/>
                <a:gd name="T21" fmla="*/ 74 h 78"/>
                <a:gd name="T22" fmla="*/ 19 w 189"/>
                <a:gd name="T23" fmla="*/ 68 h 78"/>
                <a:gd name="T24" fmla="*/ 35 w 189"/>
                <a:gd name="T25" fmla="*/ 65 h 78"/>
                <a:gd name="T26" fmla="*/ 133 w 189"/>
                <a:gd name="T27" fmla="*/ 70 h 78"/>
                <a:gd name="T28" fmla="*/ 144 w 189"/>
                <a:gd name="T29" fmla="*/ 59 h 78"/>
                <a:gd name="T30" fmla="*/ 133 w 189"/>
                <a:gd name="T31" fmla="*/ 70 h 78"/>
                <a:gd name="T32" fmla="*/ 153 w 189"/>
                <a:gd name="T33" fmla="*/ 56 h 78"/>
                <a:gd name="T34" fmla="*/ 168 w 189"/>
                <a:gd name="T35" fmla="*/ 61 h 78"/>
                <a:gd name="T36" fmla="*/ 11 w 189"/>
                <a:gd name="T37" fmla="*/ 62 h 78"/>
                <a:gd name="T38" fmla="*/ 10 w 189"/>
                <a:gd name="T39" fmla="*/ 47 h 78"/>
                <a:gd name="T40" fmla="*/ 11 w 189"/>
                <a:gd name="T41" fmla="*/ 62 h 78"/>
                <a:gd name="T42" fmla="*/ 174 w 189"/>
                <a:gd name="T43" fmla="*/ 50 h 78"/>
                <a:gd name="T44" fmla="*/ 189 w 189"/>
                <a:gd name="T45" fmla="*/ 52 h 78"/>
                <a:gd name="T46" fmla="*/ 0 w 189"/>
                <a:gd name="T47" fmla="*/ 39 h 78"/>
                <a:gd name="T48" fmla="*/ 3 w 189"/>
                <a:gd name="T49" fmla="*/ 25 h 78"/>
                <a:gd name="T50" fmla="*/ 8 w 189"/>
                <a:gd name="T51" fmla="*/ 38 h 78"/>
                <a:gd name="T52" fmla="*/ 0 w 189"/>
                <a:gd name="T53" fmla="*/ 39 h 78"/>
                <a:gd name="T54" fmla="*/ 8 w 189"/>
                <a:gd name="T55" fmla="*/ 16 h 78"/>
                <a:gd name="T56" fmla="*/ 24 w 189"/>
                <a:gd name="T57" fmla="*/ 14 h 78"/>
                <a:gd name="T58" fmla="*/ 31 w 189"/>
                <a:gd name="T59" fmla="*/ 10 h 78"/>
                <a:gd name="T60" fmla="*/ 42 w 189"/>
                <a:gd name="T61" fmla="*/ 0 h 78"/>
                <a:gd name="T62" fmla="*/ 43 w 189"/>
                <a:gd name="T63" fmla="*/ 9 h 78"/>
                <a:gd name="T64" fmla="*/ 31 w 189"/>
                <a:gd name="T65" fmla="*/ 1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9" h="78">
                  <a:moveTo>
                    <a:pt x="69" y="78"/>
                  </a:moveTo>
                  <a:cubicBezTo>
                    <a:pt x="67" y="78"/>
                    <a:pt x="66" y="78"/>
                    <a:pt x="65" y="78"/>
                  </a:cubicBezTo>
                  <a:cubicBezTo>
                    <a:pt x="65" y="69"/>
                    <a:pt x="65" y="69"/>
                    <a:pt x="65" y="69"/>
                  </a:cubicBezTo>
                  <a:cubicBezTo>
                    <a:pt x="66" y="69"/>
                    <a:pt x="68" y="69"/>
                    <a:pt x="69" y="69"/>
                  </a:cubicBezTo>
                  <a:cubicBezTo>
                    <a:pt x="72" y="69"/>
                    <a:pt x="75" y="69"/>
                    <a:pt x="78" y="69"/>
                  </a:cubicBezTo>
                  <a:cubicBezTo>
                    <a:pt x="78" y="77"/>
                    <a:pt x="78" y="77"/>
                    <a:pt x="78" y="77"/>
                  </a:cubicBezTo>
                  <a:cubicBezTo>
                    <a:pt x="75" y="78"/>
                    <a:pt x="72" y="78"/>
                    <a:pt x="69" y="78"/>
                  </a:cubicBezTo>
                  <a:close/>
                  <a:moveTo>
                    <a:pt x="55" y="77"/>
                  </a:moveTo>
                  <a:cubicBezTo>
                    <a:pt x="51" y="77"/>
                    <a:pt x="46" y="76"/>
                    <a:pt x="42" y="75"/>
                  </a:cubicBezTo>
                  <a:cubicBezTo>
                    <a:pt x="44" y="67"/>
                    <a:pt x="44" y="67"/>
                    <a:pt x="44" y="67"/>
                  </a:cubicBezTo>
                  <a:cubicBezTo>
                    <a:pt x="47" y="68"/>
                    <a:pt x="52" y="68"/>
                    <a:pt x="56" y="68"/>
                  </a:cubicBezTo>
                  <a:lnTo>
                    <a:pt x="55" y="77"/>
                  </a:lnTo>
                  <a:close/>
                  <a:moveTo>
                    <a:pt x="88" y="77"/>
                  </a:moveTo>
                  <a:cubicBezTo>
                    <a:pt x="87" y="68"/>
                    <a:pt x="87" y="68"/>
                    <a:pt x="87" y="68"/>
                  </a:cubicBezTo>
                  <a:cubicBezTo>
                    <a:pt x="91" y="68"/>
                    <a:pt x="96" y="67"/>
                    <a:pt x="100" y="67"/>
                  </a:cubicBezTo>
                  <a:cubicBezTo>
                    <a:pt x="101" y="76"/>
                    <a:pt x="101" y="76"/>
                    <a:pt x="101" y="76"/>
                  </a:cubicBezTo>
                  <a:cubicBezTo>
                    <a:pt x="97" y="76"/>
                    <a:pt x="92" y="76"/>
                    <a:pt x="88" y="77"/>
                  </a:cubicBezTo>
                  <a:close/>
                  <a:moveTo>
                    <a:pt x="111" y="74"/>
                  </a:moveTo>
                  <a:cubicBezTo>
                    <a:pt x="109" y="66"/>
                    <a:pt x="109" y="66"/>
                    <a:pt x="109" y="66"/>
                  </a:cubicBezTo>
                  <a:cubicBezTo>
                    <a:pt x="114" y="65"/>
                    <a:pt x="118" y="64"/>
                    <a:pt x="122" y="64"/>
                  </a:cubicBezTo>
                  <a:cubicBezTo>
                    <a:pt x="124" y="72"/>
                    <a:pt x="124" y="72"/>
                    <a:pt x="124" y="72"/>
                  </a:cubicBezTo>
                  <a:cubicBezTo>
                    <a:pt x="119" y="73"/>
                    <a:pt x="115" y="74"/>
                    <a:pt x="111" y="74"/>
                  </a:cubicBezTo>
                  <a:close/>
                  <a:moveTo>
                    <a:pt x="32" y="73"/>
                  </a:moveTo>
                  <a:cubicBezTo>
                    <a:pt x="28" y="72"/>
                    <a:pt x="23" y="70"/>
                    <a:pt x="19" y="68"/>
                  </a:cubicBezTo>
                  <a:cubicBezTo>
                    <a:pt x="23" y="61"/>
                    <a:pt x="23" y="61"/>
                    <a:pt x="23" y="61"/>
                  </a:cubicBezTo>
                  <a:cubicBezTo>
                    <a:pt x="27" y="62"/>
                    <a:pt x="30" y="64"/>
                    <a:pt x="35" y="65"/>
                  </a:cubicBezTo>
                  <a:lnTo>
                    <a:pt x="32" y="73"/>
                  </a:lnTo>
                  <a:close/>
                  <a:moveTo>
                    <a:pt x="133" y="70"/>
                  </a:moveTo>
                  <a:cubicBezTo>
                    <a:pt x="131" y="62"/>
                    <a:pt x="131" y="62"/>
                    <a:pt x="131" y="62"/>
                  </a:cubicBezTo>
                  <a:cubicBezTo>
                    <a:pt x="136" y="61"/>
                    <a:pt x="140" y="60"/>
                    <a:pt x="144" y="59"/>
                  </a:cubicBezTo>
                  <a:cubicBezTo>
                    <a:pt x="146" y="67"/>
                    <a:pt x="146" y="67"/>
                    <a:pt x="146" y="67"/>
                  </a:cubicBezTo>
                  <a:cubicBezTo>
                    <a:pt x="142" y="68"/>
                    <a:pt x="138" y="69"/>
                    <a:pt x="133" y="70"/>
                  </a:cubicBezTo>
                  <a:close/>
                  <a:moveTo>
                    <a:pt x="155" y="65"/>
                  </a:moveTo>
                  <a:cubicBezTo>
                    <a:pt x="153" y="56"/>
                    <a:pt x="153" y="56"/>
                    <a:pt x="153" y="56"/>
                  </a:cubicBezTo>
                  <a:cubicBezTo>
                    <a:pt x="157" y="55"/>
                    <a:pt x="161" y="54"/>
                    <a:pt x="165" y="53"/>
                  </a:cubicBezTo>
                  <a:cubicBezTo>
                    <a:pt x="168" y="61"/>
                    <a:pt x="168" y="61"/>
                    <a:pt x="168" y="61"/>
                  </a:cubicBezTo>
                  <a:cubicBezTo>
                    <a:pt x="164" y="62"/>
                    <a:pt x="160" y="64"/>
                    <a:pt x="155" y="65"/>
                  </a:cubicBezTo>
                  <a:close/>
                  <a:moveTo>
                    <a:pt x="11" y="62"/>
                  </a:moveTo>
                  <a:cubicBezTo>
                    <a:pt x="7" y="59"/>
                    <a:pt x="4" y="55"/>
                    <a:pt x="2" y="50"/>
                  </a:cubicBezTo>
                  <a:cubicBezTo>
                    <a:pt x="10" y="47"/>
                    <a:pt x="10" y="47"/>
                    <a:pt x="10" y="47"/>
                  </a:cubicBezTo>
                  <a:cubicBezTo>
                    <a:pt x="12" y="50"/>
                    <a:pt x="14" y="53"/>
                    <a:pt x="17" y="56"/>
                  </a:cubicBezTo>
                  <a:lnTo>
                    <a:pt x="11" y="62"/>
                  </a:lnTo>
                  <a:close/>
                  <a:moveTo>
                    <a:pt x="177" y="58"/>
                  </a:moveTo>
                  <a:cubicBezTo>
                    <a:pt x="174" y="50"/>
                    <a:pt x="174" y="50"/>
                    <a:pt x="174" y="50"/>
                  </a:cubicBezTo>
                  <a:cubicBezTo>
                    <a:pt x="179" y="48"/>
                    <a:pt x="182" y="46"/>
                    <a:pt x="185" y="45"/>
                  </a:cubicBezTo>
                  <a:cubicBezTo>
                    <a:pt x="189" y="52"/>
                    <a:pt x="189" y="52"/>
                    <a:pt x="189" y="52"/>
                  </a:cubicBezTo>
                  <a:cubicBezTo>
                    <a:pt x="186" y="54"/>
                    <a:pt x="182" y="56"/>
                    <a:pt x="177" y="58"/>
                  </a:cubicBezTo>
                  <a:close/>
                  <a:moveTo>
                    <a:pt x="0" y="39"/>
                  </a:moveTo>
                  <a:cubicBezTo>
                    <a:pt x="0" y="39"/>
                    <a:pt x="0" y="38"/>
                    <a:pt x="0" y="38"/>
                  </a:cubicBezTo>
                  <a:cubicBezTo>
                    <a:pt x="0" y="33"/>
                    <a:pt x="1" y="29"/>
                    <a:pt x="3" y="25"/>
                  </a:cubicBezTo>
                  <a:cubicBezTo>
                    <a:pt x="10" y="28"/>
                    <a:pt x="10" y="28"/>
                    <a:pt x="10" y="28"/>
                  </a:cubicBezTo>
                  <a:cubicBezTo>
                    <a:pt x="9" y="31"/>
                    <a:pt x="8" y="35"/>
                    <a:pt x="8" y="38"/>
                  </a:cubicBezTo>
                  <a:cubicBezTo>
                    <a:pt x="8" y="38"/>
                    <a:pt x="8" y="39"/>
                    <a:pt x="9" y="39"/>
                  </a:cubicBezTo>
                  <a:lnTo>
                    <a:pt x="0" y="39"/>
                  </a:lnTo>
                  <a:close/>
                  <a:moveTo>
                    <a:pt x="15" y="21"/>
                  </a:moveTo>
                  <a:cubicBezTo>
                    <a:pt x="8" y="16"/>
                    <a:pt x="8" y="16"/>
                    <a:pt x="8" y="16"/>
                  </a:cubicBezTo>
                  <a:cubicBezTo>
                    <a:pt x="11" y="12"/>
                    <a:pt x="15" y="9"/>
                    <a:pt x="19" y="6"/>
                  </a:cubicBezTo>
                  <a:cubicBezTo>
                    <a:pt x="24" y="14"/>
                    <a:pt x="24" y="14"/>
                    <a:pt x="24" y="14"/>
                  </a:cubicBezTo>
                  <a:cubicBezTo>
                    <a:pt x="20" y="16"/>
                    <a:pt x="17" y="18"/>
                    <a:pt x="15" y="21"/>
                  </a:cubicBezTo>
                  <a:close/>
                  <a:moveTo>
                    <a:pt x="31" y="10"/>
                  </a:moveTo>
                  <a:cubicBezTo>
                    <a:pt x="29" y="2"/>
                    <a:pt x="29" y="2"/>
                    <a:pt x="29" y="2"/>
                  </a:cubicBezTo>
                  <a:cubicBezTo>
                    <a:pt x="33" y="1"/>
                    <a:pt x="38" y="0"/>
                    <a:pt x="42" y="0"/>
                  </a:cubicBezTo>
                  <a:cubicBezTo>
                    <a:pt x="43" y="0"/>
                    <a:pt x="43" y="0"/>
                    <a:pt x="43" y="0"/>
                  </a:cubicBezTo>
                  <a:cubicBezTo>
                    <a:pt x="43" y="9"/>
                    <a:pt x="43" y="9"/>
                    <a:pt x="43" y="9"/>
                  </a:cubicBezTo>
                  <a:cubicBezTo>
                    <a:pt x="42" y="9"/>
                    <a:pt x="42" y="9"/>
                    <a:pt x="42" y="9"/>
                  </a:cubicBezTo>
                  <a:cubicBezTo>
                    <a:pt x="39" y="9"/>
                    <a:pt x="35" y="9"/>
                    <a:pt x="31"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3" name="Freeform 105"/>
            <p:cNvSpPr>
              <a:spLocks noEditPoints="1"/>
            </p:cNvSpPr>
            <p:nvPr userDrawn="1"/>
          </p:nvSpPr>
          <p:spPr bwMode="auto">
            <a:xfrm>
              <a:off x="1343025" y="2163763"/>
              <a:ext cx="60325" cy="57150"/>
            </a:xfrm>
            <a:custGeom>
              <a:avLst/>
              <a:gdLst>
                <a:gd name="T0" fmla="*/ 15 w 38"/>
                <a:gd name="T1" fmla="*/ 36 h 36"/>
                <a:gd name="T2" fmla="*/ 0 w 38"/>
                <a:gd name="T3" fmla="*/ 0 h 36"/>
                <a:gd name="T4" fmla="*/ 38 w 38"/>
                <a:gd name="T5" fmla="*/ 4 h 36"/>
                <a:gd name="T6" fmla="*/ 15 w 38"/>
                <a:gd name="T7" fmla="*/ 36 h 36"/>
                <a:gd name="T8" fmla="*/ 15 w 38"/>
                <a:gd name="T9" fmla="*/ 12 h 36"/>
                <a:gd name="T10" fmla="*/ 17 w 38"/>
                <a:gd name="T11" fmla="*/ 17 h 36"/>
                <a:gd name="T12" fmla="*/ 21 w 38"/>
                <a:gd name="T13" fmla="*/ 12 h 36"/>
                <a:gd name="T14" fmla="*/ 15 w 38"/>
                <a:gd name="T15" fmla="*/ 12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36">
                  <a:moveTo>
                    <a:pt x="15" y="36"/>
                  </a:moveTo>
                  <a:lnTo>
                    <a:pt x="0" y="0"/>
                  </a:lnTo>
                  <a:lnTo>
                    <a:pt x="38" y="4"/>
                  </a:lnTo>
                  <a:lnTo>
                    <a:pt x="15" y="36"/>
                  </a:lnTo>
                  <a:close/>
                  <a:moveTo>
                    <a:pt x="15" y="12"/>
                  </a:moveTo>
                  <a:lnTo>
                    <a:pt x="17" y="17"/>
                  </a:lnTo>
                  <a:lnTo>
                    <a:pt x="21" y="12"/>
                  </a:lnTo>
                  <a:lnTo>
                    <a:pt x="15"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3154" name="Dinosaur"/>
          <p:cNvSpPr>
            <a:spLocks noEditPoints="1"/>
          </p:cNvSpPr>
          <p:nvPr userDrawn="1"/>
        </p:nvSpPr>
        <p:spPr bwMode="auto">
          <a:xfrm>
            <a:off x="1101725" y="1924050"/>
            <a:ext cx="412750" cy="515938"/>
          </a:xfrm>
          <a:custGeom>
            <a:avLst/>
            <a:gdLst>
              <a:gd name="T0" fmla="*/ 112 w 241"/>
              <a:gd name="T1" fmla="*/ 288 h 301"/>
              <a:gd name="T2" fmla="*/ 72 w 241"/>
              <a:gd name="T3" fmla="*/ 269 h 301"/>
              <a:gd name="T4" fmla="*/ 154 w 241"/>
              <a:gd name="T5" fmla="*/ 266 h 301"/>
              <a:gd name="T6" fmla="*/ 179 w 241"/>
              <a:gd name="T7" fmla="*/ 256 h 301"/>
              <a:gd name="T8" fmla="*/ 184 w 241"/>
              <a:gd name="T9" fmla="*/ 220 h 301"/>
              <a:gd name="T10" fmla="*/ 157 w 241"/>
              <a:gd name="T11" fmla="*/ 203 h 301"/>
              <a:gd name="T12" fmla="*/ 147 w 241"/>
              <a:gd name="T13" fmla="*/ 200 h 301"/>
              <a:gd name="T14" fmla="*/ 134 w 241"/>
              <a:gd name="T15" fmla="*/ 223 h 301"/>
              <a:gd name="T16" fmla="*/ 117 w 241"/>
              <a:gd name="T17" fmla="*/ 228 h 301"/>
              <a:gd name="T18" fmla="*/ 96 w 241"/>
              <a:gd name="T19" fmla="*/ 196 h 301"/>
              <a:gd name="T20" fmla="*/ 89 w 241"/>
              <a:gd name="T21" fmla="*/ 197 h 301"/>
              <a:gd name="T22" fmla="*/ 71 w 241"/>
              <a:gd name="T23" fmla="*/ 216 h 301"/>
              <a:gd name="T24" fmla="*/ 56 w 241"/>
              <a:gd name="T25" fmla="*/ 202 h 301"/>
              <a:gd name="T26" fmla="*/ 56 w 241"/>
              <a:gd name="T27" fmla="*/ 188 h 301"/>
              <a:gd name="T28" fmla="*/ 46 w 241"/>
              <a:gd name="T29" fmla="*/ 166 h 301"/>
              <a:gd name="T30" fmla="*/ 34 w 241"/>
              <a:gd name="T31" fmla="*/ 149 h 301"/>
              <a:gd name="T32" fmla="*/ 30 w 241"/>
              <a:gd name="T33" fmla="*/ 73 h 301"/>
              <a:gd name="T34" fmla="*/ 30 w 241"/>
              <a:gd name="T35" fmla="*/ 45 h 301"/>
              <a:gd name="T36" fmla="*/ 25 w 241"/>
              <a:gd name="T37" fmla="*/ 40 h 301"/>
              <a:gd name="T38" fmla="*/ 17 w 241"/>
              <a:gd name="T39" fmla="*/ 29 h 301"/>
              <a:gd name="T40" fmla="*/ 7 w 241"/>
              <a:gd name="T41" fmla="*/ 6 h 301"/>
              <a:gd name="T42" fmla="*/ 58 w 241"/>
              <a:gd name="T43" fmla="*/ 13 h 301"/>
              <a:gd name="T44" fmla="*/ 68 w 241"/>
              <a:gd name="T45" fmla="*/ 104 h 301"/>
              <a:gd name="T46" fmla="*/ 100 w 241"/>
              <a:gd name="T47" fmla="*/ 98 h 301"/>
              <a:gd name="T48" fmla="*/ 200 w 241"/>
              <a:gd name="T49" fmla="*/ 134 h 301"/>
              <a:gd name="T50" fmla="*/ 155 w 241"/>
              <a:gd name="T51" fmla="*/ 301 h 301"/>
              <a:gd name="T52" fmla="*/ 79 w 241"/>
              <a:gd name="T53" fmla="*/ 269 h 301"/>
              <a:gd name="T54" fmla="*/ 115 w 241"/>
              <a:gd name="T55" fmla="*/ 282 h 301"/>
              <a:gd name="T56" fmla="*/ 214 w 241"/>
              <a:gd name="T57" fmla="*/ 260 h 301"/>
              <a:gd name="T58" fmla="*/ 141 w 241"/>
              <a:gd name="T59" fmla="*/ 86 h 301"/>
              <a:gd name="T60" fmla="*/ 91 w 241"/>
              <a:gd name="T61" fmla="*/ 112 h 301"/>
              <a:gd name="T62" fmla="*/ 57 w 241"/>
              <a:gd name="T63" fmla="*/ 60 h 301"/>
              <a:gd name="T64" fmla="*/ 30 w 241"/>
              <a:gd name="T65" fmla="*/ 6 h 301"/>
              <a:gd name="T66" fmla="*/ 9 w 241"/>
              <a:gd name="T67" fmla="*/ 22 h 301"/>
              <a:gd name="T68" fmla="*/ 22 w 241"/>
              <a:gd name="T69" fmla="*/ 23 h 301"/>
              <a:gd name="T70" fmla="*/ 32 w 241"/>
              <a:gd name="T71" fmla="*/ 38 h 301"/>
              <a:gd name="T72" fmla="*/ 36 w 241"/>
              <a:gd name="T73" fmla="*/ 58 h 301"/>
              <a:gd name="T74" fmla="*/ 34 w 241"/>
              <a:gd name="T75" fmla="*/ 100 h 301"/>
              <a:gd name="T76" fmla="*/ 50 w 241"/>
              <a:gd name="T77" fmla="*/ 156 h 301"/>
              <a:gd name="T78" fmla="*/ 59 w 241"/>
              <a:gd name="T79" fmla="*/ 178 h 301"/>
              <a:gd name="T80" fmla="*/ 62 w 241"/>
              <a:gd name="T81" fmla="*/ 186 h 301"/>
              <a:gd name="T82" fmla="*/ 63 w 241"/>
              <a:gd name="T83" fmla="*/ 202 h 301"/>
              <a:gd name="T84" fmla="*/ 71 w 241"/>
              <a:gd name="T85" fmla="*/ 209 h 301"/>
              <a:gd name="T86" fmla="*/ 83 w 241"/>
              <a:gd name="T87" fmla="*/ 197 h 301"/>
              <a:gd name="T88" fmla="*/ 86 w 241"/>
              <a:gd name="T89" fmla="*/ 190 h 301"/>
              <a:gd name="T90" fmla="*/ 94 w 241"/>
              <a:gd name="T91" fmla="*/ 190 h 301"/>
              <a:gd name="T92" fmla="*/ 103 w 241"/>
              <a:gd name="T93" fmla="*/ 194 h 301"/>
              <a:gd name="T94" fmla="*/ 117 w 241"/>
              <a:gd name="T95" fmla="*/ 222 h 301"/>
              <a:gd name="T96" fmla="*/ 128 w 241"/>
              <a:gd name="T97" fmla="*/ 213 h 301"/>
              <a:gd name="T98" fmla="*/ 139 w 241"/>
              <a:gd name="T99" fmla="*/ 208 h 301"/>
              <a:gd name="T100" fmla="*/ 144 w 241"/>
              <a:gd name="T101" fmla="*/ 194 h 301"/>
              <a:gd name="T102" fmla="*/ 164 w 241"/>
              <a:gd name="T103" fmla="*/ 203 h 301"/>
              <a:gd name="T104" fmla="*/ 185 w 241"/>
              <a:gd name="T105" fmla="*/ 214 h 301"/>
              <a:gd name="T106" fmla="*/ 183 w 241"/>
              <a:gd name="T107" fmla="*/ 261 h 301"/>
              <a:gd name="T108" fmla="*/ 154 w 241"/>
              <a:gd name="T109" fmla="*/ 272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1" h="301">
                <a:moveTo>
                  <a:pt x="155" y="301"/>
                </a:moveTo>
                <a:cubicBezTo>
                  <a:pt x="150" y="301"/>
                  <a:pt x="145" y="300"/>
                  <a:pt x="140" y="299"/>
                </a:cubicBezTo>
                <a:cubicBezTo>
                  <a:pt x="129" y="296"/>
                  <a:pt x="121" y="292"/>
                  <a:pt x="112" y="288"/>
                </a:cubicBezTo>
                <a:cubicBezTo>
                  <a:pt x="108" y="286"/>
                  <a:pt x="104" y="284"/>
                  <a:pt x="100" y="282"/>
                </a:cubicBezTo>
                <a:cubicBezTo>
                  <a:pt x="96" y="281"/>
                  <a:pt x="90" y="278"/>
                  <a:pt x="83" y="278"/>
                </a:cubicBezTo>
                <a:cubicBezTo>
                  <a:pt x="73" y="276"/>
                  <a:pt x="72" y="272"/>
                  <a:pt x="72" y="269"/>
                </a:cubicBezTo>
                <a:cubicBezTo>
                  <a:pt x="73" y="262"/>
                  <a:pt x="84" y="255"/>
                  <a:pt x="92" y="255"/>
                </a:cubicBezTo>
                <a:cubicBezTo>
                  <a:pt x="103" y="254"/>
                  <a:pt x="114" y="257"/>
                  <a:pt x="125" y="260"/>
                </a:cubicBezTo>
                <a:cubicBezTo>
                  <a:pt x="135" y="263"/>
                  <a:pt x="144" y="266"/>
                  <a:pt x="154" y="266"/>
                </a:cubicBezTo>
                <a:cubicBezTo>
                  <a:pt x="154" y="266"/>
                  <a:pt x="154" y="266"/>
                  <a:pt x="154" y="266"/>
                </a:cubicBezTo>
                <a:cubicBezTo>
                  <a:pt x="163" y="266"/>
                  <a:pt x="170" y="263"/>
                  <a:pt x="177" y="258"/>
                </a:cubicBezTo>
                <a:cubicBezTo>
                  <a:pt x="178" y="257"/>
                  <a:pt x="178" y="257"/>
                  <a:pt x="179" y="256"/>
                </a:cubicBezTo>
                <a:cubicBezTo>
                  <a:pt x="184" y="252"/>
                  <a:pt x="189" y="248"/>
                  <a:pt x="191" y="236"/>
                </a:cubicBezTo>
                <a:cubicBezTo>
                  <a:pt x="191" y="231"/>
                  <a:pt x="189" y="225"/>
                  <a:pt x="187" y="222"/>
                </a:cubicBezTo>
                <a:cubicBezTo>
                  <a:pt x="186" y="221"/>
                  <a:pt x="185" y="220"/>
                  <a:pt x="184" y="220"/>
                </a:cubicBezTo>
                <a:cubicBezTo>
                  <a:pt x="182" y="220"/>
                  <a:pt x="180" y="221"/>
                  <a:pt x="178" y="221"/>
                </a:cubicBezTo>
                <a:cubicBezTo>
                  <a:pt x="175" y="222"/>
                  <a:pt x="171" y="222"/>
                  <a:pt x="168" y="222"/>
                </a:cubicBezTo>
                <a:cubicBezTo>
                  <a:pt x="158" y="221"/>
                  <a:pt x="158" y="208"/>
                  <a:pt x="157" y="203"/>
                </a:cubicBezTo>
                <a:cubicBezTo>
                  <a:pt x="157" y="199"/>
                  <a:pt x="156" y="199"/>
                  <a:pt x="154" y="199"/>
                </a:cubicBezTo>
                <a:cubicBezTo>
                  <a:pt x="152" y="199"/>
                  <a:pt x="151" y="199"/>
                  <a:pt x="149" y="200"/>
                </a:cubicBezTo>
                <a:cubicBezTo>
                  <a:pt x="148" y="200"/>
                  <a:pt x="148" y="200"/>
                  <a:pt x="147" y="200"/>
                </a:cubicBezTo>
                <a:cubicBezTo>
                  <a:pt x="148" y="205"/>
                  <a:pt x="147" y="209"/>
                  <a:pt x="144" y="213"/>
                </a:cubicBezTo>
                <a:cubicBezTo>
                  <a:pt x="142" y="215"/>
                  <a:pt x="139" y="217"/>
                  <a:pt x="135" y="217"/>
                </a:cubicBezTo>
                <a:cubicBezTo>
                  <a:pt x="135" y="219"/>
                  <a:pt x="136" y="221"/>
                  <a:pt x="134" y="223"/>
                </a:cubicBezTo>
                <a:cubicBezTo>
                  <a:pt x="134" y="224"/>
                  <a:pt x="134" y="224"/>
                  <a:pt x="134" y="224"/>
                </a:cubicBezTo>
                <a:cubicBezTo>
                  <a:pt x="132" y="225"/>
                  <a:pt x="132" y="225"/>
                  <a:pt x="132" y="225"/>
                </a:cubicBezTo>
                <a:cubicBezTo>
                  <a:pt x="128" y="226"/>
                  <a:pt x="124" y="228"/>
                  <a:pt x="117" y="228"/>
                </a:cubicBezTo>
                <a:cubicBezTo>
                  <a:pt x="99" y="228"/>
                  <a:pt x="97" y="223"/>
                  <a:pt x="96" y="221"/>
                </a:cubicBezTo>
                <a:cubicBezTo>
                  <a:pt x="95" y="218"/>
                  <a:pt x="95" y="212"/>
                  <a:pt x="95" y="207"/>
                </a:cubicBezTo>
                <a:cubicBezTo>
                  <a:pt x="95" y="204"/>
                  <a:pt x="95" y="200"/>
                  <a:pt x="96" y="196"/>
                </a:cubicBezTo>
                <a:cubicBezTo>
                  <a:pt x="95" y="196"/>
                  <a:pt x="93" y="196"/>
                  <a:pt x="91" y="196"/>
                </a:cubicBezTo>
                <a:cubicBezTo>
                  <a:pt x="90" y="196"/>
                  <a:pt x="90" y="196"/>
                  <a:pt x="89" y="196"/>
                </a:cubicBezTo>
                <a:cubicBezTo>
                  <a:pt x="89" y="197"/>
                  <a:pt x="89" y="197"/>
                  <a:pt x="89" y="197"/>
                </a:cubicBezTo>
                <a:cubicBezTo>
                  <a:pt x="90" y="206"/>
                  <a:pt x="89" y="210"/>
                  <a:pt x="87" y="212"/>
                </a:cubicBezTo>
                <a:cubicBezTo>
                  <a:pt x="84" y="215"/>
                  <a:pt x="79" y="216"/>
                  <a:pt x="75" y="216"/>
                </a:cubicBezTo>
                <a:cubicBezTo>
                  <a:pt x="74" y="216"/>
                  <a:pt x="72" y="216"/>
                  <a:pt x="71" y="216"/>
                </a:cubicBezTo>
                <a:cubicBezTo>
                  <a:pt x="70" y="216"/>
                  <a:pt x="69" y="216"/>
                  <a:pt x="69" y="216"/>
                </a:cubicBezTo>
                <a:cubicBezTo>
                  <a:pt x="64" y="216"/>
                  <a:pt x="61" y="214"/>
                  <a:pt x="59" y="212"/>
                </a:cubicBezTo>
                <a:cubicBezTo>
                  <a:pt x="57" y="210"/>
                  <a:pt x="56" y="207"/>
                  <a:pt x="56" y="202"/>
                </a:cubicBezTo>
                <a:cubicBezTo>
                  <a:pt x="56" y="201"/>
                  <a:pt x="57" y="199"/>
                  <a:pt x="57" y="198"/>
                </a:cubicBezTo>
                <a:cubicBezTo>
                  <a:pt x="57" y="196"/>
                  <a:pt x="57" y="194"/>
                  <a:pt x="57" y="193"/>
                </a:cubicBezTo>
                <a:cubicBezTo>
                  <a:pt x="57" y="191"/>
                  <a:pt x="57" y="190"/>
                  <a:pt x="56" y="188"/>
                </a:cubicBezTo>
                <a:cubicBezTo>
                  <a:pt x="55" y="186"/>
                  <a:pt x="55" y="185"/>
                  <a:pt x="55" y="183"/>
                </a:cubicBezTo>
                <a:cubicBezTo>
                  <a:pt x="52" y="181"/>
                  <a:pt x="49" y="178"/>
                  <a:pt x="47" y="175"/>
                </a:cubicBezTo>
                <a:cubicBezTo>
                  <a:pt x="46" y="172"/>
                  <a:pt x="46" y="169"/>
                  <a:pt x="46" y="166"/>
                </a:cubicBezTo>
                <a:cubicBezTo>
                  <a:pt x="46" y="164"/>
                  <a:pt x="46" y="161"/>
                  <a:pt x="45" y="160"/>
                </a:cubicBezTo>
                <a:cubicBezTo>
                  <a:pt x="44" y="158"/>
                  <a:pt x="42" y="157"/>
                  <a:pt x="40" y="155"/>
                </a:cubicBezTo>
                <a:cubicBezTo>
                  <a:pt x="38" y="154"/>
                  <a:pt x="36" y="152"/>
                  <a:pt x="34" y="149"/>
                </a:cubicBezTo>
                <a:cubicBezTo>
                  <a:pt x="24" y="134"/>
                  <a:pt x="26" y="116"/>
                  <a:pt x="28" y="99"/>
                </a:cubicBezTo>
                <a:cubicBezTo>
                  <a:pt x="28" y="98"/>
                  <a:pt x="28" y="98"/>
                  <a:pt x="28" y="98"/>
                </a:cubicBezTo>
                <a:cubicBezTo>
                  <a:pt x="29" y="89"/>
                  <a:pt x="29" y="81"/>
                  <a:pt x="30" y="73"/>
                </a:cubicBezTo>
                <a:cubicBezTo>
                  <a:pt x="30" y="68"/>
                  <a:pt x="30" y="63"/>
                  <a:pt x="30" y="58"/>
                </a:cubicBezTo>
                <a:cubicBezTo>
                  <a:pt x="30" y="57"/>
                  <a:pt x="30" y="56"/>
                  <a:pt x="30" y="54"/>
                </a:cubicBezTo>
                <a:cubicBezTo>
                  <a:pt x="30" y="52"/>
                  <a:pt x="31" y="46"/>
                  <a:pt x="30" y="45"/>
                </a:cubicBezTo>
                <a:cubicBezTo>
                  <a:pt x="30" y="44"/>
                  <a:pt x="29" y="44"/>
                  <a:pt x="28" y="43"/>
                </a:cubicBezTo>
                <a:cubicBezTo>
                  <a:pt x="28" y="43"/>
                  <a:pt x="26" y="42"/>
                  <a:pt x="26" y="41"/>
                </a:cubicBezTo>
                <a:cubicBezTo>
                  <a:pt x="25" y="40"/>
                  <a:pt x="25" y="40"/>
                  <a:pt x="25" y="40"/>
                </a:cubicBezTo>
                <a:cubicBezTo>
                  <a:pt x="24" y="37"/>
                  <a:pt x="24" y="35"/>
                  <a:pt x="23" y="33"/>
                </a:cubicBezTo>
                <a:cubicBezTo>
                  <a:pt x="23" y="30"/>
                  <a:pt x="23" y="30"/>
                  <a:pt x="21" y="29"/>
                </a:cubicBezTo>
                <a:cubicBezTo>
                  <a:pt x="20" y="29"/>
                  <a:pt x="19" y="29"/>
                  <a:pt x="17" y="29"/>
                </a:cubicBezTo>
                <a:cubicBezTo>
                  <a:pt x="17" y="29"/>
                  <a:pt x="16" y="29"/>
                  <a:pt x="15" y="29"/>
                </a:cubicBezTo>
                <a:cubicBezTo>
                  <a:pt x="12" y="29"/>
                  <a:pt x="8" y="29"/>
                  <a:pt x="5" y="26"/>
                </a:cubicBezTo>
                <a:cubicBezTo>
                  <a:pt x="0" y="20"/>
                  <a:pt x="3" y="11"/>
                  <a:pt x="7" y="6"/>
                </a:cubicBezTo>
                <a:cubicBezTo>
                  <a:pt x="11" y="2"/>
                  <a:pt x="17" y="0"/>
                  <a:pt x="26" y="0"/>
                </a:cubicBezTo>
                <a:cubicBezTo>
                  <a:pt x="27" y="0"/>
                  <a:pt x="29" y="0"/>
                  <a:pt x="30" y="0"/>
                </a:cubicBezTo>
                <a:cubicBezTo>
                  <a:pt x="49" y="0"/>
                  <a:pt x="56" y="7"/>
                  <a:pt x="58" y="13"/>
                </a:cubicBezTo>
                <a:cubicBezTo>
                  <a:pt x="63" y="24"/>
                  <a:pt x="63" y="37"/>
                  <a:pt x="63" y="49"/>
                </a:cubicBezTo>
                <a:cubicBezTo>
                  <a:pt x="63" y="52"/>
                  <a:pt x="63" y="56"/>
                  <a:pt x="63" y="59"/>
                </a:cubicBezTo>
                <a:cubicBezTo>
                  <a:pt x="64" y="73"/>
                  <a:pt x="65" y="89"/>
                  <a:pt x="68" y="104"/>
                </a:cubicBezTo>
                <a:cubicBezTo>
                  <a:pt x="70" y="111"/>
                  <a:pt x="73" y="111"/>
                  <a:pt x="75" y="111"/>
                </a:cubicBezTo>
                <a:cubicBezTo>
                  <a:pt x="78" y="111"/>
                  <a:pt x="82" y="110"/>
                  <a:pt x="88" y="106"/>
                </a:cubicBezTo>
                <a:cubicBezTo>
                  <a:pt x="92" y="104"/>
                  <a:pt x="96" y="101"/>
                  <a:pt x="100" y="98"/>
                </a:cubicBezTo>
                <a:cubicBezTo>
                  <a:pt x="109" y="91"/>
                  <a:pt x="119" y="84"/>
                  <a:pt x="131" y="81"/>
                </a:cubicBezTo>
                <a:cubicBezTo>
                  <a:pt x="134" y="80"/>
                  <a:pt x="138" y="79"/>
                  <a:pt x="141" y="79"/>
                </a:cubicBezTo>
                <a:cubicBezTo>
                  <a:pt x="169" y="79"/>
                  <a:pt x="188" y="112"/>
                  <a:pt x="200" y="134"/>
                </a:cubicBezTo>
                <a:cubicBezTo>
                  <a:pt x="201" y="135"/>
                  <a:pt x="201" y="135"/>
                  <a:pt x="201" y="135"/>
                </a:cubicBezTo>
                <a:cubicBezTo>
                  <a:pt x="218" y="165"/>
                  <a:pt x="241" y="226"/>
                  <a:pt x="219" y="263"/>
                </a:cubicBezTo>
                <a:cubicBezTo>
                  <a:pt x="206" y="286"/>
                  <a:pt x="180" y="301"/>
                  <a:pt x="155" y="301"/>
                </a:cubicBezTo>
                <a:close/>
                <a:moveTo>
                  <a:pt x="94" y="261"/>
                </a:moveTo>
                <a:cubicBezTo>
                  <a:pt x="94" y="261"/>
                  <a:pt x="93" y="261"/>
                  <a:pt x="92" y="261"/>
                </a:cubicBezTo>
                <a:cubicBezTo>
                  <a:pt x="87" y="261"/>
                  <a:pt x="79" y="267"/>
                  <a:pt x="79" y="269"/>
                </a:cubicBezTo>
                <a:cubicBezTo>
                  <a:pt x="79" y="270"/>
                  <a:pt x="80" y="271"/>
                  <a:pt x="84" y="271"/>
                </a:cubicBezTo>
                <a:cubicBezTo>
                  <a:pt x="92" y="272"/>
                  <a:pt x="98" y="275"/>
                  <a:pt x="102" y="277"/>
                </a:cubicBezTo>
                <a:cubicBezTo>
                  <a:pt x="107" y="279"/>
                  <a:pt x="111" y="281"/>
                  <a:pt x="115" y="282"/>
                </a:cubicBezTo>
                <a:cubicBezTo>
                  <a:pt x="123" y="287"/>
                  <a:pt x="131" y="290"/>
                  <a:pt x="142" y="293"/>
                </a:cubicBezTo>
                <a:cubicBezTo>
                  <a:pt x="146" y="294"/>
                  <a:pt x="151" y="295"/>
                  <a:pt x="155" y="295"/>
                </a:cubicBezTo>
                <a:cubicBezTo>
                  <a:pt x="178" y="295"/>
                  <a:pt x="202" y="281"/>
                  <a:pt x="214" y="260"/>
                </a:cubicBezTo>
                <a:cubicBezTo>
                  <a:pt x="234" y="225"/>
                  <a:pt x="212" y="167"/>
                  <a:pt x="195" y="138"/>
                </a:cubicBezTo>
                <a:cubicBezTo>
                  <a:pt x="195" y="137"/>
                  <a:pt x="195" y="137"/>
                  <a:pt x="195" y="137"/>
                </a:cubicBezTo>
                <a:cubicBezTo>
                  <a:pt x="183" y="117"/>
                  <a:pt x="166" y="86"/>
                  <a:pt x="141" y="86"/>
                </a:cubicBezTo>
                <a:cubicBezTo>
                  <a:pt x="138" y="86"/>
                  <a:pt x="135" y="86"/>
                  <a:pt x="133" y="87"/>
                </a:cubicBezTo>
                <a:cubicBezTo>
                  <a:pt x="122" y="90"/>
                  <a:pt x="113" y="96"/>
                  <a:pt x="104" y="103"/>
                </a:cubicBezTo>
                <a:cubicBezTo>
                  <a:pt x="100" y="106"/>
                  <a:pt x="95" y="109"/>
                  <a:pt x="91" y="112"/>
                </a:cubicBezTo>
                <a:cubicBezTo>
                  <a:pt x="87" y="114"/>
                  <a:pt x="80" y="118"/>
                  <a:pt x="75" y="118"/>
                </a:cubicBezTo>
                <a:cubicBezTo>
                  <a:pt x="70" y="118"/>
                  <a:pt x="64" y="116"/>
                  <a:pt x="62" y="105"/>
                </a:cubicBezTo>
                <a:cubicBezTo>
                  <a:pt x="59" y="90"/>
                  <a:pt x="58" y="73"/>
                  <a:pt x="57" y="60"/>
                </a:cubicBezTo>
                <a:cubicBezTo>
                  <a:pt x="57" y="56"/>
                  <a:pt x="57" y="52"/>
                  <a:pt x="57" y="49"/>
                </a:cubicBezTo>
                <a:cubicBezTo>
                  <a:pt x="57" y="37"/>
                  <a:pt x="56" y="25"/>
                  <a:pt x="53" y="16"/>
                </a:cubicBezTo>
                <a:cubicBezTo>
                  <a:pt x="50" y="9"/>
                  <a:pt x="42" y="6"/>
                  <a:pt x="30" y="6"/>
                </a:cubicBezTo>
                <a:cubicBezTo>
                  <a:pt x="29" y="6"/>
                  <a:pt x="27" y="6"/>
                  <a:pt x="26" y="6"/>
                </a:cubicBezTo>
                <a:cubicBezTo>
                  <a:pt x="19" y="6"/>
                  <a:pt x="14" y="8"/>
                  <a:pt x="11" y="11"/>
                </a:cubicBezTo>
                <a:cubicBezTo>
                  <a:pt x="9" y="13"/>
                  <a:pt x="7" y="19"/>
                  <a:pt x="9" y="22"/>
                </a:cubicBezTo>
                <a:cubicBezTo>
                  <a:pt x="10" y="23"/>
                  <a:pt x="12" y="23"/>
                  <a:pt x="15" y="23"/>
                </a:cubicBezTo>
                <a:cubicBezTo>
                  <a:pt x="16" y="23"/>
                  <a:pt x="16" y="23"/>
                  <a:pt x="17" y="23"/>
                </a:cubicBezTo>
                <a:cubicBezTo>
                  <a:pt x="19" y="23"/>
                  <a:pt x="20" y="23"/>
                  <a:pt x="22" y="23"/>
                </a:cubicBezTo>
                <a:cubicBezTo>
                  <a:pt x="29" y="24"/>
                  <a:pt x="29" y="29"/>
                  <a:pt x="30" y="32"/>
                </a:cubicBezTo>
                <a:cubicBezTo>
                  <a:pt x="30" y="34"/>
                  <a:pt x="30" y="36"/>
                  <a:pt x="31" y="37"/>
                </a:cubicBezTo>
                <a:cubicBezTo>
                  <a:pt x="31" y="37"/>
                  <a:pt x="31" y="38"/>
                  <a:pt x="32" y="38"/>
                </a:cubicBezTo>
                <a:cubicBezTo>
                  <a:pt x="33" y="39"/>
                  <a:pt x="34" y="40"/>
                  <a:pt x="35" y="41"/>
                </a:cubicBezTo>
                <a:cubicBezTo>
                  <a:pt x="37" y="44"/>
                  <a:pt x="37" y="48"/>
                  <a:pt x="36" y="55"/>
                </a:cubicBezTo>
                <a:cubicBezTo>
                  <a:pt x="36" y="56"/>
                  <a:pt x="36" y="57"/>
                  <a:pt x="36" y="58"/>
                </a:cubicBezTo>
                <a:cubicBezTo>
                  <a:pt x="36" y="63"/>
                  <a:pt x="36" y="68"/>
                  <a:pt x="36" y="73"/>
                </a:cubicBezTo>
                <a:cubicBezTo>
                  <a:pt x="36" y="81"/>
                  <a:pt x="35" y="89"/>
                  <a:pt x="34" y="99"/>
                </a:cubicBezTo>
                <a:cubicBezTo>
                  <a:pt x="34" y="100"/>
                  <a:pt x="34" y="100"/>
                  <a:pt x="34" y="100"/>
                </a:cubicBezTo>
                <a:cubicBezTo>
                  <a:pt x="32" y="115"/>
                  <a:pt x="30" y="133"/>
                  <a:pt x="39" y="146"/>
                </a:cubicBezTo>
                <a:cubicBezTo>
                  <a:pt x="40" y="148"/>
                  <a:pt x="42" y="149"/>
                  <a:pt x="44" y="150"/>
                </a:cubicBezTo>
                <a:cubicBezTo>
                  <a:pt x="46" y="152"/>
                  <a:pt x="49" y="154"/>
                  <a:pt x="50" y="156"/>
                </a:cubicBezTo>
                <a:cubicBezTo>
                  <a:pt x="52" y="159"/>
                  <a:pt x="52" y="163"/>
                  <a:pt x="52" y="166"/>
                </a:cubicBezTo>
                <a:cubicBezTo>
                  <a:pt x="52" y="168"/>
                  <a:pt x="52" y="171"/>
                  <a:pt x="53" y="172"/>
                </a:cubicBezTo>
                <a:cubicBezTo>
                  <a:pt x="54" y="174"/>
                  <a:pt x="57" y="176"/>
                  <a:pt x="59" y="178"/>
                </a:cubicBezTo>
                <a:cubicBezTo>
                  <a:pt x="61" y="180"/>
                  <a:pt x="61" y="180"/>
                  <a:pt x="61" y="180"/>
                </a:cubicBezTo>
                <a:cubicBezTo>
                  <a:pt x="61" y="181"/>
                  <a:pt x="61" y="181"/>
                  <a:pt x="61" y="181"/>
                </a:cubicBezTo>
                <a:cubicBezTo>
                  <a:pt x="61" y="182"/>
                  <a:pt x="61" y="184"/>
                  <a:pt x="62" y="186"/>
                </a:cubicBezTo>
                <a:cubicBezTo>
                  <a:pt x="63" y="188"/>
                  <a:pt x="64" y="190"/>
                  <a:pt x="64" y="192"/>
                </a:cubicBezTo>
                <a:cubicBezTo>
                  <a:pt x="64" y="195"/>
                  <a:pt x="63" y="197"/>
                  <a:pt x="63" y="199"/>
                </a:cubicBezTo>
                <a:cubicBezTo>
                  <a:pt x="63" y="200"/>
                  <a:pt x="63" y="201"/>
                  <a:pt x="63" y="202"/>
                </a:cubicBezTo>
                <a:cubicBezTo>
                  <a:pt x="63" y="205"/>
                  <a:pt x="63" y="207"/>
                  <a:pt x="64" y="208"/>
                </a:cubicBezTo>
                <a:cubicBezTo>
                  <a:pt x="65" y="209"/>
                  <a:pt x="66" y="209"/>
                  <a:pt x="69" y="209"/>
                </a:cubicBezTo>
                <a:cubicBezTo>
                  <a:pt x="70" y="209"/>
                  <a:pt x="70" y="209"/>
                  <a:pt x="71" y="209"/>
                </a:cubicBezTo>
                <a:cubicBezTo>
                  <a:pt x="72" y="209"/>
                  <a:pt x="74" y="210"/>
                  <a:pt x="75" y="210"/>
                </a:cubicBezTo>
                <a:cubicBezTo>
                  <a:pt x="77" y="210"/>
                  <a:pt x="81" y="209"/>
                  <a:pt x="83" y="208"/>
                </a:cubicBezTo>
                <a:cubicBezTo>
                  <a:pt x="83" y="206"/>
                  <a:pt x="83" y="200"/>
                  <a:pt x="83" y="197"/>
                </a:cubicBezTo>
                <a:cubicBezTo>
                  <a:pt x="83" y="193"/>
                  <a:pt x="82" y="192"/>
                  <a:pt x="84" y="191"/>
                </a:cubicBezTo>
                <a:cubicBezTo>
                  <a:pt x="84" y="190"/>
                  <a:pt x="84" y="190"/>
                  <a:pt x="84" y="190"/>
                </a:cubicBezTo>
                <a:cubicBezTo>
                  <a:pt x="86" y="190"/>
                  <a:pt x="86" y="190"/>
                  <a:pt x="86" y="190"/>
                </a:cubicBezTo>
                <a:cubicBezTo>
                  <a:pt x="86" y="190"/>
                  <a:pt x="86" y="190"/>
                  <a:pt x="86" y="190"/>
                </a:cubicBezTo>
                <a:cubicBezTo>
                  <a:pt x="88" y="190"/>
                  <a:pt x="89" y="190"/>
                  <a:pt x="91" y="190"/>
                </a:cubicBezTo>
                <a:cubicBezTo>
                  <a:pt x="92" y="190"/>
                  <a:pt x="93" y="190"/>
                  <a:pt x="94" y="190"/>
                </a:cubicBezTo>
                <a:cubicBezTo>
                  <a:pt x="97" y="190"/>
                  <a:pt x="99" y="190"/>
                  <a:pt x="101" y="191"/>
                </a:cubicBezTo>
                <a:cubicBezTo>
                  <a:pt x="103" y="192"/>
                  <a:pt x="103" y="192"/>
                  <a:pt x="103" y="192"/>
                </a:cubicBezTo>
                <a:cubicBezTo>
                  <a:pt x="103" y="194"/>
                  <a:pt x="103" y="194"/>
                  <a:pt x="103" y="194"/>
                </a:cubicBezTo>
                <a:cubicBezTo>
                  <a:pt x="102" y="199"/>
                  <a:pt x="101" y="203"/>
                  <a:pt x="101" y="207"/>
                </a:cubicBezTo>
                <a:cubicBezTo>
                  <a:pt x="101" y="215"/>
                  <a:pt x="102" y="218"/>
                  <a:pt x="102" y="219"/>
                </a:cubicBezTo>
                <a:cubicBezTo>
                  <a:pt x="102" y="220"/>
                  <a:pt x="106" y="222"/>
                  <a:pt x="117" y="222"/>
                </a:cubicBezTo>
                <a:cubicBezTo>
                  <a:pt x="122" y="222"/>
                  <a:pt x="125" y="221"/>
                  <a:pt x="129" y="219"/>
                </a:cubicBezTo>
                <a:cubicBezTo>
                  <a:pt x="129" y="219"/>
                  <a:pt x="129" y="219"/>
                  <a:pt x="129" y="219"/>
                </a:cubicBezTo>
                <a:cubicBezTo>
                  <a:pt x="128" y="217"/>
                  <a:pt x="127" y="215"/>
                  <a:pt x="128" y="213"/>
                </a:cubicBezTo>
                <a:cubicBezTo>
                  <a:pt x="129" y="210"/>
                  <a:pt x="129" y="210"/>
                  <a:pt x="129" y="210"/>
                </a:cubicBezTo>
                <a:cubicBezTo>
                  <a:pt x="131" y="211"/>
                  <a:pt x="131" y="211"/>
                  <a:pt x="131" y="211"/>
                </a:cubicBezTo>
                <a:cubicBezTo>
                  <a:pt x="135" y="211"/>
                  <a:pt x="138" y="210"/>
                  <a:pt x="139" y="208"/>
                </a:cubicBezTo>
                <a:cubicBezTo>
                  <a:pt x="141" y="206"/>
                  <a:pt x="142" y="202"/>
                  <a:pt x="141" y="198"/>
                </a:cubicBezTo>
                <a:cubicBezTo>
                  <a:pt x="140" y="194"/>
                  <a:pt x="140" y="194"/>
                  <a:pt x="140" y="194"/>
                </a:cubicBezTo>
                <a:cubicBezTo>
                  <a:pt x="144" y="194"/>
                  <a:pt x="144" y="194"/>
                  <a:pt x="144" y="194"/>
                </a:cubicBezTo>
                <a:cubicBezTo>
                  <a:pt x="145" y="194"/>
                  <a:pt x="147" y="193"/>
                  <a:pt x="148" y="193"/>
                </a:cubicBezTo>
                <a:cubicBezTo>
                  <a:pt x="150" y="193"/>
                  <a:pt x="152" y="193"/>
                  <a:pt x="154" y="193"/>
                </a:cubicBezTo>
                <a:cubicBezTo>
                  <a:pt x="160" y="193"/>
                  <a:pt x="163" y="196"/>
                  <a:pt x="164" y="203"/>
                </a:cubicBezTo>
                <a:cubicBezTo>
                  <a:pt x="164" y="209"/>
                  <a:pt x="165" y="215"/>
                  <a:pt x="169" y="215"/>
                </a:cubicBezTo>
                <a:cubicBezTo>
                  <a:pt x="171" y="216"/>
                  <a:pt x="174" y="215"/>
                  <a:pt x="177" y="215"/>
                </a:cubicBezTo>
                <a:cubicBezTo>
                  <a:pt x="179" y="214"/>
                  <a:pt x="182" y="214"/>
                  <a:pt x="185" y="214"/>
                </a:cubicBezTo>
                <a:cubicBezTo>
                  <a:pt x="187" y="214"/>
                  <a:pt x="189" y="215"/>
                  <a:pt x="191" y="218"/>
                </a:cubicBezTo>
                <a:cubicBezTo>
                  <a:pt x="195" y="222"/>
                  <a:pt x="197" y="229"/>
                  <a:pt x="197" y="237"/>
                </a:cubicBezTo>
                <a:cubicBezTo>
                  <a:pt x="195" y="251"/>
                  <a:pt x="189" y="256"/>
                  <a:pt x="183" y="261"/>
                </a:cubicBezTo>
                <a:cubicBezTo>
                  <a:pt x="183" y="262"/>
                  <a:pt x="182" y="262"/>
                  <a:pt x="181" y="263"/>
                </a:cubicBezTo>
                <a:cubicBezTo>
                  <a:pt x="173" y="269"/>
                  <a:pt x="164" y="272"/>
                  <a:pt x="154" y="272"/>
                </a:cubicBezTo>
                <a:cubicBezTo>
                  <a:pt x="154" y="272"/>
                  <a:pt x="154" y="272"/>
                  <a:pt x="154" y="272"/>
                </a:cubicBezTo>
                <a:cubicBezTo>
                  <a:pt x="143" y="272"/>
                  <a:pt x="133" y="269"/>
                  <a:pt x="123" y="267"/>
                </a:cubicBezTo>
                <a:cubicBezTo>
                  <a:pt x="114" y="264"/>
                  <a:pt x="104" y="261"/>
                  <a:pt x="94" y="261"/>
                </a:cubicBezTo>
                <a:close/>
              </a:path>
            </a:pathLst>
          </a:custGeom>
          <a:solidFill>
            <a:schemeClr val="tx2">
              <a:lumMod val="75000"/>
            </a:schemeClr>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3171" name="Weather Balloon"/>
          <p:cNvGrpSpPr/>
          <p:nvPr userDrawn="1"/>
        </p:nvGrpSpPr>
        <p:grpSpPr>
          <a:xfrm>
            <a:off x="3903663" y="6898816"/>
            <a:ext cx="2654300" cy="2617787"/>
            <a:chOff x="3903663" y="1303338"/>
            <a:chExt cx="2654300" cy="2617787"/>
          </a:xfrm>
        </p:grpSpPr>
        <p:sp>
          <p:nvSpPr>
            <p:cNvPr id="3157" name="Freeform 111"/>
            <p:cNvSpPr>
              <a:spLocks noEditPoints="1"/>
            </p:cNvSpPr>
            <p:nvPr userDrawn="1"/>
          </p:nvSpPr>
          <p:spPr bwMode="auto">
            <a:xfrm>
              <a:off x="5145088" y="2578100"/>
              <a:ext cx="136525" cy="106362"/>
            </a:xfrm>
            <a:custGeom>
              <a:avLst/>
              <a:gdLst>
                <a:gd name="T0" fmla="*/ 31 w 51"/>
                <a:gd name="T1" fmla="*/ 40 h 40"/>
                <a:gd name="T2" fmla="*/ 20 w 51"/>
                <a:gd name="T3" fmla="*/ 40 h 40"/>
                <a:gd name="T4" fmla="*/ 0 w 51"/>
                <a:gd name="T5" fmla="*/ 20 h 40"/>
                <a:gd name="T6" fmla="*/ 0 w 51"/>
                <a:gd name="T7" fmla="*/ 0 h 40"/>
                <a:gd name="T8" fmla="*/ 51 w 51"/>
                <a:gd name="T9" fmla="*/ 0 h 40"/>
                <a:gd name="T10" fmla="*/ 51 w 51"/>
                <a:gd name="T11" fmla="*/ 20 h 40"/>
                <a:gd name="T12" fmla="*/ 31 w 51"/>
                <a:gd name="T13" fmla="*/ 40 h 40"/>
                <a:gd name="T14" fmla="*/ 8 w 51"/>
                <a:gd name="T15" fmla="*/ 8 h 40"/>
                <a:gd name="T16" fmla="*/ 8 w 51"/>
                <a:gd name="T17" fmla="*/ 20 h 40"/>
                <a:gd name="T18" fmla="*/ 20 w 51"/>
                <a:gd name="T19" fmla="*/ 32 h 40"/>
                <a:gd name="T20" fmla="*/ 31 w 51"/>
                <a:gd name="T21" fmla="*/ 32 h 40"/>
                <a:gd name="T22" fmla="*/ 43 w 51"/>
                <a:gd name="T23" fmla="*/ 20 h 40"/>
                <a:gd name="T24" fmla="*/ 43 w 51"/>
                <a:gd name="T25" fmla="*/ 8 h 40"/>
                <a:gd name="T26" fmla="*/ 8 w 51"/>
                <a:gd name="T27" fmla="*/ 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40">
                  <a:moveTo>
                    <a:pt x="31" y="40"/>
                  </a:moveTo>
                  <a:cubicBezTo>
                    <a:pt x="20" y="40"/>
                    <a:pt x="20" y="40"/>
                    <a:pt x="20" y="40"/>
                  </a:cubicBezTo>
                  <a:cubicBezTo>
                    <a:pt x="9" y="40"/>
                    <a:pt x="0" y="31"/>
                    <a:pt x="0" y="20"/>
                  </a:cubicBezTo>
                  <a:cubicBezTo>
                    <a:pt x="0" y="0"/>
                    <a:pt x="0" y="0"/>
                    <a:pt x="0" y="0"/>
                  </a:cubicBezTo>
                  <a:cubicBezTo>
                    <a:pt x="51" y="0"/>
                    <a:pt x="51" y="0"/>
                    <a:pt x="51" y="0"/>
                  </a:cubicBezTo>
                  <a:cubicBezTo>
                    <a:pt x="51" y="20"/>
                    <a:pt x="51" y="20"/>
                    <a:pt x="51" y="20"/>
                  </a:cubicBezTo>
                  <a:cubicBezTo>
                    <a:pt x="51" y="31"/>
                    <a:pt x="42" y="40"/>
                    <a:pt x="31" y="40"/>
                  </a:cubicBezTo>
                  <a:close/>
                  <a:moveTo>
                    <a:pt x="8" y="8"/>
                  </a:moveTo>
                  <a:cubicBezTo>
                    <a:pt x="8" y="20"/>
                    <a:pt x="8" y="20"/>
                    <a:pt x="8" y="20"/>
                  </a:cubicBezTo>
                  <a:cubicBezTo>
                    <a:pt x="8" y="27"/>
                    <a:pt x="14" y="32"/>
                    <a:pt x="20" y="32"/>
                  </a:cubicBezTo>
                  <a:cubicBezTo>
                    <a:pt x="31" y="32"/>
                    <a:pt x="31" y="32"/>
                    <a:pt x="31" y="32"/>
                  </a:cubicBezTo>
                  <a:cubicBezTo>
                    <a:pt x="38" y="32"/>
                    <a:pt x="43" y="27"/>
                    <a:pt x="43" y="20"/>
                  </a:cubicBezTo>
                  <a:cubicBezTo>
                    <a:pt x="43" y="8"/>
                    <a:pt x="43" y="8"/>
                    <a:pt x="43" y="8"/>
                  </a:cubicBezTo>
                  <a:lnTo>
                    <a:pt x="8"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8" name="Freeform 112"/>
            <p:cNvSpPr>
              <a:spLocks noEditPoints="1"/>
            </p:cNvSpPr>
            <p:nvPr userDrawn="1"/>
          </p:nvSpPr>
          <p:spPr bwMode="auto">
            <a:xfrm>
              <a:off x="4265613" y="1303338"/>
              <a:ext cx="1406525" cy="922337"/>
            </a:xfrm>
            <a:custGeom>
              <a:avLst/>
              <a:gdLst>
                <a:gd name="T0" fmla="*/ 259 w 529"/>
                <a:gd name="T1" fmla="*/ 347 h 347"/>
                <a:gd name="T2" fmla="*/ 91 w 529"/>
                <a:gd name="T3" fmla="*/ 347 h 347"/>
                <a:gd name="T4" fmla="*/ 0 w 529"/>
                <a:gd name="T5" fmla="*/ 237 h 347"/>
                <a:gd name="T6" fmla="*/ 110 w 529"/>
                <a:gd name="T7" fmla="*/ 127 h 347"/>
                <a:gd name="T8" fmla="*/ 126 w 529"/>
                <a:gd name="T9" fmla="*/ 127 h 347"/>
                <a:gd name="T10" fmla="*/ 201 w 529"/>
                <a:gd name="T11" fmla="*/ 58 h 347"/>
                <a:gd name="T12" fmla="*/ 227 w 529"/>
                <a:gd name="T13" fmla="*/ 63 h 347"/>
                <a:gd name="T14" fmla="*/ 324 w 529"/>
                <a:gd name="T15" fmla="*/ 0 h 347"/>
                <a:gd name="T16" fmla="*/ 430 w 529"/>
                <a:gd name="T17" fmla="*/ 105 h 347"/>
                <a:gd name="T18" fmla="*/ 427 w 529"/>
                <a:gd name="T19" fmla="*/ 128 h 347"/>
                <a:gd name="T20" fmla="*/ 529 w 529"/>
                <a:gd name="T21" fmla="*/ 237 h 347"/>
                <a:gd name="T22" fmla="*/ 463 w 529"/>
                <a:gd name="T23" fmla="*/ 337 h 347"/>
                <a:gd name="T24" fmla="*/ 455 w 529"/>
                <a:gd name="T25" fmla="*/ 341 h 347"/>
                <a:gd name="T26" fmla="*/ 457 w 529"/>
                <a:gd name="T27" fmla="*/ 332 h 347"/>
                <a:gd name="T28" fmla="*/ 460 w 529"/>
                <a:gd name="T29" fmla="*/ 306 h 347"/>
                <a:gd name="T30" fmla="*/ 460 w 529"/>
                <a:gd name="T31" fmla="*/ 300 h 347"/>
                <a:gd name="T32" fmla="*/ 357 w 529"/>
                <a:gd name="T33" fmla="*/ 202 h 347"/>
                <a:gd name="T34" fmla="*/ 253 w 529"/>
                <a:gd name="T35" fmla="*/ 300 h 347"/>
                <a:gd name="T36" fmla="*/ 253 w 529"/>
                <a:gd name="T37" fmla="*/ 306 h 347"/>
                <a:gd name="T38" fmla="*/ 258 w 529"/>
                <a:gd name="T39" fmla="*/ 341 h 347"/>
                <a:gd name="T40" fmla="*/ 259 w 529"/>
                <a:gd name="T41" fmla="*/ 347 h 347"/>
                <a:gd name="T42" fmla="*/ 110 w 529"/>
                <a:gd name="T43" fmla="*/ 136 h 347"/>
                <a:gd name="T44" fmla="*/ 8 w 529"/>
                <a:gd name="T45" fmla="*/ 237 h 347"/>
                <a:gd name="T46" fmla="*/ 91 w 529"/>
                <a:gd name="T47" fmla="*/ 338 h 347"/>
                <a:gd name="T48" fmla="*/ 248 w 529"/>
                <a:gd name="T49" fmla="*/ 338 h 347"/>
                <a:gd name="T50" fmla="*/ 245 w 529"/>
                <a:gd name="T51" fmla="*/ 306 h 347"/>
                <a:gd name="T52" fmla="*/ 244 w 529"/>
                <a:gd name="T53" fmla="*/ 300 h 347"/>
                <a:gd name="T54" fmla="*/ 357 w 529"/>
                <a:gd name="T55" fmla="*/ 194 h 347"/>
                <a:gd name="T56" fmla="*/ 469 w 529"/>
                <a:gd name="T57" fmla="*/ 300 h 347"/>
                <a:gd name="T58" fmla="*/ 469 w 529"/>
                <a:gd name="T59" fmla="*/ 306 h 347"/>
                <a:gd name="T60" fmla="*/ 467 w 529"/>
                <a:gd name="T61" fmla="*/ 326 h 347"/>
                <a:gd name="T62" fmla="*/ 520 w 529"/>
                <a:gd name="T63" fmla="*/ 237 h 347"/>
                <a:gd name="T64" fmla="*/ 422 w 529"/>
                <a:gd name="T65" fmla="*/ 136 h 347"/>
                <a:gd name="T66" fmla="*/ 416 w 529"/>
                <a:gd name="T67" fmla="*/ 136 h 347"/>
                <a:gd name="T68" fmla="*/ 418 w 529"/>
                <a:gd name="T69" fmla="*/ 131 h 347"/>
                <a:gd name="T70" fmla="*/ 421 w 529"/>
                <a:gd name="T71" fmla="*/ 105 h 347"/>
                <a:gd name="T72" fmla="*/ 324 w 529"/>
                <a:gd name="T73" fmla="*/ 8 h 347"/>
                <a:gd name="T74" fmla="*/ 234 w 529"/>
                <a:gd name="T75" fmla="*/ 70 h 347"/>
                <a:gd name="T76" fmla="*/ 232 w 529"/>
                <a:gd name="T77" fmla="*/ 74 h 347"/>
                <a:gd name="T78" fmla="*/ 228 w 529"/>
                <a:gd name="T79" fmla="*/ 72 h 347"/>
                <a:gd name="T80" fmla="*/ 201 w 529"/>
                <a:gd name="T81" fmla="*/ 67 h 347"/>
                <a:gd name="T82" fmla="*/ 134 w 529"/>
                <a:gd name="T83" fmla="*/ 132 h 347"/>
                <a:gd name="T84" fmla="*/ 134 w 529"/>
                <a:gd name="T85" fmla="*/ 136 h 347"/>
                <a:gd name="T86" fmla="*/ 110 w 529"/>
                <a:gd name="T87" fmla="*/ 136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29" h="347">
                  <a:moveTo>
                    <a:pt x="259" y="347"/>
                  </a:moveTo>
                  <a:cubicBezTo>
                    <a:pt x="91" y="347"/>
                    <a:pt x="91" y="347"/>
                    <a:pt x="91" y="347"/>
                  </a:cubicBezTo>
                  <a:cubicBezTo>
                    <a:pt x="49" y="347"/>
                    <a:pt x="0" y="298"/>
                    <a:pt x="0" y="237"/>
                  </a:cubicBezTo>
                  <a:cubicBezTo>
                    <a:pt x="0" y="176"/>
                    <a:pt x="49" y="127"/>
                    <a:pt x="110" y="127"/>
                  </a:cubicBezTo>
                  <a:cubicBezTo>
                    <a:pt x="126" y="127"/>
                    <a:pt x="126" y="127"/>
                    <a:pt x="126" y="127"/>
                  </a:cubicBezTo>
                  <a:cubicBezTo>
                    <a:pt x="129" y="88"/>
                    <a:pt x="161" y="58"/>
                    <a:pt x="201" y="58"/>
                  </a:cubicBezTo>
                  <a:cubicBezTo>
                    <a:pt x="210" y="58"/>
                    <a:pt x="219" y="59"/>
                    <a:pt x="227" y="63"/>
                  </a:cubicBezTo>
                  <a:cubicBezTo>
                    <a:pt x="244" y="24"/>
                    <a:pt x="282" y="0"/>
                    <a:pt x="324" y="0"/>
                  </a:cubicBezTo>
                  <a:cubicBezTo>
                    <a:pt x="382" y="0"/>
                    <a:pt x="430" y="47"/>
                    <a:pt x="430" y="105"/>
                  </a:cubicBezTo>
                  <a:cubicBezTo>
                    <a:pt x="430" y="113"/>
                    <a:pt x="429" y="120"/>
                    <a:pt x="427" y="128"/>
                  </a:cubicBezTo>
                  <a:cubicBezTo>
                    <a:pt x="485" y="132"/>
                    <a:pt x="529" y="179"/>
                    <a:pt x="529" y="237"/>
                  </a:cubicBezTo>
                  <a:cubicBezTo>
                    <a:pt x="529" y="281"/>
                    <a:pt x="503" y="321"/>
                    <a:pt x="463" y="337"/>
                  </a:cubicBezTo>
                  <a:cubicBezTo>
                    <a:pt x="455" y="341"/>
                    <a:pt x="455" y="341"/>
                    <a:pt x="455" y="341"/>
                  </a:cubicBezTo>
                  <a:cubicBezTo>
                    <a:pt x="457" y="332"/>
                    <a:pt x="457" y="332"/>
                    <a:pt x="457" y="332"/>
                  </a:cubicBezTo>
                  <a:cubicBezTo>
                    <a:pt x="459" y="324"/>
                    <a:pt x="460" y="315"/>
                    <a:pt x="460" y="306"/>
                  </a:cubicBezTo>
                  <a:cubicBezTo>
                    <a:pt x="460" y="304"/>
                    <a:pt x="460" y="302"/>
                    <a:pt x="460" y="300"/>
                  </a:cubicBezTo>
                  <a:cubicBezTo>
                    <a:pt x="460" y="246"/>
                    <a:pt x="414" y="203"/>
                    <a:pt x="357" y="202"/>
                  </a:cubicBezTo>
                  <a:cubicBezTo>
                    <a:pt x="300" y="202"/>
                    <a:pt x="253" y="246"/>
                    <a:pt x="253" y="300"/>
                  </a:cubicBezTo>
                  <a:cubicBezTo>
                    <a:pt x="253" y="302"/>
                    <a:pt x="253" y="304"/>
                    <a:pt x="253" y="306"/>
                  </a:cubicBezTo>
                  <a:cubicBezTo>
                    <a:pt x="254" y="318"/>
                    <a:pt x="255" y="330"/>
                    <a:pt x="258" y="341"/>
                  </a:cubicBezTo>
                  <a:lnTo>
                    <a:pt x="259" y="347"/>
                  </a:lnTo>
                  <a:close/>
                  <a:moveTo>
                    <a:pt x="110" y="136"/>
                  </a:moveTo>
                  <a:cubicBezTo>
                    <a:pt x="54" y="136"/>
                    <a:pt x="8" y="181"/>
                    <a:pt x="8" y="237"/>
                  </a:cubicBezTo>
                  <a:cubicBezTo>
                    <a:pt x="8" y="293"/>
                    <a:pt x="53" y="338"/>
                    <a:pt x="91" y="338"/>
                  </a:cubicBezTo>
                  <a:cubicBezTo>
                    <a:pt x="248" y="338"/>
                    <a:pt x="248" y="338"/>
                    <a:pt x="248" y="338"/>
                  </a:cubicBezTo>
                  <a:cubicBezTo>
                    <a:pt x="246" y="328"/>
                    <a:pt x="245" y="317"/>
                    <a:pt x="245" y="306"/>
                  </a:cubicBezTo>
                  <a:cubicBezTo>
                    <a:pt x="245" y="304"/>
                    <a:pt x="244" y="302"/>
                    <a:pt x="244" y="300"/>
                  </a:cubicBezTo>
                  <a:cubicBezTo>
                    <a:pt x="244" y="242"/>
                    <a:pt x="295" y="194"/>
                    <a:pt x="357" y="194"/>
                  </a:cubicBezTo>
                  <a:cubicBezTo>
                    <a:pt x="419" y="194"/>
                    <a:pt x="469" y="242"/>
                    <a:pt x="469" y="300"/>
                  </a:cubicBezTo>
                  <a:cubicBezTo>
                    <a:pt x="469" y="302"/>
                    <a:pt x="469" y="304"/>
                    <a:pt x="469" y="306"/>
                  </a:cubicBezTo>
                  <a:cubicBezTo>
                    <a:pt x="468" y="313"/>
                    <a:pt x="468" y="320"/>
                    <a:pt x="467" y="326"/>
                  </a:cubicBezTo>
                  <a:cubicBezTo>
                    <a:pt x="500" y="309"/>
                    <a:pt x="520" y="275"/>
                    <a:pt x="520" y="237"/>
                  </a:cubicBezTo>
                  <a:cubicBezTo>
                    <a:pt x="520" y="182"/>
                    <a:pt x="477" y="137"/>
                    <a:pt x="422" y="136"/>
                  </a:cubicBezTo>
                  <a:cubicBezTo>
                    <a:pt x="416" y="136"/>
                    <a:pt x="416" y="136"/>
                    <a:pt x="416" y="136"/>
                  </a:cubicBezTo>
                  <a:cubicBezTo>
                    <a:pt x="418" y="131"/>
                    <a:pt x="418" y="131"/>
                    <a:pt x="418" y="131"/>
                  </a:cubicBezTo>
                  <a:cubicBezTo>
                    <a:pt x="420" y="122"/>
                    <a:pt x="421" y="114"/>
                    <a:pt x="421" y="105"/>
                  </a:cubicBezTo>
                  <a:cubicBezTo>
                    <a:pt x="421" y="52"/>
                    <a:pt x="378" y="8"/>
                    <a:pt x="324" y="8"/>
                  </a:cubicBezTo>
                  <a:cubicBezTo>
                    <a:pt x="284" y="8"/>
                    <a:pt x="249" y="32"/>
                    <a:pt x="234" y="70"/>
                  </a:cubicBezTo>
                  <a:cubicBezTo>
                    <a:pt x="232" y="74"/>
                    <a:pt x="232" y="74"/>
                    <a:pt x="232" y="74"/>
                  </a:cubicBezTo>
                  <a:cubicBezTo>
                    <a:pt x="228" y="72"/>
                    <a:pt x="228" y="72"/>
                    <a:pt x="228" y="72"/>
                  </a:cubicBezTo>
                  <a:cubicBezTo>
                    <a:pt x="220" y="68"/>
                    <a:pt x="210" y="67"/>
                    <a:pt x="201" y="67"/>
                  </a:cubicBezTo>
                  <a:cubicBezTo>
                    <a:pt x="165" y="67"/>
                    <a:pt x="135" y="95"/>
                    <a:pt x="134" y="132"/>
                  </a:cubicBezTo>
                  <a:cubicBezTo>
                    <a:pt x="134" y="136"/>
                    <a:pt x="134" y="136"/>
                    <a:pt x="134" y="136"/>
                  </a:cubicBezTo>
                  <a:lnTo>
                    <a:pt x="110" y="136"/>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9" name="Freeform 113"/>
            <p:cNvSpPr>
              <a:spLocks noEditPoints="1"/>
            </p:cNvSpPr>
            <p:nvPr userDrawn="1"/>
          </p:nvSpPr>
          <p:spPr bwMode="auto">
            <a:xfrm>
              <a:off x="3903663" y="1603375"/>
              <a:ext cx="685800" cy="446087"/>
            </a:xfrm>
            <a:custGeom>
              <a:avLst/>
              <a:gdLst>
                <a:gd name="T0" fmla="*/ 219 w 258"/>
                <a:gd name="T1" fmla="*/ 168 h 168"/>
                <a:gd name="T2" fmla="*/ 50 w 258"/>
                <a:gd name="T3" fmla="*/ 168 h 168"/>
                <a:gd name="T4" fmla="*/ 0 w 258"/>
                <a:gd name="T5" fmla="*/ 118 h 168"/>
                <a:gd name="T6" fmla="*/ 50 w 258"/>
                <a:gd name="T7" fmla="*/ 69 h 168"/>
                <a:gd name="T8" fmla="*/ 55 w 258"/>
                <a:gd name="T9" fmla="*/ 69 h 168"/>
                <a:gd name="T10" fmla="*/ 137 w 258"/>
                <a:gd name="T11" fmla="*/ 0 h 168"/>
                <a:gd name="T12" fmla="*/ 221 w 258"/>
                <a:gd name="T13" fmla="*/ 84 h 168"/>
                <a:gd name="T14" fmla="*/ 221 w 258"/>
                <a:gd name="T15" fmla="*/ 89 h 168"/>
                <a:gd name="T16" fmla="*/ 258 w 258"/>
                <a:gd name="T17" fmla="*/ 128 h 168"/>
                <a:gd name="T18" fmla="*/ 219 w 258"/>
                <a:gd name="T19" fmla="*/ 168 h 168"/>
                <a:gd name="T20" fmla="*/ 50 w 258"/>
                <a:gd name="T21" fmla="*/ 78 h 168"/>
                <a:gd name="T22" fmla="*/ 9 w 258"/>
                <a:gd name="T23" fmla="*/ 118 h 168"/>
                <a:gd name="T24" fmla="*/ 50 w 258"/>
                <a:gd name="T25" fmla="*/ 159 h 168"/>
                <a:gd name="T26" fmla="*/ 219 w 258"/>
                <a:gd name="T27" fmla="*/ 159 h 168"/>
                <a:gd name="T28" fmla="*/ 250 w 258"/>
                <a:gd name="T29" fmla="*/ 128 h 168"/>
                <a:gd name="T30" fmla="*/ 219 w 258"/>
                <a:gd name="T31" fmla="*/ 98 h 168"/>
                <a:gd name="T32" fmla="*/ 217 w 258"/>
                <a:gd name="T33" fmla="*/ 98 h 168"/>
                <a:gd name="T34" fmla="*/ 211 w 258"/>
                <a:gd name="T35" fmla="*/ 98 h 168"/>
                <a:gd name="T36" fmla="*/ 212 w 258"/>
                <a:gd name="T37" fmla="*/ 93 h 168"/>
                <a:gd name="T38" fmla="*/ 213 w 258"/>
                <a:gd name="T39" fmla="*/ 84 h 168"/>
                <a:gd name="T40" fmla="*/ 137 w 258"/>
                <a:gd name="T41" fmla="*/ 9 h 168"/>
                <a:gd name="T42" fmla="*/ 63 w 258"/>
                <a:gd name="T43" fmla="*/ 75 h 168"/>
                <a:gd name="T44" fmla="*/ 62 w 258"/>
                <a:gd name="T45" fmla="*/ 79 h 168"/>
                <a:gd name="T46" fmla="*/ 58 w 258"/>
                <a:gd name="T47" fmla="*/ 78 h 168"/>
                <a:gd name="T48" fmla="*/ 50 w 258"/>
                <a:gd name="T49" fmla="*/ 7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58" h="168">
                  <a:moveTo>
                    <a:pt x="219" y="168"/>
                  </a:moveTo>
                  <a:cubicBezTo>
                    <a:pt x="50" y="168"/>
                    <a:pt x="50" y="168"/>
                    <a:pt x="50" y="168"/>
                  </a:cubicBezTo>
                  <a:cubicBezTo>
                    <a:pt x="23" y="168"/>
                    <a:pt x="0" y="145"/>
                    <a:pt x="0" y="118"/>
                  </a:cubicBezTo>
                  <a:cubicBezTo>
                    <a:pt x="0" y="91"/>
                    <a:pt x="23" y="69"/>
                    <a:pt x="50" y="69"/>
                  </a:cubicBezTo>
                  <a:cubicBezTo>
                    <a:pt x="51" y="69"/>
                    <a:pt x="53" y="69"/>
                    <a:pt x="55" y="69"/>
                  </a:cubicBezTo>
                  <a:cubicBezTo>
                    <a:pt x="62" y="30"/>
                    <a:pt x="97" y="0"/>
                    <a:pt x="137" y="0"/>
                  </a:cubicBezTo>
                  <a:cubicBezTo>
                    <a:pt x="184" y="0"/>
                    <a:pt x="221" y="38"/>
                    <a:pt x="221" y="84"/>
                  </a:cubicBezTo>
                  <a:cubicBezTo>
                    <a:pt x="221" y="85"/>
                    <a:pt x="221" y="87"/>
                    <a:pt x="221" y="89"/>
                  </a:cubicBezTo>
                  <a:cubicBezTo>
                    <a:pt x="242" y="90"/>
                    <a:pt x="258" y="107"/>
                    <a:pt x="258" y="128"/>
                  </a:cubicBezTo>
                  <a:cubicBezTo>
                    <a:pt x="258" y="150"/>
                    <a:pt x="241" y="168"/>
                    <a:pt x="219" y="168"/>
                  </a:cubicBezTo>
                  <a:close/>
                  <a:moveTo>
                    <a:pt x="50" y="78"/>
                  </a:moveTo>
                  <a:cubicBezTo>
                    <a:pt x="27" y="78"/>
                    <a:pt x="9" y="96"/>
                    <a:pt x="9" y="118"/>
                  </a:cubicBezTo>
                  <a:cubicBezTo>
                    <a:pt x="9" y="141"/>
                    <a:pt x="27" y="159"/>
                    <a:pt x="50" y="159"/>
                  </a:cubicBezTo>
                  <a:cubicBezTo>
                    <a:pt x="219" y="159"/>
                    <a:pt x="219" y="159"/>
                    <a:pt x="219" y="159"/>
                  </a:cubicBezTo>
                  <a:cubicBezTo>
                    <a:pt x="236" y="159"/>
                    <a:pt x="250" y="145"/>
                    <a:pt x="250" y="128"/>
                  </a:cubicBezTo>
                  <a:cubicBezTo>
                    <a:pt x="250" y="111"/>
                    <a:pt x="236" y="98"/>
                    <a:pt x="219" y="98"/>
                  </a:cubicBezTo>
                  <a:cubicBezTo>
                    <a:pt x="218" y="98"/>
                    <a:pt x="217" y="98"/>
                    <a:pt x="217" y="98"/>
                  </a:cubicBezTo>
                  <a:cubicBezTo>
                    <a:pt x="211" y="98"/>
                    <a:pt x="211" y="98"/>
                    <a:pt x="211" y="98"/>
                  </a:cubicBezTo>
                  <a:cubicBezTo>
                    <a:pt x="212" y="93"/>
                    <a:pt x="212" y="93"/>
                    <a:pt x="212" y="93"/>
                  </a:cubicBezTo>
                  <a:cubicBezTo>
                    <a:pt x="212" y="90"/>
                    <a:pt x="213" y="87"/>
                    <a:pt x="213" y="84"/>
                  </a:cubicBezTo>
                  <a:cubicBezTo>
                    <a:pt x="213" y="42"/>
                    <a:pt x="179" y="9"/>
                    <a:pt x="137" y="9"/>
                  </a:cubicBezTo>
                  <a:cubicBezTo>
                    <a:pt x="99" y="9"/>
                    <a:pt x="67" y="37"/>
                    <a:pt x="63" y="75"/>
                  </a:cubicBezTo>
                  <a:cubicBezTo>
                    <a:pt x="62" y="79"/>
                    <a:pt x="62" y="79"/>
                    <a:pt x="62" y="79"/>
                  </a:cubicBezTo>
                  <a:cubicBezTo>
                    <a:pt x="58" y="78"/>
                    <a:pt x="58" y="78"/>
                    <a:pt x="58" y="78"/>
                  </a:cubicBezTo>
                  <a:cubicBezTo>
                    <a:pt x="56" y="78"/>
                    <a:pt x="52" y="78"/>
                    <a:pt x="50" y="78"/>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0" name="Rectangle 114"/>
            <p:cNvSpPr>
              <a:spLocks noChangeArrowheads="1"/>
            </p:cNvSpPr>
            <p:nvPr userDrawn="1"/>
          </p:nvSpPr>
          <p:spPr bwMode="auto">
            <a:xfrm>
              <a:off x="5203826" y="2671763"/>
              <a:ext cx="15875" cy="3476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1" name="Freeform 115"/>
            <p:cNvSpPr>
              <a:spLocks noEditPoints="1"/>
            </p:cNvSpPr>
            <p:nvPr userDrawn="1"/>
          </p:nvSpPr>
          <p:spPr bwMode="auto">
            <a:xfrm>
              <a:off x="4722813" y="3011488"/>
              <a:ext cx="1017588" cy="909637"/>
            </a:xfrm>
            <a:custGeom>
              <a:avLst/>
              <a:gdLst>
                <a:gd name="T0" fmla="*/ 330 w 383"/>
                <a:gd name="T1" fmla="*/ 141 h 342"/>
                <a:gd name="T2" fmla="*/ 238 w 383"/>
                <a:gd name="T3" fmla="*/ 167 h 342"/>
                <a:gd name="T4" fmla="*/ 270 w 383"/>
                <a:gd name="T5" fmla="*/ 140 h 342"/>
                <a:gd name="T6" fmla="*/ 233 w 383"/>
                <a:gd name="T7" fmla="*/ 147 h 342"/>
                <a:gd name="T8" fmla="*/ 270 w 383"/>
                <a:gd name="T9" fmla="*/ 93 h 342"/>
                <a:gd name="T10" fmla="*/ 286 w 383"/>
                <a:gd name="T11" fmla="*/ 90 h 342"/>
                <a:gd name="T12" fmla="*/ 267 w 383"/>
                <a:gd name="T13" fmla="*/ 72 h 342"/>
                <a:gd name="T14" fmla="*/ 267 w 383"/>
                <a:gd name="T15" fmla="*/ 72 h 342"/>
                <a:gd name="T16" fmla="*/ 265 w 383"/>
                <a:gd name="T17" fmla="*/ 87 h 342"/>
                <a:gd name="T18" fmla="*/ 209 w 383"/>
                <a:gd name="T19" fmla="*/ 123 h 342"/>
                <a:gd name="T20" fmla="*/ 216 w 383"/>
                <a:gd name="T21" fmla="*/ 86 h 342"/>
                <a:gd name="T22" fmla="*/ 189 w 383"/>
                <a:gd name="T23" fmla="*/ 118 h 342"/>
                <a:gd name="T24" fmla="*/ 198 w 383"/>
                <a:gd name="T25" fmla="*/ 13 h 342"/>
                <a:gd name="T26" fmla="*/ 172 w 383"/>
                <a:gd name="T27" fmla="*/ 13 h 342"/>
                <a:gd name="T28" fmla="*/ 181 w 383"/>
                <a:gd name="T29" fmla="*/ 118 h 342"/>
                <a:gd name="T30" fmla="*/ 154 w 383"/>
                <a:gd name="T31" fmla="*/ 86 h 342"/>
                <a:gd name="T32" fmla="*/ 161 w 383"/>
                <a:gd name="T33" fmla="*/ 123 h 342"/>
                <a:gd name="T34" fmla="*/ 105 w 383"/>
                <a:gd name="T35" fmla="*/ 87 h 342"/>
                <a:gd name="T36" fmla="*/ 102 w 383"/>
                <a:gd name="T37" fmla="*/ 72 h 342"/>
                <a:gd name="T38" fmla="*/ 84 w 383"/>
                <a:gd name="T39" fmla="*/ 90 h 342"/>
                <a:gd name="T40" fmla="*/ 99 w 383"/>
                <a:gd name="T41" fmla="*/ 93 h 342"/>
                <a:gd name="T42" fmla="*/ 137 w 383"/>
                <a:gd name="T43" fmla="*/ 147 h 342"/>
                <a:gd name="T44" fmla="*/ 100 w 383"/>
                <a:gd name="T45" fmla="*/ 140 h 342"/>
                <a:gd name="T46" fmla="*/ 131 w 383"/>
                <a:gd name="T47" fmla="*/ 167 h 342"/>
                <a:gd name="T48" fmla="*/ 53 w 383"/>
                <a:gd name="T49" fmla="*/ 152 h 342"/>
                <a:gd name="T50" fmla="*/ 18 w 383"/>
                <a:gd name="T51" fmla="*/ 171 h 342"/>
                <a:gd name="T52" fmla="*/ 53 w 383"/>
                <a:gd name="T53" fmla="*/ 190 h 342"/>
                <a:gd name="T54" fmla="*/ 131 w 383"/>
                <a:gd name="T55" fmla="*/ 175 h 342"/>
                <a:gd name="T56" fmla="*/ 100 w 383"/>
                <a:gd name="T57" fmla="*/ 202 h 342"/>
                <a:gd name="T58" fmla="*/ 137 w 383"/>
                <a:gd name="T59" fmla="*/ 195 h 342"/>
                <a:gd name="T60" fmla="*/ 99 w 383"/>
                <a:gd name="T61" fmla="*/ 253 h 342"/>
                <a:gd name="T62" fmla="*/ 84 w 383"/>
                <a:gd name="T63" fmla="*/ 255 h 342"/>
                <a:gd name="T64" fmla="*/ 102 w 383"/>
                <a:gd name="T65" fmla="*/ 273 h 342"/>
                <a:gd name="T66" fmla="*/ 105 w 383"/>
                <a:gd name="T67" fmla="*/ 258 h 342"/>
                <a:gd name="T68" fmla="*/ 161 w 383"/>
                <a:gd name="T69" fmla="*/ 219 h 342"/>
                <a:gd name="T70" fmla="*/ 154 w 383"/>
                <a:gd name="T71" fmla="*/ 256 h 342"/>
                <a:gd name="T72" fmla="*/ 181 w 383"/>
                <a:gd name="T73" fmla="*/ 224 h 342"/>
                <a:gd name="T74" fmla="*/ 181 w 383"/>
                <a:gd name="T75" fmla="*/ 317 h 342"/>
                <a:gd name="T76" fmla="*/ 185 w 383"/>
                <a:gd name="T77" fmla="*/ 342 h 342"/>
                <a:gd name="T78" fmla="*/ 189 w 383"/>
                <a:gd name="T79" fmla="*/ 317 h 342"/>
                <a:gd name="T80" fmla="*/ 202 w 383"/>
                <a:gd name="T81" fmla="*/ 222 h 342"/>
                <a:gd name="T82" fmla="*/ 223 w 383"/>
                <a:gd name="T83" fmla="*/ 253 h 342"/>
                <a:gd name="T84" fmla="*/ 219 w 383"/>
                <a:gd name="T85" fmla="*/ 212 h 342"/>
                <a:gd name="T86" fmla="*/ 266 w 383"/>
                <a:gd name="T87" fmla="*/ 257 h 342"/>
                <a:gd name="T88" fmla="*/ 286 w 383"/>
                <a:gd name="T89" fmla="*/ 274 h 342"/>
                <a:gd name="T90" fmla="*/ 269 w 383"/>
                <a:gd name="T91" fmla="*/ 254 h 342"/>
                <a:gd name="T92" fmla="*/ 225 w 383"/>
                <a:gd name="T93" fmla="*/ 207 h 342"/>
                <a:gd name="T94" fmla="*/ 267 w 383"/>
                <a:gd name="T95" fmla="*/ 209 h 342"/>
                <a:gd name="T96" fmla="*/ 236 w 383"/>
                <a:gd name="T97" fmla="*/ 188 h 342"/>
                <a:gd name="T98" fmla="*/ 330 w 383"/>
                <a:gd name="T99" fmla="*/ 175 h 342"/>
                <a:gd name="T100" fmla="*/ 383 w 383"/>
                <a:gd name="T101" fmla="*/ 171 h 342"/>
                <a:gd name="T102" fmla="*/ 156 w 383"/>
                <a:gd name="T103" fmla="*/ 171 h 342"/>
                <a:gd name="T104" fmla="*/ 214 w 383"/>
                <a:gd name="T105" fmla="*/ 171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83" h="342">
                  <a:moveTo>
                    <a:pt x="383" y="171"/>
                  </a:moveTo>
                  <a:cubicBezTo>
                    <a:pt x="330" y="141"/>
                    <a:pt x="330" y="141"/>
                    <a:pt x="330" y="141"/>
                  </a:cubicBezTo>
                  <a:cubicBezTo>
                    <a:pt x="330" y="167"/>
                    <a:pt x="330" y="167"/>
                    <a:pt x="330" y="167"/>
                  </a:cubicBezTo>
                  <a:cubicBezTo>
                    <a:pt x="238" y="167"/>
                    <a:pt x="238" y="167"/>
                    <a:pt x="238" y="167"/>
                  </a:cubicBezTo>
                  <a:cubicBezTo>
                    <a:pt x="238" y="163"/>
                    <a:pt x="237" y="158"/>
                    <a:pt x="236" y="154"/>
                  </a:cubicBezTo>
                  <a:cubicBezTo>
                    <a:pt x="270" y="140"/>
                    <a:pt x="270" y="140"/>
                    <a:pt x="270" y="140"/>
                  </a:cubicBezTo>
                  <a:cubicBezTo>
                    <a:pt x="267" y="133"/>
                    <a:pt x="267" y="133"/>
                    <a:pt x="267" y="133"/>
                  </a:cubicBezTo>
                  <a:cubicBezTo>
                    <a:pt x="233" y="147"/>
                    <a:pt x="233" y="147"/>
                    <a:pt x="233" y="147"/>
                  </a:cubicBezTo>
                  <a:cubicBezTo>
                    <a:pt x="231" y="143"/>
                    <a:pt x="229" y="140"/>
                    <a:pt x="226" y="137"/>
                  </a:cubicBezTo>
                  <a:cubicBezTo>
                    <a:pt x="270" y="93"/>
                    <a:pt x="270" y="93"/>
                    <a:pt x="270" y="93"/>
                  </a:cubicBezTo>
                  <a:cubicBezTo>
                    <a:pt x="270" y="92"/>
                    <a:pt x="270" y="92"/>
                    <a:pt x="270" y="92"/>
                  </a:cubicBezTo>
                  <a:cubicBezTo>
                    <a:pt x="275" y="95"/>
                    <a:pt x="281" y="95"/>
                    <a:pt x="286" y="90"/>
                  </a:cubicBezTo>
                  <a:cubicBezTo>
                    <a:pt x="291" y="85"/>
                    <a:pt x="291" y="77"/>
                    <a:pt x="286" y="72"/>
                  </a:cubicBezTo>
                  <a:cubicBezTo>
                    <a:pt x="281" y="67"/>
                    <a:pt x="272" y="67"/>
                    <a:pt x="267" y="72"/>
                  </a:cubicBezTo>
                  <a:cubicBezTo>
                    <a:pt x="269" y="71"/>
                    <a:pt x="270" y="69"/>
                    <a:pt x="267" y="72"/>
                  </a:cubicBezTo>
                  <a:cubicBezTo>
                    <a:pt x="265" y="74"/>
                    <a:pt x="266" y="73"/>
                    <a:pt x="267" y="72"/>
                  </a:cubicBezTo>
                  <a:cubicBezTo>
                    <a:pt x="263" y="76"/>
                    <a:pt x="262" y="83"/>
                    <a:pt x="265" y="88"/>
                  </a:cubicBezTo>
                  <a:cubicBezTo>
                    <a:pt x="265" y="87"/>
                    <a:pt x="265" y="87"/>
                    <a:pt x="265" y="87"/>
                  </a:cubicBezTo>
                  <a:cubicBezTo>
                    <a:pt x="221" y="131"/>
                    <a:pt x="221" y="131"/>
                    <a:pt x="221" y="131"/>
                  </a:cubicBezTo>
                  <a:cubicBezTo>
                    <a:pt x="217" y="128"/>
                    <a:pt x="213" y="125"/>
                    <a:pt x="209" y="123"/>
                  </a:cubicBezTo>
                  <a:cubicBezTo>
                    <a:pt x="223" y="89"/>
                    <a:pt x="223" y="89"/>
                    <a:pt x="223" y="89"/>
                  </a:cubicBezTo>
                  <a:cubicBezTo>
                    <a:pt x="216" y="86"/>
                    <a:pt x="216" y="86"/>
                    <a:pt x="216" y="86"/>
                  </a:cubicBezTo>
                  <a:cubicBezTo>
                    <a:pt x="202" y="120"/>
                    <a:pt x="202" y="120"/>
                    <a:pt x="202" y="120"/>
                  </a:cubicBezTo>
                  <a:cubicBezTo>
                    <a:pt x="198" y="119"/>
                    <a:pt x="193" y="118"/>
                    <a:pt x="189" y="118"/>
                  </a:cubicBezTo>
                  <a:cubicBezTo>
                    <a:pt x="189" y="25"/>
                    <a:pt x="189" y="25"/>
                    <a:pt x="189" y="25"/>
                  </a:cubicBezTo>
                  <a:cubicBezTo>
                    <a:pt x="194" y="24"/>
                    <a:pt x="198" y="19"/>
                    <a:pt x="198" y="13"/>
                  </a:cubicBezTo>
                  <a:cubicBezTo>
                    <a:pt x="198" y="6"/>
                    <a:pt x="192" y="0"/>
                    <a:pt x="185" y="0"/>
                  </a:cubicBezTo>
                  <a:cubicBezTo>
                    <a:pt x="178" y="0"/>
                    <a:pt x="172" y="6"/>
                    <a:pt x="172" y="13"/>
                  </a:cubicBezTo>
                  <a:cubicBezTo>
                    <a:pt x="172" y="19"/>
                    <a:pt x="176" y="24"/>
                    <a:pt x="181" y="25"/>
                  </a:cubicBezTo>
                  <a:cubicBezTo>
                    <a:pt x="181" y="118"/>
                    <a:pt x="181" y="118"/>
                    <a:pt x="181" y="118"/>
                  </a:cubicBezTo>
                  <a:cubicBezTo>
                    <a:pt x="176" y="118"/>
                    <a:pt x="172" y="119"/>
                    <a:pt x="168" y="120"/>
                  </a:cubicBezTo>
                  <a:cubicBezTo>
                    <a:pt x="154" y="86"/>
                    <a:pt x="154" y="86"/>
                    <a:pt x="154" y="86"/>
                  </a:cubicBezTo>
                  <a:cubicBezTo>
                    <a:pt x="147" y="89"/>
                    <a:pt x="147" y="89"/>
                    <a:pt x="147" y="89"/>
                  </a:cubicBezTo>
                  <a:cubicBezTo>
                    <a:pt x="161" y="123"/>
                    <a:pt x="161" y="123"/>
                    <a:pt x="161" y="123"/>
                  </a:cubicBezTo>
                  <a:cubicBezTo>
                    <a:pt x="156" y="125"/>
                    <a:pt x="152" y="128"/>
                    <a:pt x="149" y="131"/>
                  </a:cubicBezTo>
                  <a:cubicBezTo>
                    <a:pt x="105" y="87"/>
                    <a:pt x="105" y="87"/>
                    <a:pt x="105" y="87"/>
                  </a:cubicBezTo>
                  <a:cubicBezTo>
                    <a:pt x="104" y="88"/>
                    <a:pt x="104" y="88"/>
                    <a:pt x="104" y="88"/>
                  </a:cubicBezTo>
                  <a:cubicBezTo>
                    <a:pt x="107" y="83"/>
                    <a:pt x="107" y="76"/>
                    <a:pt x="102" y="72"/>
                  </a:cubicBezTo>
                  <a:cubicBezTo>
                    <a:pt x="97" y="67"/>
                    <a:pt x="89" y="67"/>
                    <a:pt x="84" y="72"/>
                  </a:cubicBezTo>
                  <a:cubicBezTo>
                    <a:pt x="79" y="77"/>
                    <a:pt x="79" y="85"/>
                    <a:pt x="84" y="90"/>
                  </a:cubicBezTo>
                  <a:cubicBezTo>
                    <a:pt x="88" y="94"/>
                    <a:pt x="95" y="95"/>
                    <a:pt x="100" y="92"/>
                  </a:cubicBezTo>
                  <a:cubicBezTo>
                    <a:pt x="99" y="93"/>
                    <a:pt x="99" y="93"/>
                    <a:pt x="99" y="93"/>
                  </a:cubicBezTo>
                  <a:cubicBezTo>
                    <a:pt x="143" y="137"/>
                    <a:pt x="143" y="137"/>
                    <a:pt x="143" y="137"/>
                  </a:cubicBezTo>
                  <a:cubicBezTo>
                    <a:pt x="141" y="140"/>
                    <a:pt x="139" y="143"/>
                    <a:pt x="137" y="147"/>
                  </a:cubicBezTo>
                  <a:cubicBezTo>
                    <a:pt x="103" y="133"/>
                    <a:pt x="103" y="133"/>
                    <a:pt x="103" y="133"/>
                  </a:cubicBezTo>
                  <a:cubicBezTo>
                    <a:pt x="100" y="140"/>
                    <a:pt x="100" y="140"/>
                    <a:pt x="100" y="140"/>
                  </a:cubicBezTo>
                  <a:cubicBezTo>
                    <a:pt x="134" y="154"/>
                    <a:pt x="134" y="154"/>
                    <a:pt x="134" y="154"/>
                  </a:cubicBezTo>
                  <a:cubicBezTo>
                    <a:pt x="133" y="158"/>
                    <a:pt x="132" y="163"/>
                    <a:pt x="131" y="167"/>
                  </a:cubicBezTo>
                  <a:cubicBezTo>
                    <a:pt x="67" y="167"/>
                    <a:pt x="67" y="167"/>
                    <a:pt x="67" y="167"/>
                  </a:cubicBezTo>
                  <a:cubicBezTo>
                    <a:pt x="53" y="152"/>
                    <a:pt x="53" y="152"/>
                    <a:pt x="53" y="152"/>
                  </a:cubicBezTo>
                  <a:cubicBezTo>
                    <a:pt x="0" y="152"/>
                    <a:pt x="0" y="152"/>
                    <a:pt x="0" y="152"/>
                  </a:cubicBezTo>
                  <a:cubicBezTo>
                    <a:pt x="18" y="171"/>
                    <a:pt x="18" y="171"/>
                    <a:pt x="18" y="171"/>
                  </a:cubicBezTo>
                  <a:cubicBezTo>
                    <a:pt x="0" y="190"/>
                    <a:pt x="0" y="190"/>
                    <a:pt x="0" y="190"/>
                  </a:cubicBezTo>
                  <a:cubicBezTo>
                    <a:pt x="53" y="190"/>
                    <a:pt x="53" y="190"/>
                    <a:pt x="53" y="190"/>
                  </a:cubicBezTo>
                  <a:cubicBezTo>
                    <a:pt x="67" y="175"/>
                    <a:pt x="67" y="175"/>
                    <a:pt x="67" y="175"/>
                  </a:cubicBezTo>
                  <a:cubicBezTo>
                    <a:pt x="131" y="175"/>
                    <a:pt x="131" y="175"/>
                    <a:pt x="131" y="175"/>
                  </a:cubicBezTo>
                  <a:cubicBezTo>
                    <a:pt x="132" y="179"/>
                    <a:pt x="133" y="184"/>
                    <a:pt x="134" y="188"/>
                  </a:cubicBezTo>
                  <a:cubicBezTo>
                    <a:pt x="100" y="202"/>
                    <a:pt x="100" y="202"/>
                    <a:pt x="100" y="202"/>
                  </a:cubicBezTo>
                  <a:cubicBezTo>
                    <a:pt x="103" y="209"/>
                    <a:pt x="103" y="209"/>
                    <a:pt x="103" y="209"/>
                  </a:cubicBezTo>
                  <a:cubicBezTo>
                    <a:pt x="137" y="195"/>
                    <a:pt x="137" y="195"/>
                    <a:pt x="137" y="195"/>
                  </a:cubicBezTo>
                  <a:cubicBezTo>
                    <a:pt x="139" y="199"/>
                    <a:pt x="142" y="203"/>
                    <a:pt x="145" y="207"/>
                  </a:cubicBezTo>
                  <a:cubicBezTo>
                    <a:pt x="99" y="253"/>
                    <a:pt x="99" y="253"/>
                    <a:pt x="99" y="253"/>
                  </a:cubicBezTo>
                  <a:cubicBezTo>
                    <a:pt x="100" y="253"/>
                    <a:pt x="100" y="253"/>
                    <a:pt x="100" y="253"/>
                  </a:cubicBezTo>
                  <a:cubicBezTo>
                    <a:pt x="95" y="250"/>
                    <a:pt x="88" y="251"/>
                    <a:pt x="84" y="255"/>
                  </a:cubicBezTo>
                  <a:cubicBezTo>
                    <a:pt x="79" y="260"/>
                    <a:pt x="79" y="268"/>
                    <a:pt x="84" y="273"/>
                  </a:cubicBezTo>
                  <a:cubicBezTo>
                    <a:pt x="89" y="279"/>
                    <a:pt x="97" y="279"/>
                    <a:pt x="102" y="273"/>
                  </a:cubicBezTo>
                  <a:cubicBezTo>
                    <a:pt x="107" y="269"/>
                    <a:pt x="107" y="263"/>
                    <a:pt x="104" y="258"/>
                  </a:cubicBezTo>
                  <a:cubicBezTo>
                    <a:pt x="105" y="258"/>
                    <a:pt x="105" y="258"/>
                    <a:pt x="105" y="258"/>
                  </a:cubicBezTo>
                  <a:cubicBezTo>
                    <a:pt x="151" y="212"/>
                    <a:pt x="151" y="212"/>
                    <a:pt x="151" y="212"/>
                  </a:cubicBezTo>
                  <a:cubicBezTo>
                    <a:pt x="154" y="215"/>
                    <a:pt x="157" y="217"/>
                    <a:pt x="161" y="219"/>
                  </a:cubicBezTo>
                  <a:cubicBezTo>
                    <a:pt x="147" y="253"/>
                    <a:pt x="147" y="253"/>
                    <a:pt x="147" y="253"/>
                  </a:cubicBezTo>
                  <a:cubicBezTo>
                    <a:pt x="154" y="256"/>
                    <a:pt x="154" y="256"/>
                    <a:pt x="154" y="256"/>
                  </a:cubicBezTo>
                  <a:cubicBezTo>
                    <a:pt x="168" y="222"/>
                    <a:pt x="168" y="222"/>
                    <a:pt x="168" y="222"/>
                  </a:cubicBezTo>
                  <a:cubicBezTo>
                    <a:pt x="172" y="223"/>
                    <a:pt x="176" y="224"/>
                    <a:pt x="181" y="224"/>
                  </a:cubicBezTo>
                  <a:cubicBezTo>
                    <a:pt x="181" y="317"/>
                    <a:pt x="181" y="317"/>
                    <a:pt x="181" y="317"/>
                  </a:cubicBezTo>
                  <a:cubicBezTo>
                    <a:pt x="181" y="317"/>
                    <a:pt x="181" y="317"/>
                    <a:pt x="181" y="317"/>
                  </a:cubicBezTo>
                  <a:cubicBezTo>
                    <a:pt x="176" y="318"/>
                    <a:pt x="172" y="323"/>
                    <a:pt x="172" y="329"/>
                  </a:cubicBezTo>
                  <a:cubicBezTo>
                    <a:pt x="172" y="336"/>
                    <a:pt x="178" y="342"/>
                    <a:pt x="185" y="342"/>
                  </a:cubicBezTo>
                  <a:cubicBezTo>
                    <a:pt x="192" y="342"/>
                    <a:pt x="198" y="336"/>
                    <a:pt x="198" y="329"/>
                  </a:cubicBezTo>
                  <a:cubicBezTo>
                    <a:pt x="198" y="323"/>
                    <a:pt x="194" y="318"/>
                    <a:pt x="189" y="317"/>
                  </a:cubicBezTo>
                  <a:cubicBezTo>
                    <a:pt x="189" y="224"/>
                    <a:pt x="189" y="224"/>
                    <a:pt x="189" y="224"/>
                  </a:cubicBezTo>
                  <a:cubicBezTo>
                    <a:pt x="193" y="224"/>
                    <a:pt x="198" y="223"/>
                    <a:pt x="202" y="222"/>
                  </a:cubicBezTo>
                  <a:cubicBezTo>
                    <a:pt x="216" y="256"/>
                    <a:pt x="216" y="256"/>
                    <a:pt x="216" y="256"/>
                  </a:cubicBezTo>
                  <a:cubicBezTo>
                    <a:pt x="223" y="253"/>
                    <a:pt x="223" y="253"/>
                    <a:pt x="223" y="253"/>
                  </a:cubicBezTo>
                  <a:cubicBezTo>
                    <a:pt x="209" y="219"/>
                    <a:pt x="209" y="219"/>
                    <a:pt x="209" y="219"/>
                  </a:cubicBezTo>
                  <a:cubicBezTo>
                    <a:pt x="212" y="217"/>
                    <a:pt x="216" y="215"/>
                    <a:pt x="219" y="212"/>
                  </a:cubicBezTo>
                  <a:cubicBezTo>
                    <a:pt x="265" y="258"/>
                    <a:pt x="265" y="258"/>
                    <a:pt x="265" y="258"/>
                  </a:cubicBezTo>
                  <a:cubicBezTo>
                    <a:pt x="266" y="257"/>
                    <a:pt x="266" y="257"/>
                    <a:pt x="266" y="257"/>
                  </a:cubicBezTo>
                  <a:cubicBezTo>
                    <a:pt x="262" y="262"/>
                    <a:pt x="263" y="269"/>
                    <a:pt x="267" y="274"/>
                  </a:cubicBezTo>
                  <a:cubicBezTo>
                    <a:pt x="272" y="279"/>
                    <a:pt x="281" y="279"/>
                    <a:pt x="286" y="274"/>
                  </a:cubicBezTo>
                  <a:cubicBezTo>
                    <a:pt x="291" y="269"/>
                    <a:pt x="291" y="260"/>
                    <a:pt x="286" y="255"/>
                  </a:cubicBezTo>
                  <a:cubicBezTo>
                    <a:pt x="281" y="251"/>
                    <a:pt x="275" y="250"/>
                    <a:pt x="269" y="254"/>
                  </a:cubicBezTo>
                  <a:cubicBezTo>
                    <a:pt x="270" y="253"/>
                    <a:pt x="270" y="253"/>
                    <a:pt x="270" y="253"/>
                  </a:cubicBezTo>
                  <a:cubicBezTo>
                    <a:pt x="225" y="207"/>
                    <a:pt x="225" y="207"/>
                    <a:pt x="225" y="207"/>
                  </a:cubicBezTo>
                  <a:cubicBezTo>
                    <a:pt x="228" y="203"/>
                    <a:pt x="231" y="199"/>
                    <a:pt x="233" y="195"/>
                  </a:cubicBezTo>
                  <a:cubicBezTo>
                    <a:pt x="267" y="209"/>
                    <a:pt x="267" y="209"/>
                    <a:pt x="267" y="209"/>
                  </a:cubicBezTo>
                  <a:cubicBezTo>
                    <a:pt x="270" y="202"/>
                    <a:pt x="270" y="202"/>
                    <a:pt x="270" y="202"/>
                  </a:cubicBezTo>
                  <a:cubicBezTo>
                    <a:pt x="236" y="188"/>
                    <a:pt x="236" y="188"/>
                    <a:pt x="236" y="188"/>
                  </a:cubicBezTo>
                  <a:cubicBezTo>
                    <a:pt x="237" y="184"/>
                    <a:pt x="238" y="179"/>
                    <a:pt x="238" y="175"/>
                  </a:cubicBezTo>
                  <a:cubicBezTo>
                    <a:pt x="330" y="175"/>
                    <a:pt x="330" y="175"/>
                    <a:pt x="330" y="175"/>
                  </a:cubicBezTo>
                  <a:cubicBezTo>
                    <a:pt x="330" y="201"/>
                    <a:pt x="330" y="201"/>
                    <a:pt x="330" y="201"/>
                  </a:cubicBezTo>
                  <a:lnTo>
                    <a:pt x="383" y="171"/>
                  </a:lnTo>
                  <a:close/>
                  <a:moveTo>
                    <a:pt x="185" y="200"/>
                  </a:moveTo>
                  <a:cubicBezTo>
                    <a:pt x="169" y="200"/>
                    <a:pt x="156" y="187"/>
                    <a:pt x="156" y="171"/>
                  </a:cubicBezTo>
                  <a:cubicBezTo>
                    <a:pt x="156" y="155"/>
                    <a:pt x="169" y="142"/>
                    <a:pt x="185" y="142"/>
                  </a:cubicBezTo>
                  <a:cubicBezTo>
                    <a:pt x="201" y="142"/>
                    <a:pt x="214" y="155"/>
                    <a:pt x="214" y="171"/>
                  </a:cubicBezTo>
                  <a:cubicBezTo>
                    <a:pt x="214" y="187"/>
                    <a:pt x="201" y="200"/>
                    <a:pt x="185" y="200"/>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2" name="Freeform 116"/>
            <p:cNvSpPr>
              <a:spLocks/>
            </p:cNvSpPr>
            <p:nvPr userDrawn="1"/>
          </p:nvSpPr>
          <p:spPr bwMode="auto">
            <a:xfrm>
              <a:off x="4986338" y="3195638"/>
              <a:ext cx="11113" cy="7937"/>
            </a:xfrm>
            <a:custGeom>
              <a:avLst/>
              <a:gdLst>
                <a:gd name="T0" fmla="*/ 3 w 4"/>
                <a:gd name="T1" fmla="*/ 3 h 3"/>
                <a:gd name="T2" fmla="*/ 4 w 4"/>
                <a:gd name="T3" fmla="*/ 3 h 3"/>
                <a:gd name="T4" fmla="*/ 3 w 4"/>
                <a:gd name="T5" fmla="*/ 3 h 3"/>
              </a:gdLst>
              <a:ahLst/>
              <a:cxnLst>
                <a:cxn ang="0">
                  <a:pos x="T0" y="T1"/>
                </a:cxn>
                <a:cxn ang="0">
                  <a:pos x="T2" y="T3"/>
                </a:cxn>
                <a:cxn ang="0">
                  <a:pos x="T4" y="T5"/>
                </a:cxn>
              </a:cxnLst>
              <a:rect l="0" t="0" r="r" b="b"/>
              <a:pathLst>
                <a:path w="4" h="3">
                  <a:moveTo>
                    <a:pt x="3" y="3"/>
                  </a:moveTo>
                  <a:cubicBezTo>
                    <a:pt x="4" y="3"/>
                    <a:pt x="4" y="3"/>
                    <a:pt x="4" y="3"/>
                  </a:cubicBezTo>
                  <a:cubicBezTo>
                    <a:pt x="2" y="2"/>
                    <a:pt x="0" y="0"/>
                    <a:pt x="3" y="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3" name="Freeform 117"/>
            <p:cNvSpPr>
              <a:spLocks/>
            </p:cNvSpPr>
            <p:nvPr userDrawn="1"/>
          </p:nvSpPr>
          <p:spPr bwMode="auto">
            <a:xfrm>
              <a:off x="5480051" y="3686175"/>
              <a:ext cx="3175" cy="3175"/>
            </a:xfrm>
            <a:custGeom>
              <a:avLst/>
              <a:gdLst>
                <a:gd name="T0" fmla="*/ 0 w 1"/>
                <a:gd name="T1" fmla="*/ 0 h 1"/>
                <a:gd name="T2" fmla="*/ 1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1" y="1"/>
                  </a:cubicBezTo>
                  <a:cubicBezTo>
                    <a:pt x="1" y="1"/>
                    <a:pt x="1" y="1"/>
                    <a:pt x="1" y="1"/>
                  </a:cubicBezTo>
                  <a:cubicBezTo>
                    <a:pt x="0" y="1"/>
                    <a:pt x="0" y="1"/>
                    <a:pt x="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4" name="Oval 118"/>
            <p:cNvSpPr>
              <a:spLocks noChangeArrowheads="1"/>
            </p:cNvSpPr>
            <p:nvPr userDrawn="1"/>
          </p:nvSpPr>
          <p:spPr bwMode="auto">
            <a:xfrm>
              <a:off x="5160963" y="3416300"/>
              <a:ext cx="104775" cy="100012"/>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7" name="Freeform 119"/>
            <p:cNvSpPr>
              <a:spLocks noEditPoints="1"/>
            </p:cNvSpPr>
            <p:nvPr userDrawn="1"/>
          </p:nvSpPr>
          <p:spPr bwMode="auto">
            <a:xfrm>
              <a:off x="5214938" y="1819275"/>
              <a:ext cx="295275" cy="722312"/>
            </a:xfrm>
            <a:custGeom>
              <a:avLst/>
              <a:gdLst>
                <a:gd name="T0" fmla="*/ 24 w 111"/>
                <a:gd name="T1" fmla="*/ 272 h 272"/>
                <a:gd name="T2" fmla="*/ 12 w 111"/>
                <a:gd name="T3" fmla="*/ 272 h 272"/>
                <a:gd name="T4" fmla="*/ 13 w 111"/>
                <a:gd name="T5" fmla="*/ 267 h 272"/>
                <a:gd name="T6" fmla="*/ 35 w 111"/>
                <a:gd name="T7" fmla="*/ 232 h 272"/>
                <a:gd name="T8" fmla="*/ 82 w 111"/>
                <a:gd name="T9" fmla="*/ 112 h 272"/>
                <a:gd name="T10" fmla="*/ 82 w 111"/>
                <a:gd name="T11" fmla="*/ 106 h 272"/>
                <a:gd name="T12" fmla="*/ 0 w 111"/>
                <a:gd name="T13" fmla="*/ 8 h 272"/>
                <a:gd name="T14" fmla="*/ 0 w 111"/>
                <a:gd name="T15" fmla="*/ 0 h 272"/>
                <a:gd name="T16" fmla="*/ 0 w 111"/>
                <a:gd name="T17" fmla="*/ 0 h 272"/>
                <a:gd name="T18" fmla="*/ 0 w 111"/>
                <a:gd name="T19" fmla="*/ 0 h 272"/>
                <a:gd name="T20" fmla="*/ 0 w 111"/>
                <a:gd name="T21" fmla="*/ 0 h 272"/>
                <a:gd name="T22" fmla="*/ 111 w 111"/>
                <a:gd name="T23" fmla="*/ 106 h 272"/>
                <a:gd name="T24" fmla="*/ 111 w 111"/>
                <a:gd name="T25" fmla="*/ 112 h 272"/>
                <a:gd name="T26" fmla="*/ 50 w 111"/>
                <a:gd name="T27" fmla="*/ 237 h 272"/>
                <a:gd name="T28" fmla="*/ 25 w 111"/>
                <a:gd name="T29" fmla="*/ 269 h 272"/>
                <a:gd name="T30" fmla="*/ 24 w 111"/>
                <a:gd name="T31" fmla="*/ 272 h 272"/>
                <a:gd name="T32" fmla="*/ 56 w 111"/>
                <a:gd name="T33" fmla="*/ 23 h 272"/>
                <a:gd name="T34" fmla="*/ 90 w 111"/>
                <a:gd name="T35" fmla="*/ 106 h 272"/>
                <a:gd name="T36" fmla="*/ 90 w 111"/>
                <a:gd name="T37" fmla="*/ 112 h 272"/>
                <a:gd name="T38" fmla="*/ 46 w 111"/>
                <a:gd name="T39" fmla="*/ 230 h 272"/>
                <a:gd name="T40" fmla="*/ 104 w 111"/>
                <a:gd name="T41" fmla="*/ 112 h 272"/>
                <a:gd name="T42" fmla="*/ 104 w 111"/>
                <a:gd name="T43" fmla="*/ 106 h 272"/>
                <a:gd name="T44" fmla="*/ 56 w 111"/>
                <a:gd name="T45"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1" h="272">
                  <a:moveTo>
                    <a:pt x="24" y="272"/>
                  </a:moveTo>
                  <a:cubicBezTo>
                    <a:pt x="12" y="272"/>
                    <a:pt x="12" y="272"/>
                    <a:pt x="12" y="272"/>
                  </a:cubicBezTo>
                  <a:cubicBezTo>
                    <a:pt x="13" y="267"/>
                    <a:pt x="13" y="267"/>
                    <a:pt x="13" y="267"/>
                  </a:cubicBezTo>
                  <a:cubicBezTo>
                    <a:pt x="16" y="254"/>
                    <a:pt x="24" y="244"/>
                    <a:pt x="35" y="232"/>
                  </a:cubicBezTo>
                  <a:cubicBezTo>
                    <a:pt x="54" y="210"/>
                    <a:pt x="80" y="179"/>
                    <a:pt x="82" y="112"/>
                  </a:cubicBezTo>
                  <a:cubicBezTo>
                    <a:pt x="82" y="110"/>
                    <a:pt x="82" y="108"/>
                    <a:pt x="82" y="106"/>
                  </a:cubicBezTo>
                  <a:cubicBezTo>
                    <a:pt x="82" y="52"/>
                    <a:pt x="45" y="8"/>
                    <a:pt x="0" y="8"/>
                  </a:cubicBezTo>
                  <a:cubicBezTo>
                    <a:pt x="0" y="0"/>
                    <a:pt x="0" y="0"/>
                    <a:pt x="0" y="0"/>
                  </a:cubicBezTo>
                  <a:cubicBezTo>
                    <a:pt x="0" y="0"/>
                    <a:pt x="0" y="0"/>
                    <a:pt x="0" y="0"/>
                  </a:cubicBezTo>
                  <a:cubicBezTo>
                    <a:pt x="0" y="0"/>
                    <a:pt x="0" y="0"/>
                    <a:pt x="0" y="0"/>
                  </a:cubicBezTo>
                  <a:cubicBezTo>
                    <a:pt x="0" y="0"/>
                    <a:pt x="0" y="0"/>
                    <a:pt x="0" y="0"/>
                  </a:cubicBezTo>
                  <a:cubicBezTo>
                    <a:pt x="61" y="0"/>
                    <a:pt x="111" y="48"/>
                    <a:pt x="111" y="106"/>
                  </a:cubicBezTo>
                  <a:cubicBezTo>
                    <a:pt x="111" y="108"/>
                    <a:pt x="111" y="110"/>
                    <a:pt x="111" y="112"/>
                  </a:cubicBezTo>
                  <a:cubicBezTo>
                    <a:pt x="108" y="182"/>
                    <a:pt x="74" y="214"/>
                    <a:pt x="50" y="237"/>
                  </a:cubicBezTo>
                  <a:cubicBezTo>
                    <a:pt x="37" y="249"/>
                    <a:pt x="27" y="258"/>
                    <a:pt x="25" y="269"/>
                  </a:cubicBezTo>
                  <a:lnTo>
                    <a:pt x="24" y="272"/>
                  </a:lnTo>
                  <a:close/>
                  <a:moveTo>
                    <a:pt x="56" y="23"/>
                  </a:moveTo>
                  <a:cubicBezTo>
                    <a:pt x="76" y="43"/>
                    <a:pt x="90" y="73"/>
                    <a:pt x="90" y="106"/>
                  </a:cubicBezTo>
                  <a:cubicBezTo>
                    <a:pt x="90" y="108"/>
                    <a:pt x="90" y="110"/>
                    <a:pt x="90" y="112"/>
                  </a:cubicBezTo>
                  <a:cubicBezTo>
                    <a:pt x="88" y="176"/>
                    <a:pt x="65" y="208"/>
                    <a:pt x="46" y="230"/>
                  </a:cubicBezTo>
                  <a:cubicBezTo>
                    <a:pt x="70" y="208"/>
                    <a:pt x="101" y="178"/>
                    <a:pt x="104" y="112"/>
                  </a:cubicBezTo>
                  <a:cubicBezTo>
                    <a:pt x="104" y="110"/>
                    <a:pt x="104" y="108"/>
                    <a:pt x="104" y="106"/>
                  </a:cubicBezTo>
                  <a:cubicBezTo>
                    <a:pt x="104" y="71"/>
                    <a:pt x="85" y="41"/>
                    <a:pt x="56" y="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8" name="Freeform 120"/>
            <p:cNvSpPr>
              <a:spLocks noEditPoints="1"/>
            </p:cNvSpPr>
            <p:nvPr userDrawn="1"/>
          </p:nvSpPr>
          <p:spPr bwMode="auto">
            <a:xfrm>
              <a:off x="4916488" y="1819275"/>
              <a:ext cx="298450" cy="722312"/>
            </a:xfrm>
            <a:custGeom>
              <a:avLst/>
              <a:gdLst>
                <a:gd name="T0" fmla="*/ 99 w 112"/>
                <a:gd name="T1" fmla="*/ 272 h 272"/>
                <a:gd name="T2" fmla="*/ 87 w 112"/>
                <a:gd name="T3" fmla="*/ 272 h 272"/>
                <a:gd name="T4" fmla="*/ 86 w 112"/>
                <a:gd name="T5" fmla="*/ 269 h 272"/>
                <a:gd name="T6" fmla="*/ 62 w 112"/>
                <a:gd name="T7" fmla="*/ 237 h 272"/>
                <a:gd name="T8" fmla="*/ 0 w 112"/>
                <a:gd name="T9" fmla="*/ 112 h 272"/>
                <a:gd name="T10" fmla="*/ 0 w 112"/>
                <a:gd name="T11" fmla="*/ 106 h 272"/>
                <a:gd name="T12" fmla="*/ 112 w 112"/>
                <a:gd name="T13" fmla="*/ 0 h 272"/>
                <a:gd name="T14" fmla="*/ 112 w 112"/>
                <a:gd name="T15" fmla="*/ 0 h 272"/>
                <a:gd name="T16" fmla="*/ 112 w 112"/>
                <a:gd name="T17" fmla="*/ 0 h 272"/>
                <a:gd name="T18" fmla="*/ 112 w 112"/>
                <a:gd name="T19" fmla="*/ 8 h 272"/>
                <a:gd name="T20" fmla="*/ 29 w 112"/>
                <a:gd name="T21" fmla="*/ 106 h 272"/>
                <a:gd name="T22" fmla="*/ 30 w 112"/>
                <a:gd name="T23" fmla="*/ 112 h 272"/>
                <a:gd name="T24" fmla="*/ 77 w 112"/>
                <a:gd name="T25" fmla="*/ 232 h 272"/>
                <a:gd name="T26" fmla="*/ 98 w 112"/>
                <a:gd name="T27" fmla="*/ 267 h 272"/>
                <a:gd name="T28" fmla="*/ 99 w 112"/>
                <a:gd name="T29" fmla="*/ 272 h 272"/>
                <a:gd name="T30" fmla="*/ 57 w 112"/>
                <a:gd name="T31" fmla="*/ 23 h 272"/>
                <a:gd name="T32" fmla="*/ 8 w 112"/>
                <a:gd name="T33" fmla="*/ 106 h 272"/>
                <a:gd name="T34" fmla="*/ 8 w 112"/>
                <a:gd name="T35" fmla="*/ 112 h 272"/>
                <a:gd name="T36" fmla="*/ 67 w 112"/>
                <a:gd name="T37" fmla="*/ 232 h 272"/>
                <a:gd name="T38" fmla="*/ 22 w 112"/>
                <a:gd name="T39" fmla="*/ 112 h 272"/>
                <a:gd name="T40" fmla="*/ 22 w 112"/>
                <a:gd name="T41" fmla="*/ 106 h 272"/>
                <a:gd name="T42" fmla="*/ 57 w 112"/>
                <a:gd name="T43"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 h="272">
                  <a:moveTo>
                    <a:pt x="99" y="272"/>
                  </a:moveTo>
                  <a:cubicBezTo>
                    <a:pt x="87" y="272"/>
                    <a:pt x="87" y="272"/>
                    <a:pt x="87" y="272"/>
                  </a:cubicBezTo>
                  <a:cubicBezTo>
                    <a:pt x="86" y="269"/>
                    <a:pt x="86" y="269"/>
                    <a:pt x="86" y="269"/>
                  </a:cubicBezTo>
                  <a:cubicBezTo>
                    <a:pt x="84" y="258"/>
                    <a:pt x="74" y="249"/>
                    <a:pt x="62" y="237"/>
                  </a:cubicBezTo>
                  <a:cubicBezTo>
                    <a:pt x="37" y="214"/>
                    <a:pt x="3" y="183"/>
                    <a:pt x="0" y="112"/>
                  </a:cubicBezTo>
                  <a:cubicBezTo>
                    <a:pt x="0" y="110"/>
                    <a:pt x="0" y="108"/>
                    <a:pt x="0" y="106"/>
                  </a:cubicBezTo>
                  <a:cubicBezTo>
                    <a:pt x="0" y="48"/>
                    <a:pt x="50" y="0"/>
                    <a:pt x="112" y="0"/>
                  </a:cubicBezTo>
                  <a:cubicBezTo>
                    <a:pt x="112" y="0"/>
                    <a:pt x="112" y="0"/>
                    <a:pt x="112" y="0"/>
                  </a:cubicBezTo>
                  <a:cubicBezTo>
                    <a:pt x="112" y="0"/>
                    <a:pt x="112" y="0"/>
                    <a:pt x="112" y="0"/>
                  </a:cubicBezTo>
                  <a:cubicBezTo>
                    <a:pt x="112" y="8"/>
                    <a:pt x="112" y="8"/>
                    <a:pt x="112" y="8"/>
                  </a:cubicBezTo>
                  <a:cubicBezTo>
                    <a:pt x="66" y="8"/>
                    <a:pt x="29" y="52"/>
                    <a:pt x="29" y="106"/>
                  </a:cubicBezTo>
                  <a:cubicBezTo>
                    <a:pt x="29" y="108"/>
                    <a:pt x="29" y="110"/>
                    <a:pt x="30" y="112"/>
                  </a:cubicBezTo>
                  <a:cubicBezTo>
                    <a:pt x="32" y="179"/>
                    <a:pt x="58" y="210"/>
                    <a:pt x="77" y="232"/>
                  </a:cubicBezTo>
                  <a:cubicBezTo>
                    <a:pt x="87" y="244"/>
                    <a:pt x="96" y="254"/>
                    <a:pt x="98" y="267"/>
                  </a:cubicBezTo>
                  <a:lnTo>
                    <a:pt x="99" y="272"/>
                  </a:lnTo>
                  <a:close/>
                  <a:moveTo>
                    <a:pt x="57" y="23"/>
                  </a:moveTo>
                  <a:cubicBezTo>
                    <a:pt x="27" y="40"/>
                    <a:pt x="8" y="71"/>
                    <a:pt x="8" y="106"/>
                  </a:cubicBezTo>
                  <a:cubicBezTo>
                    <a:pt x="8" y="108"/>
                    <a:pt x="8" y="110"/>
                    <a:pt x="8" y="112"/>
                  </a:cubicBezTo>
                  <a:cubicBezTo>
                    <a:pt x="11" y="179"/>
                    <a:pt x="43" y="209"/>
                    <a:pt x="67" y="232"/>
                  </a:cubicBezTo>
                  <a:cubicBezTo>
                    <a:pt x="48" y="209"/>
                    <a:pt x="24" y="177"/>
                    <a:pt x="22" y="112"/>
                  </a:cubicBezTo>
                  <a:cubicBezTo>
                    <a:pt x="22" y="110"/>
                    <a:pt x="22" y="108"/>
                    <a:pt x="22" y="106"/>
                  </a:cubicBezTo>
                  <a:cubicBezTo>
                    <a:pt x="22" y="72"/>
                    <a:pt x="36" y="42"/>
                    <a:pt x="57" y="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9" name="Freeform 121"/>
            <p:cNvSpPr>
              <a:spLocks noEditPoints="1"/>
            </p:cNvSpPr>
            <p:nvPr userDrawn="1"/>
          </p:nvSpPr>
          <p:spPr bwMode="auto">
            <a:xfrm>
              <a:off x="5089526" y="1819275"/>
              <a:ext cx="250825" cy="722312"/>
            </a:xfrm>
            <a:custGeom>
              <a:avLst/>
              <a:gdLst>
                <a:gd name="T0" fmla="*/ 59 w 94"/>
                <a:gd name="T1" fmla="*/ 272 h 272"/>
                <a:gd name="T2" fmla="*/ 35 w 94"/>
                <a:gd name="T3" fmla="*/ 272 h 272"/>
                <a:gd name="T4" fmla="*/ 35 w 94"/>
                <a:gd name="T5" fmla="*/ 268 h 272"/>
                <a:gd name="T6" fmla="*/ 25 w 94"/>
                <a:gd name="T7" fmla="*/ 236 h 272"/>
                <a:gd name="T8" fmla="*/ 0 w 94"/>
                <a:gd name="T9" fmla="*/ 112 h 272"/>
                <a:gd name="T10" fmla="*/ 0 w 94"/>
                <a:gd name="T11" fmla="*/ 110 h 272"/>
                <a:gd name="T12" fmla="*/ 0 w 94"/>
                <a:gd name="T13" fmla="*/ 106 h 272"/>
                <a:gd name="T14" fmla="*/ 47 w 94"/>
                <a:gd name="T15" fmla="*/ 0 h 272"/>
                <a:gd name="T16" fmla="*/ 94 w 94"/>
                <a:gd name="T17" fmla="*/ 106 h 272"/>
                <a:gd name="T18" fmla="*/ 94 w 94"/>
                <a:gd name="T19" fmla="*/ 112 h 272"/>
                <a:gd name="T20" fmla="*/ 69 w 94"/>
                <a:gd name="T21" fmla="*/ 236 h 272"/>
                <a:gd name="T22" fmla="*/ 59 w 94"/>
                <a:gd name="T23" fmla="*/ 268 h 272"/>
                <a:gd name="T24" fmla="*/ 59 w 94"/>
                <a:gd name="T25" fmla="*/ 272 h 272"/>
                <a:gd name="T26" fmla="*/ 42 w 94"/>
                <a:gd name="T27" fmla="*/ 264 h 272"/>
                <a:gd name="T28" fmla="*/ 52 w 94"/>
                <a:gd name="T29" fmla="*/ 264 h 272"/>
                <a:gd name="T30" fmla="*/ 62 w 94"/>
                <a:gd name="T31" fmla="*/ 233 h 272"/>
                <a:gd name="T32" fmla="*/ 86 w 94"/>
                <a:gd name="T33" fmla="*/ 112 h 272"/>
                <a:gd name="T34" fmla="*/ 86 w 94"/>
                <a:gd name="T35" fmla="*/ 106 h 272"/>
                <a:gd name="T36" fmla="*/ 47 w 94"/>
                <a:gd name="T37" fmla="*/ 8 h 272"/>
                <a:gd name="T38" fmla="*/ 8 w 94"/>
                <a:gd name="T39" fmla="*/ 106 h 272"/>
                <a:gd name="T40" fmla="*/ 8 w 94"/>
                <a:gd name="T41" fmla="*/ 110 h 272"/>
                <a:gd name="T42" fmla="*/ 8 w 94"/>
                <a:gd name="T43" fmla="*/ 112 h 272"/>
                <a:gd name="T44" fmla="*/ 31 w 94"/>
                <a:gd name="T45" fmla="*/ 233 h 272"/>
                <a:gd name="T46" fmla="*/ 42 w 94"/>
                <a:gd name="T47" fmla="*/ 264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4" h="272">
                  <a:moveTo>
                    <a:pt x="59" y="272"/>
                  </a:moveTo>
                  <a:cubicBezTo>
                    <a:pt x="35" y="272"/>
                    <a:pt x="35" y="272"/>
                    <a:pt x="35" y="272"/>
                  </a:cubicBezTo>
                  <a:cubicBezTo>
                    <a:pt x="35" y="268"/>
                    <a:pt x="35" y="268"/>
                    <a:pt x="35" y="268"/>
                  </a:cubicBezTo>
                  <a:cubicBezTo>
                    <a:pt x="34" y="257"/>
                    <a:pt x="30" y="248"/>
                    <a:pt x="25" y="236"/>
                  </a:cubicBezTo>
                  <a:cubicBezTo>
                    <a:pt x="15" y="213"/>
                    <a:pt x="1" y="182"/>
                    <a:pt x="0" y="112"/>
                  </a:cubicBezTo>
                  <a:cubicBezTo>
                    <a:pt x="0" y="110"/>
                    <a:pt x="0" y="110"/>
                    <a:pt x="0" y="110"/>
                  </a:cubicBezTo>
                  <a:cubicBezTo>
                    <a:pt x="0" y="109"/>
                    <a:pt x="0" y="108"/>
                    <a:pt x="0" y="106"/>
                  </a:cubicBezTo>
                  <a:cubicBezTo>
                    <a:pt x="0" y="47"/>
                    <a:pt x="21" y="1"/>
                    <a:pt x="47" y="0"/>
                  </a:cubicBezTo>
                  <a:cubicBezTo>
                    <a:pt x="73" y="1"/>
                    <a:pt x="94" y="47"/>
                    <a:pt x="94" y="106"/>
                  </a:cubicBezTo>
                  <a:cubicBezTo>
                    <a:pt x="94" y="108"/>
                    <a:pt x="94" y="110"/>
                    <a:pt x="94" y="112"/>
                  </a:cubicBezTo>
                  <a:cubicBezTo>
                    <a:pt x="92" y="182"/>
                    <a:pt x="79" y="213"/>
                    <a:pt x="69" y="236"/>
                  </a:cubicBezTo>
                  <a:cubicBezTo>
                    <a:pt x="64" y="248"/>
                    <a:pt x="60" y="257"/>
                    <a:pt x="59" y="268"/>
                  </a:cubicBezTo>
                  <a:lnTo>
                    <a:pt x="59" y="272"/>
                  </a:lnTo>
                  <a:close/>
                  <a:moveTo>
                    <a:pt x="42" y="264"/>
                  </a:moveTo>
                  <a:cubicBezTo>
                    <a:pt x="52" y="264"/>
                    <a:pt x="52" y="264"/>
                    <a:pt x="52" y="264"/>
                  </a:cubicBezTo>
                  <a:cubicBezTo>
                    <a:pt x="54" y="253"/>
                    <a:pt x="58" y="244"/>
                    <a:pt x="62" y="233"/>
                  </a:cubicBezTo>
                  <a:cubicBezTo>
                    <a:pt x="72" y="211"/>
                    <a:pt x="85" y="180"/>
                    <a:pt x="86" y="112"/>
                  </a:cubicBezTo>
                  <a:cubicBezTo>
                    <a:pt x="86" y="110"/>
                    <a:pt x="86" y="108"/>
                    <a:pt x="86" y="106"/>
                  </a:cubicBezTo>
                  <a:cubicBezTo>
                    <a:pt x="86" y="53"/>
                    <a:pt x="68" y="8"/>
                    <a:pt x="47" y="8"/>
                  </a:cubicBezTo>
                  <a:cubicBezTo>
                    <a:pt x="26" y="8"/>
                    <a:pt x="8" y="53"/>
                    <a:pt x="8" y="106"/>
                  </a:cubicBezTo>
                  <a:cubicBezTo>
                    <a:pt x="8" y="108"/>
                    <a:pt x="8" y="109"/>
                    <a:pt x="8" y="110"/>
                  </a:cubicBezTo>
                  <a:cubicBezTo>
                    <a:pt x="8" y="112"/>
                    <a:pt x="8" y="112"/>
                    <a:pt x="8" y="112"/>
                  </a:cubicBezTo>
                  <a:cubicBezTo>
                    <a:pt x="9" y="180"/>
                    <a:pt x="22" y="211"/>
                    <a:pt x="31" y="233"/>
                  </a:cubicBezTo>
                  <a:cubicBezTo>
                    <a:pt x="36" y="244"/>
                    <a:pt x="40" y="253"/>
                    <a:pt x="42" y="26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70" name="Freeform 122"/>
            <p:cNvSpPr>
              <a:spLocks noEditPoints="1"/>
            </p:cNvSpPr>
            <p:nvPr userDrawn="1"/>
          </p:nvSpPr>
          <p:spPr bwMode="auto">
            <a:xfrm>
              <a:off x="5732463" y="1744663"/>
              <a:ext cx="825500" cy="552450"/>
            </a:xfrm>
            <a:custGeom>
              <a:avLst/>
              <a:gdLst>
                <a:gd name="T0" fmla="*/ 250 w 310"/>
                <a:gd name="T1" fmla="*/ 208 h 208"/>
                <a:gd name="T2" fmla="*/ 61 w 310"/>
                <a:gd name="T3" fmla="*/ 208 h 208"/>
                <a:gd name="T4" fmla="*/ 0 w 310"/>
                <a:gd name="T5" fmla="*/ 148 h 208"/>
                <a:gd name="T6" fmla="*/ 61 w 310"/>
                <a:gd name="T7" fmla="*/ 88 h 208"/>
                <a:gd name="T8" fmla="*/ 62 w 310"/>
                <a:gd name="T9" fmla="*/ 88 h 208"/>
                <a:gd name="T10" fmla="*/ 165 w 310"/>
                <a:gd name="T11" fmla="*/ 0 h 208"/>
                <a:gd name="T12" fmla="*/ 268 w 310"/>
                <a:gd name="T13" fmla="*/ 90 h 208"/>
                <a:gd name="T14" fmla="*/ 310 w 310"/>
                <a:gd name="T15" fmla="*/ 148 h 208"/>
                <a:gd name="T16" fmla="*/ 250 w 310"/>
                <a:gd name="T17" fmla="*/ 208 h 208"/>
                <a:gd name="T18" fmla="*/ 61 w 310"/>
                <a:gd name="T19" fmla="*/ 96 h 208"/>
                <a:gd name="T20" fmla="*/ 9 w 310"/>
                <a:gd name="T21" fmla="*/ 148 h 208"/>
                <a:gd name="T22" fmla="*/ 61 w 310"/>
                <a:gd name="T23" fmla="*/ 200 h 208"/>
                <a:gd name="T24" fmla="*/ 250 w 310"/>
                <a:gd name="T25" fmla="*/ 200 h 208"/>
                <a:gd name="T26" fmla="*/ 301 w 310"/>
                <a:gd name="T27" fmla="*/ 148 h 208"/>
                <a:gd name="T28" fmla="*/ 262 w 310"/>
                <a:gd name="T29" fmla="*/ 98 h 208"/>
                <a:gd name="T30" fmla="*/ 260 w 310"/>
                <a:gd name="T31" fmla="*/ 97 h 208"/>
                <a:gd name="T32" fmla="*/ 259 w 310"/>
                <a:gd name="T33" fmla="*/ 94 h 208"/>
                <a:gd name="T34" fmla="*/ 165 w 310"/>
                <a:gd name="T35" fmla="*/ 9 h 208"/>
                <a:gd name="T36" fmla="*/ 70 w 310"/>
                <a:gd name="T37" fmla="*/ 93 h 208"/>
                <a:gd name="T38" fmla="*/ 69 w 310"/>
                <a:gd name="T39" fmla="*/ 97 h 208"/>
                <a:gd name="T40" fmla="*/ 65 w 310"/>
                <a:gd name="T41" fmla="*/ 97 h 208"/>
                <a:gd name="T42" fmla="*/ 61 w 310"/>
                <a:gd name="T43" fmla="*/ 9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0" h="208">
                  <a:moveTo>
                    <a:pt x="250" y="208"/>
                  </a:moveTo>
                  <a:cubicBezTo>
                    <a:pt x="61" y="208"/>
                    <a:pt x="61" y="208"/>
                    <a:pt x="61" y="208"/>
                  </a:cubicBezTo>
                  <a:cubicBezTo>
                    <a:pt x="27" y="208"/>
                    <a:pt x="0" y="181"/>
                    <a:pt x="0" y="148"/>
                  </a:cubicBezTo>
                  <a:cubicBezTo>
                    <a:pt x="0" y="115"/>
                    <a:pt x="27" y="88"/>
                    <a:pt x="61" y="88"/>
                  </a:cubicBezTo>
                  <a:cubicBezTo>
                    <a:pt x="61" y="88"/>
                    <a:pt x="62" y="88"/>
                    <a:pt x="62" y="88"/>
                  </a:cubicBezTo>
                  <a:cubicBezTo>
                    <a:pt x="70" y="38"/>
                    <a:pt x="113" y="0"/>
                    <a:pt x="165" y="0"/>
                  </a:cubicBezTo>
                  <a:cubicBezTo>
                    <a:pt x="217" y="0"/>
                    <a:pt x="261" y="39"/>
                    <a:pt x="268" y="90"/>
                  </a:cubicBezTo>
                  <a:cubicBezTo>
                    <a:pt x="293" y="98"/>
                    <a:pt x="310" y="122"/>
                    <a:pt x="310" y="148"/>
                  </a:cubicBezTo>
                  <a:cubicBezTo>
                    <a:pt x="310" y="181"/>
                    <a:pt x="283" y="208"/>
                    <a:pt x="250" y="208"/>
                  </a:cubicBezTo>
                  <a:close/>
                  <a:moveTo>
                    <a:pt x="61" y="96"/>
                  </a:moveTo>
                  <a:cubicBezTo>
                    <a:pt x="32" y="96"/>
                    <a:pt x="9" y="119"/>
                    <a:pt x="9" y="148"/>
                  </a:cubicBezTo>
                  <a:cubicBezTo>
                    <a:pt x="9" y="177"/>
                    <a:pt x="32" y="200"/>
                    <a:pt x="61" y="200"/>
                  </a:cubicBezTo>
                  <a:cubicBezTo>
                    <a:pt x="250" y="200"/>
                    <a:pt x="250" y="200"/>
                    <a:pt x="250" y="200"/>
                  </a:cubicBezTo>
                  <a:cubicBezTo>
                    <a:pt x="278" y="200"/>
                    <a:pt x="301" y="177"/>
                    <a:pt x="301" y="148"/>
                  </a:cubicBezTo>
                  <a:cubicBezTo>
                    <a:pt x="301" y="124"/>
                    <a:pt x="285" y="104"/>
                    <a:pt x="262" y="98"/>
                  </a:cubicBezTo>
                  <a:cubicBezTo>
                    <a:pt x="260" y="97"/>
                    <a:pt x="260" y="97"/>
                    <a:pt x="260" y="97"/>
                  </a:cubicBezTo>
                  <a:cubicBezTo>
                    <a:pt x="259" y="94"/>
                    <a:pt x="259" y="94"/>
                    <a:pt x="259" y="94"/>
                  </a:cubicBezTo>
                  <a:cubicBezTo>
                    <a:pt x="254" y="46"/>
                    <a:pt x="213" y="9"/>
                    <a:pt x="165" y="9"/>
                  </a:cubicBezTo>
                  <a:cubicBezTo>
                    <a:pt x="116" y="9"/>
                    <a:pt x="76" y="45"/>
                    <a:pt x="70" y="93"/>
                  </a:cubicBezTo>
                  <a:cubicBezTo>
                    <a:pt x="69" y="97"/>
                    <a:pt x="69" y="97"/>
                    <a:pt x="69" y="97"/>
                  </a:cubicBezTo>
                  <a:cubicBezTo>
                    <a:pt x="65" y="97"/>
                    <a:pt x="65" y="97"/>
                    <a:pt x="65" y="97"/>
                  </a:cubicBezTo>
                  <a:cubicBezTo>
                    <a:pt x="64" y="96"/>
                    <a:pt x="62" y="96"/>
                    <a:pt x="61" y="96"/>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194" name="Weather Cloud"/>
          <p:cNvGrpSpPr/>
          <p:nvPr userDrawn="1"/>
        </p:nvGrpSpPr>
        <p:grpSpPr>
          <a:xfrm>
            <a:off x="10485545" y="-1320713"/>
            <a:ext cx="1343025" cy="1181374"/>
            <a:chOff x="9282113" y="4065588"/>
            <a:chExt cx="2097087" cy="1844675"/>
          </a:xfrm>
        </p:grpSpPr>
        <p:sp>
          <p:nvSpPr>
            <p:cNvPr id="3176" name="Freeform 127"/>
            <p:cNvSpPr>
              <a:spLocks noEditPoints="1"/>
            </p:cNvSpPr>
            <p:nvPr userDrawn="1"/>
          </p:nvSpPr>
          <p:spPr bwMode="auto">
            <a:xfrm>
              <a:off x="9323388" y="4852988"/>
              <a:ext cx="1473200" cy="949325"/>
            </a:xfrm>
            <a:custGeom>
              <a:avLst/>
              <a:gdLst>
                <a:gd name="T0" fmla="*/ 335 w 393"/>
                <a:gd name="T1" fmla="*/ 253 h 253"/>
                <a:gd name="T2" fmla="*/ 74 w 393"/>
                <a:gd name="T3" fmla="*/ 253 h 253"/>
                <a:gd name="T4" fmla="*/ 0 w 393"/>
                <a:gd name="T5" fmla="*/ 179 h 253"/>
                <a:gd name="T6" fmla="*/ 74 w 393"/>
                <a:gd name="T7" fmla="*/ 106 h 253"/>
                <a:gd name="T8" fmla="*/ 84 w 393"/>
                <a:gd name="T9" fmla="*/ 107 h 253"/>
                <a:gd name="T10" fmla="*/ 209 w 393"/>
                <a:gd name="T11" fmla="*/ 0 h 253"/>
                <a:gd name="T12" fmla="*/ 336 w 393"/>
                <a:gd name="T13" fmla="*/ 126 h 253"/>
                <a:gd name="T14" fmla="*/ 336 w 393"/>
                <a:gd name="T15" fmla="*/ 136 h 253"/>
                <a:gd name="T16" fmla="*/ 393 w 393"/>
                <a:gd name="T17" fmla="*/ 195 h 253"/>
                <a:gd name="T18" fmla="*/ 335 w 393"/>
                <a:gd name="T19" fmla="*/ 253 h 253"/>
                <a:gd name="T20" fmla="*/ 74 w 393"/>
                <a:gd name="T21" fmla="*/ 114 h 253"/>
                <a:gd name="T22" fmla="*/ 9 w 393"/>
                <a:gd name="T23" fmla="*/ 179 h 253"/>
                <a:gd name="T24" fmla="*/ 74 w 393"/>
                <a:gd name="T25" fmla="*/ 244 h 253"/>
                <a:gd name="T26" fmla="*/ 335 w 393"/>
                <a:gd name="T27" fmla="*/ 244 h 253"/>
                <a:gd name="T28" fmla="*/ 385 w 393"/>
                <a:gd name="T29" fmla="*/ 195 h 253"/>
                <a:gd name="T30" fmla="*/ 335 w 393"/>
                <a:gd name="T31" fmla="*/ 145 h 253"/>
                <a:gd name="T32" fmla="*/ 331 w 393"/>
                <a:gd name="T33" fmla="*/ 145 h 253"/>
                <a:gd name="T34" fmla="*/ 326 w 393"/>
                <a:gd name="T35" fmla="*/ 146 h 253"/>
                <a:gd name="T36" fmla="*/ 326 w 393"/>
                <a:gd name="T37" fmla="*/ 141 h 253"/>
                <a:gd name="T38" fmla="*/ 327 w 393"/>
                <a:gd name="T39" fmla="*/ 126 h 253"/>
                <a:gd name="T40" fmla="*/ 209 w 393"/>
                <a:gd name="T41" fmla="*/ 8 h 253"/>
                <a:gd name="T42" fmla="*/ 92 w 393"/>
                <a:gd name="T43" fmla="*/ 112 h 253"/>
                <a:gd name="T44" fmla="*/ 92 w 393"/>
                <a:gd name="T45" fmla="*/ 116 h 253"/>
                <a:gd name="T46" fmla="*/ 87 w 393"/>
                <a:gd name="T47" fmla="*/ 116 h 253"/>
                <a:gd name="T48" fmla="*/ 74 w 393"/>
                <a:gd name="T49" fmla="*/ 114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3" h="253">
                  <a:moveTo>
                    <a:pt x="335" y="253"/>
                  </a:moveTo>
                  <a:cubicBezTo>
                    <a:pt x="74" y="253"/>
                    <a:pt x="74" y="253"/>
                    <a:pt x="74" y="253"/>
                  </a:cubicBezTo>
                  <a:cubicBezTo>
                    <a:pt x="33" y="253"/>
                    <a:pt x="0" y="220"/>
                    <a:pt x="0" y="179"/>
                  </a:cubicBezTo>
                  <a:cubicBezTo>
                    <a:pt x="0" y="139"/>
                    <a:pt x="33" y="106"/>
                    <a:pt x="74" y="106"/>
                  </a:cubicBezTo>
                  <a:cubicBezTo>
                    <a:pt x="77" y="106"/>
                    <a:pt x="81" y="106"/>
                    <a:pt x="84" y="107"/>
                  </a:cubicBezTo>
                  <a:cubicBezTo>
                    <a:pt x="94" y="45"/>
                    <a:pt x="147" y="0"/>
                    <a:pt x="209" y="0"/>
                  </a:cubicBezTo>
                  <a:cubicBezTo>
                    <a:pt x="279" y="0"/>
                    <a:pt x="336" y="56"/>
                    <a:pt x="336" y="126"/>
                  </a:cubicBezTo>
                  <a:cubicBezTo>
                    <a:pt x="336" y="130"/>
                    <a:pt x="336" y="133"/>
                    <a:pt x="336" y="136"/>
                  </a:cubicBezTo>
                  <a:cubicBezTo>
                    <a:pt x="367" y="137"/>
                    <a:pt x="393" y="163"/>
                    <a:pt x="393" y="195"/>
                  </a:cubicBezTo>
                  <a:cubicBezTo>
                    <a:pt x="393" y="227"/>
                    <a:pt x="367" y="253"/>
                    <a:pt x="335" y="253"/>
                  </a:cubicBezTo>
                  <a:close/>
                  <a:moveTo>
                    <a:pt x="74" y="114"/>
                  </a:moveTo>
                  <a:cubicBezTo>
                    <a:pt x="38" y="114"/>
                    <a:pt x="9" y="143"/>
                    <a:pt x="9" y="179"/>
                  </a:cubicBezTo>
                  <a:cubicBezTo>
                    <a:pt x="9" y="215"/>
                    <a:pt x="38" y="244"/>
                    <a:pt x="74" y="244"/>
                  </a:cubicBezTo>
                  <a:cubicBezTo>
                    <a:pt x="335" y="244"/>
                    <a:pt x="335" y="244"/>
                    <a:pt x="335" y="244"/>
                  </a:cubicBezTo>
                  <a:cubicBezTo>
                    <a:pt x="362" y="244"/>
                    <a:pt x="385" y="222"/>
                    <a:pt x="385" y="195"/>
                  </a:cubicBezTo>
                  <a:cubicBezTo>
                    <a:pt x="385" y="167"/>
                    <a:pt x="362" y="145"/>
                    <a:pt x="335" y="145"/>
                  </a:cubicBezTo>
                  <a:cubicBezTo>
                    <a:pt x="334" y="145"/>
                    <a:pt x="331" y="145"/>
                    <a:pt x="331" y="145"/>
                  </a:cubicBezTo>
                  <a:cubicBezTo>
                    <a:pt x="326" y="146"/>
                    <a:pt x="326" y="146"/>
                    <a:pt x="326" y="146"/>
                  </a:cubicBezTo>
                  <a:cubicBezTo>
                    <a:pt x="326" y="141"/>
                    <a:pt x="326" y="141"/>
                    <a:pt x="326" y="141"/>
                  </a:cubicBezTo>
                  <a:cubicBezTo>
                    <a:pt x="327" y="136"/>
                    <a:pt x="327" y="131"/>
                    <a:pt x="327" y="126"/>
                  </a:cubicBezTo>
                  <a:cubicBezTo>
                    <a:pt x="327" y="61"/>
                    <a:pt x="274" y="8"/>
                    <a:pt x="209" y="8"/>
                  </a:cubicBezTo>
                  <a:cubicBezTo>
                    <a:pt x="150" y="8"/>
                    <a:pt x="99" y="53"/>
                    <a:pt x="92" y="112"/>
                  </a:cubicBezTo>
                  <a:cubicBezTo>
                    <a:pt x="92" y="116"/>
                    <a:pt x="92" y="116"/>
                    <a:pt x="92" y="116"/>
                  </a:cubicBezTo>
                  <a:cubicBezTo>
                    <a:pt x="87" y="116"/>
                    <a:pt x="87" y="116"/>
                    <a:pt x="87" y="116"/>
                  </a:cubicBezTo>
                  <a:cubicBezTo>
                    <a:pt x="85" y="115"/>
                    <a:pt x="77" y="114"/>
                    <a:pt x="74" y="114"/>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3193" name="Group 3192"/>
            <p:cNvGrpSpPr/>
            <p:nvPr userDrawn="1"/>
          </p:nvGrpSpPr>
          <p:grpSpPr>
            <a:xfrm>
              <a:off x="9904413" y="5127626"/>
              <a:ext cx="404812" cy="400050"/>
              <a:chOff x="9904413" y="5127626"/>
              <a:chExt cx="404812" cy="400050"/>
            </a:xfrm>
          </p:grpSpPr>
          <p:sp>
            <p:nvSpPr>
              <p:cNvPr id="3177" name="Freeform 128"/>
              <p:cNvSpPr>
                <a:spLocks noEditPoints="1"/>
              </p:cNvSpPr>
              <p:nvPr userDrawn="1"/>
            </p:nvSpPr>
            <p:spPr bwMode="auto">
              <a:xfrm>
                <a:off x="10036175" y="5254626"/>
                <a:ext cx="146050" cy="146050"/>
              </a:xfrm>
              <a:custGeom>
                <a:avLst/>
                <a:gdLst>
                  <a:gd name="T0" fmla="*/ 19 w 39"/>
                  <a:gd name="T1" fmla="*/ 39 h 39"/>
                  <a:gd name="T2" fmla="*/ 0 w 39"/>
                  <a:gd name="T3" fmla="*/ 20 h 39"/>
                  <a:gd name="T4" fmla="*/ 19 w 39"/>
                  <a:gd name="T5" fmla="*/ 0 h 39"/>
                  <a:gd name="T6" fmla="*/ 39 w 39"/>
                  <a:gd name="T7" fmla="*/ 20 h 39"/>
                  <a:gd name="T8" fmla="*/ 19 w 39"/>
                  <a:gd name="T9" fmla="*/ 39 h 39"/>
                  <a:gd name="T10" fmla="*/ 19 w 39"/>
                  <a:gd name="T11" fmla="*/ 7 h 39"/>
                  <a:gd name="T12" fmla="*/ 6 w 39"/>
                  <a:gd name="T13" fmla="*/ 20 h 39"/>
                  <a:gd name="T14" fmla="*/ 19 w 39"/>
                  <a:gd name="T15" fmla="*/ 33 h 39"/>
                  <a:gd name="T16" fmla="*/ 32 w 39"/>
                  <a:gd name="T17" fmla="*/ 20 h 39"/>
                  <a:gd name="T18" fmla="*/ 19 w 39"/>
                  <a:gd name="T19" fmla="*/ 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39">
                    <a:moveTo>
                      <a:pt x="19" y="39"/>
                    </a:moveTo>
                    <a:cubicBezTo>
                      <a:pt x="8" y="39"/>
                      <a:pt x="0" y="31"/>
                      <a:pt x="0" y="20"/>
                    </a:cubicBezTo>
                    <a:cubicBezTo>
                      <a:pt x="0" y="9"/>
                      <a:pt x="8" y="0"/>
                      <a:pt x="19" y="0"/>
                    </a:cubicBezTo>
                    <a:cubicBezTo>
                      <a:pt x="30" y="0"/>
                      <a:pt x="39" y="9"/>
                      <a:pt x="39" y="20"/>
                    </a:cubicBezTo>
                    <a:cubicBezTo>
                      <a:pt x="39" y="31"/>
                      <a:pt x="30" y="39"/>
                      <a:pt x="19" y="39"/>
                    </a:cubicBezTo>
                    <a:close/>
                    <a:moveTo>
                      <a:pt x="19" y="7"/>
                    </a:moveTo>
                    <a:cubicBezTo>
                      <a:pt x="12" y="7"/>
                      <a:pt x="6" y="13"/>
                      <a:pt x="6" y="20"/>
                    </a:cubicBezTo>
                    <a:cubicBezTo>
                      <a:pt x="6" y="27"/>
                      <a:pt x="12" y="33"/>
                      <a:pt x="19" y="33"/>
                    </a:cubicBezTo>
                    <a:cubicBezTo>
                      <a:pt x="26" y="33"/>
                      <a:pt x="32" y="27"/>
                      <a:pt x="32" y="20"/>
                    </a:cubicBezTo>
                    <a:cubicBezTo>
                      <a:pt x="32" y="13"/>
                      <a:pt x="26" y="7"/>
                      <a:pt x="19"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78" name="Rectangle 129"/>
              <p:cNvSpPr>
                <a:spLocks noChangeArrowheads="1"/>
              </p:cNvSpPr>
              <p:nvPr userDrawn="1"/>
            </p:nvSpPr>
            <p:spPr bwMode="auto">
              <a:xfrm>
                <a:off x="10091738" y="5127626"/>
                <a:ext cx="34925" cy="968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0" name="Rectangle 130"/>
              <p:cNvSpPr>
                <a:spLocks noChangeArrowheads="1"/>
              </p:cNvSpPr>
              <p:nvPr userDrawn="1"/>
            </p:nvSpPr>
            <p:spPr bwMode="auto">
              <a:xfrm>
                <a:off x="10091738" y="5430838"/>
                <a:ext cx="34925" cy="968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1" name="Rectangle 131"/>
              <p:cNvSpPr>
                <a:spLocks noChangeArrowheads="1"/>
              </p:cNvSpPr>
              <p:nvPr userDrawn="1"/>
            </p:nvSpPr>
            <p:spPr bwMode="auto">
              <a:xfrm>
                <a:off x="9904413" y="5310188"/>
                <a:ext cx="101600" cy="349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2" name="Rectangle 132"/>
              <p:cNvSpPr>
                <a:spLocks noChangeArrowheads="1"/>
              </p:cNvSpPr>
              <p:nvPr userDrawn="1"/>
            </p:nvSpPr>
            <p:spPr bwMode="auto">
              <a:xfrm>
                <a:off x="10212388" y="5310188"/>
                <a:ext cx="96837" cy="349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3" name="Freeform 133"/>
              <p:cNvSpPr>
                <a:spLocks/>
              </p:cNvSpPr>
              <p:nvPr userDrawn="1"/>
            </p:nvSpPr>
            <p:spPr bwMode="auto">
              <a:xfrm>
                <a:off x="9983788" y="5205413"/>
                <a:ext cx="63500" cy="60325"/>
              </a:xfrm>
              <a:custGeom>
                <a:avLst/>
                <a:gdLst>
                  <a:gd name="T0" fmla="*/ 26 w 40"/>
                  <a:gd name="T1" fmla="*/ 38 h 38"/>
                  <a:gd name="T2" fmla="*/ 0 w 40"/>
                  <a:gd name="T3" fmla="*/ 14 h 38"/>
                  <a:gd name="T4" fmla="*/ 14 w 40"/>
                  <a:gd name="T5" fmla="*/ 0 h 38"/>
                  <a:gd name="T6" fmla="*/ 40 w 40"/>
                  <a:gd name="T7" fmla="*/ 24 h 38"/>
                  <a:gd name="T8" fmla="*/ 26 w 40"/>
                  <a:gd name="T9" fmla="*/ 38 h 38"/>
                </a:gdLst>
                <a:ahLst/>
                <a:cxnLst>
                  <a:cxn ang="0">
                    <a:pos x="T0" y="T1"/>
                  </a:cxn>
                  <a:cxn ang="0">
                    <a:pos x="T2" y="T3"/>
                  </a:cxn>
                  <a:cxn ang="0">
                    <a:pos x="T4" y="T5"/>
                  </a:cxn>
                  <a:cxn ang="0">
                    <a:pos x="T6" y="T7"/>
                  </a:cxn>
                  <a:cxn ang="0">
                    <a:pos x="T8" y="T9"/>
                  </a:cxn>
                </a:cxnLst>
                <a:rect l="0" t="0" r="r" b="b"/>
                <a:pathLst>
                  <a:path w="40" h="38">
                    <a:moveTo>
                      <a:pt x="26" y="38"/>
                    </a:moveTo>
                    <a:lnTo>
                      <a:pt x="0" y="14"/>
                    </a:lnTo>
                    <a:lnTo>
                      <a:pt x="14" y="0"/>
                    </a:lnTo>
                    <a:lnTo>
                      <a:pt x="40" y="24"/>
                    </a:lnTo>
                    <a:lnTo>
                      <a:pt x="26"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4" name="Freeform 134"/>
              <p:cNvSpPr>
                <a:spLocks/>
              </p:cNvSpPr>
              <p:nvPr userDrawn="1"/>
            </p:nvSpPr>
            <p:spPr bwMode="auto">
              <a:xfrm>
                <a:off x="9983788" y="5386388"/>
                <a:ext cx="63500" cy="63500"/>
              </a:xfrm>
              <a:custGeom>
                <a:avLst/>
                <a:gdLst>
                  <a:gd name="T0" fmla="*/ 14 w 40"/>
                  <a:gd name="T1" fmla="*/ 40 h 40"/>
                  <a:gd name="T2" fmla="*/ 0 w 40"/>
                  <a:gd name="T3" fmla="*/ 26 h 40"/>
                  <a:gd name="T4" fmla="*/ 26 w 40"/>
                  <a:gd name="T5" fmla="*/ 0 h 40"/>
                  <a:gd name="T6" fmla="*/ 40 w 40"/>
                  <a:gd name="T7" fmla="*/ 16 h 40"/>
                  <a:gd name="T8" fmla="*/ 14 w 40"/>
                  <a:gd name="T9" fmla="*/ 40 h 40"/>
                </a:gdLst>
                <a:ahLst/>
                <a:cxnLst>
                  <a:cxn ang="0">
                    <a:pos x="T0" y="T1"/>
                  </a:cxn>
                  <a:cxn ang="0">
                    <a:pos x="T2" y="T3"/>
                  </a:cxn>
                  <a:cxn ang="0">
                    <a:pos x="T4" y="T5"/>
                  </a:cxn>
                  <a:cxn ang="0">
                    <a:pos x="T6" y="T7"/>
                  </a:cxn>
                  <a:cxn ang="0">
                    <a:pos x="T8" y="T9"/>
                  </a:cxn>
                </a:cxnLst>
                <a:rect l="0" t="0" r="r" b="b"/>
                <a:pathLst>
                  <a:path w="40" h="40">
                    <a:moveTo>
                      <a:pt x="14" y="40"/>
                    </a:moveTo>
                    <a:lnTo>
                      <a:pt x="0" y="26"/>
                    </a:lnTo>
                    <a:lnTo>
                      <a:pt x="26" y="0"/>
                    </a:lnTo>
                    <a:lnTo>
                      <a:pt x="40" y="16"/>
                    </a:lnTo>
                    <a:lnTo>
                      <a:pt x="14"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5" name="Freeform 135"/>
              <p:cNvSpPr>
                <a:spLocks/>
              </p:cNvSpPr>
              <p:nvPr userDrawn="1"/>
            </p:nvSpPr>
            <p:spPr bwMode="auto">
              <a:xfrm>
                <a:off x="10171113" y="5205413"/>
                <a:ext cx="63500" cy="60325"/>
              </a:xfrm>
              <a:custGeom>
                <a:avLst/>
                <a:gdLst>
                  <a:gd name="T0" fmla="*/ 14 w 40"/>
                  <a:gd name="T1" fmla="*/ 38 h 38"/>
                  <a:gd name="T2" fmla="*/ 0 w 40"/>
                  <a:gd name="T3" fmla="*/ 24 h 38"/>
                  <a:gd name="T4" fmla="*/ 26 w 40"/>
                  <a:gd name="T5" fmla="*/ 0 h 38"/>
                  <a:gd name="T6" fmla="*/ 40 w 40"/>
                  <a:gd name="T7" fmla="*/ 14 h 38"/>
                  <a:gd name="T8" fmla="*/ 14 w 40"/>
                  <a:gd name="T9" fmla="*/ 38 h 38"/>
                </a:gdLst>
                <a:ahLst/>
                <a:cxnLst>
                  <a:cxn ang="0">
                    <a:pos x="T0" y="T1"/>
                  </a:cxn>
                  <a:cxn ang="0">
                    <a:pos x="T2" y="T3"/>
                  </a:cxn>
                  <a:cxn ang="0">
                    <a:pos x="T4" y="T5"/>
                  </a:cxn>
                  <a:cxn ang="0">
                    <a:pos x="T6" y="T7"/>
                  </a:cxn>
                  <a:cxn ang="0">
                    <a:pos x="T8" y="T9"/>
                  </a:cxn>
                </a:cxnLst>
                <a:rect l="0" t="0" r="r" b="b"/>
                <a:pathLst>
                  <a:path w="40" h="38">
                    <a:moveTo>
                      <a:pt x="14" y="38"/>
                    </a:moveTo>
                    <a:lnTo>
                      <a:pt x="0" y="24"/>
                    </a:lnTo>
                    <a:lnTo>
                      <a:pt x="26" y="0"/>
                    </a:lnTo>
                    <a:lnTo>
                      <a:pt x="40" y="14"/>
                    </a:lnTo>
                    <a:lnTo>
                      <a:pt x="14"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6" name="Freeform 136"/>
              <p:cNvSpPr>
                <a:spLocks/>
              </p:cNvSpPr>
              <p:nvPr userDrawn="1"/>
            </p:nvSpPr>
            <p:spPr bwMode="auto">
              <a:xfrm>
                <a:off x="10171113" y="5386388"/>
                <a:ext cx="63500" cy="63500"/>
              </a:xfrm>
              <a:custGeom>
                <a:avLst/>
                <a:gdLst>
                  <a:gd name="T0" fmla="*/ 26 w 40"/>
                  <a:gd name="T1" fmla="*/ 40 h 40"/>
                  <a:gd name="T2" fmla="*/ 0 w 40"/>
                  <a:gd name="T3" fmla="*/ 16 h 40"/>
                  <a:gd name="T4" fmla="*/ 14 w 40"/>
                  <a:gd name="T5" fmla="*/ 0 h 40"/>
                  <a:gd name="T6" fmla="*/ 40 w 40"/>
                  <a:gd name="T7" fmla="*/ 26 h 40"/>
                  <a:gd name="T8" fmla="*/ 26 w 40"/>
                  <a:gd name="T9" fmla="*/ 40 h 40"/>
                </a:gdLst>
                <a:ahLst/>
                <a:cxnLst>
                  <a:cxn ang="0">
                    <a:pos x="T0" y="T1"/>
                  </a:cxn>
                  <a:cxn ang="0">
                    <a:pos x="T2" y="T3"/>
                  </a:cxn>
                  <a:cxn ang="0">
                    <a:pos x="T4" y="T5"/>
                  </a:cxn>
                  <a:cxn ang="0">
                    <a:pos x="T6" y="T7"/>
                  </a:cxn>
                  <a:cxn ang="0">
                    <a:pos x="T8" y="T9"/>
                  </a:cxn>
                </a:cxnLst>
                <a:rect l="0" t="0" r="r" b="b"/>
                <a:pathLst>
                  <a:path w="40" h="40">
                    <a:moveTo>
                      <a:pt x="26" y="40"/>
                    </a:moveTo>
                    <a:lnTo>
                      <a:pt x="0" y="16"/>
                    </a:lnTo>
                    <a:lnTo>
                      <a:pt x="14" y="0"/>
                    </a:lnTo>
                    <a:lnTo>
                      <a:pt x="40" y="26"/>
                    </a:lnTo>
                    <a:lnTo>
                      <a:pt x="26"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3187" name="Freeform 137"/>
            <p:cNvSpPr>
              <a:spLocks noEditPoints="1"/>
            </p:cNvSpPr>
            <p:nvPr userDrawn="1"/>
          </p:nvSpPr>
          <p:spPr bwMode="auto">
            <a:xfrm>
              <a:off x="9898063" y="5029201"/>
              <a:ext cx="509587" cy="506413"/>
            </a:xfrm>
            <a:custGeom>
              <a:avLst/>
              <a:gdLst>
                <a:gd name="T0" fmla="*/ 113 w 136"/>
                <a:gd name="T1" fmla="*/ 135 h 135"/>
                <a:gd name="T2" fmla="*/ 107 w 136"/>
                <a:gd name="T3" fmla="*/ 129 h 135"/>
                <a:gd name="T4" fmla="*/ 117 w 136"/>
                <a:gd name="T5" fmla="*/ 116 h 135"/>
                <a:gd name="T6" fmla="*/ 124 w 136"/>
                <a:gd name="T7" fmla="*/ 121 h 135"/>
                <a:gd name="T8" fmla="*/ 113 w 136"/>
                <a:gd name="T9" fmla="*/ 135 h 135"/>
                <a:gd name="T10" fmla="*/ 129 w 136"/>
                <a:gd name="T11" fmla="*/ 111 h 135"/>
                <a:gd name="T12" fmla="*/ 121 w 136"/>
                <a:gd name="T13" fmla="*/ 108 h 135"/>
                <a:gd name="T14" fmla="*/ 126 w 136"/>
                <a:gd name="T15" fmla="*/ 92 h 135"/>
                <a:gd name="T16" fmla="*/ 134 w 136"/>
                <a:gd name="T17" fmla="*/ 94 h 135"/>
                <a:gd name="T18" fmla="*/ 129 w 136"/>
                <a:gd name="T19" fmla="*/ 111 h 135"/>
                <a:gd name="T20" fmla="*/ 136 w 136"/>
                <a:gd name="T21" fmla="*/ 83 h 135"/>
                <a:gd name="T22" fmla="*/ 127 w 136"/>
                <a:gd name="T23" fmla="*/ 83 h 135"/>
                <a:gd name="T24" fmla="*/ 127 w 136"/>
                <a:gd name="T25" fmla="*/ 80 h 135"/>
                <a:gd name="T26" fmla="*/ 126 w 136"/>
                <a:gd name="T27" fmla="*/ 67 h 135"/>
                <a:gd name="T28" fmla="*/ 134 w 136"/>
                <a:gd name="T29" fmla="*/ 65 h 135"/>
                <a:gd name="T30" fmla="*/ 136 w 136"/>
                <a:gd name="T31" fmla="*/ 80 h 135"/>
                <a:gd name="T32" fmla="*/ 136 w 136"/>
                <a:gd name="T33" fmla="*/ 83 h 135"/>
                <a:gd name="T34" fmla="*/ 124 w 136"/>
                <a:gd name="T35" fmla="*/ 57 h 135"/>
                <a:gd name="T36" fmla="*/ 117 w 136"/>
                <a:gd name="T37" fmla="*/ 43 h 135"/>
                <a:gd name="T38" fmla="*/ 124 w 136"/>
                <a:gd name="T39" fmla="*/ 38 h 135"/>
                <a:gd name="T40" fmla="*/ 132 w 136"/>
                <a:gd name="T41" fmla="*/ 54 h 135"/>
                <a:gd name="T42" fmla="*/ 124 w 136"/>
                <a:gd name="T43" fmla="*/ 57 h 135"/>
                <a:gd name="T44" fmla="*/ 111 w 136"/>
                <a:gd name="T45" fmla="*/ 35 h 135"/>
                <a:gd name="T46" fmla="*/ 99 w 136"/>
                <a:gd name="T47" fmla="*/ 23 h 135"/>
                <a:gd name="T48" fmla="*/ 105 w 136"/>
                <a:gd name="T49" fmla="*/ 16 h 135"/>
                <a:gd name="T50" fmla="*/ 118 w 136"/>
                <a:gd name="T51" fmla="*/ 29 h 135"/>
                <a:gd name="T52" fmla="*/ 111 w 136"/>
                <a:gd name="T53" fmla="*/ 35 h 135"/>
                <a:gd name="T54" fmla="*/ 7 w 136"/>
                <a:gd name="T55" fmla="*/ 29 h 135"/>
                <a:gd name="T56" fmla="*/ 0 w 136"/>
                <a:gd name="T57" fmla="*/ 23 h 135"/>
                <a:gd name="T58" fmla="*/ 13 w 136"/>
                <a:gd name="T59" fmla="*/ 13 h 135"/>
                <a:gd name="T60" fmla="*/ 18 w 136"/>
                <a:gd name="T61" fmla="*/ 20 h 135"/>
                <a:gd name="T62" fmla="*/ 7 w 136"/>
                <a:gd name="T63" fmla="*/ 29 h 135"/>
                <a:gd name="T64" fmla="*/ 91 w 136"/>
                <a:gd name="T65" fmla="*/ 18 h 135"/>
                <a:gd name="T66" fmla="*/ 77 w 136"/>
                <a:gd name="T67" fmla="*/ 12 h 135"/>
                <a:gd name="T68" fmla="*/ 79 w 136"/>
                <a:gd name="T69" fmla="*/ 3 h 135"/>
                <a:gd name="T70" fmla="*/ 96 w 136"/>
                <a:gd name="T71" fmla="*/ 10 h 135"/>
                <a:gd name="T72" fmla="*/ 91 w 136"/>
                <a:gd name="T73" fmla="*/ 18 h 135"/>
                <a:gd name="T74" fmla="*/ 26 w 136"/>
                <a:gd name="T75" fmla="*/ 15 h 135"/>
                <a:gd name="T76" fmla="*/ 22 w 136"/>
                <a:gd name="T77" fmla="*/ 8 h 135"/>
                <a:gd name="T78" fmla="*/ 39 w 136"/>
                <a:gd name="T79" fmla="*/ 2 h 135"/>
                <a:gd name="T80" fmla="*/ 41 w 136"/>
                <a:gd name="T81" fmla="*/ 10 h 135"/>
                <a:gd name="T82" fmla="*/ 26 w 136"/>
                <a:gd name="T83" fmla="*/ 15 h 135"/>
                <a:gd name="T84" fmla="*/ 67 w 136"/>
                <a:gd name="T85" fmla="*/ 9 h 135"/>
                <a:gd name="T86" fmla="*/ 51 w 136"/>
                <a:gd name="T87" fmla="*/ 9 h 135"/>
                <a:gd name="T88" fmla="*/ 50 w 136"/>
                <a:gd name="T89" fmla="*/ 0 h 135"/>
                <a:gd name="T90" fmla="*/ 68 w 136"/>
                <a:gd name="T91" fmla="*/ 1 h 135"/>
                <a:gd name="T92" fmla="*/ 67 w 136"/>
                <a:gd name="T93" fmla="*/ 9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6" h="135">
                  <a:moveTo>
                    <a:pt x="113" y="135"/>
                  </a:moveTo>
                  <a:cubicBezTo>
                    <a:pt x="107" y="129"/>
                    <a:pt x="107" y="129"/>
                    <a:pt x="107" y="129"/>
                  </a:cubicBezTo>
                  <a:cubicBezTo>
                    <a:pt x="111" y="125"/>
                    <a:pt x="114" y="121"/>
                    <a:pt x="117" y="116"/>
                  </a:cubicBezTo>
                  <a:cubicBezTo>
                    <a:pt x="124" y="121"/>
                    <a:pt x="124" y="121"/>
                    <a:pt x="124" y="121"/>
                  </a:cubicBezTo>
                  <a:cubicBezTo>
                    <a:pt x="121" y="126"/>
                    <a:pt x="117" y="131"/>
                    <a:pt x="113" y="135"/>
                  </a:cubicBezTo>
                  <a:close/>
                  <a:moveTo>
                    <a:pt x="129" y="111"/>
                  </a:moveTo>
                  <a:cubicBezTo>
                    <a:pt x="121" y="108"/>
                    <a:pt x="121" y="108"/>
                    <a:pt x="121" y="108"/>
                  </a:cubicBezTo>
                  <a:cubicBezTo>
                    <a:pt x="123" y="103"/>
                    <a:pt x="125" y="98"/>
                    <a:pt x="126" y="92"/>
                  </a:cubicBezTo>
                  <a:cubicBezTo>
                    <a:pt x="134" y="94"/>
                    <a:pt x="134" y="94"/>
                    <a:pt x="134" y="94"/>
                  </a:cubicBezTo>
                  <a:cubicBezTo>
                    <a:pt x="133" y="100"/>
                    <a:pt x="132" y="106"/>
                    <a:pt x="129" y="111"/>
                  </a:cubicBezTo>
                  <a:close/>
                  <a:moveTo>
                    <a:pt x="136" y="83"/>
                  </a:moveTo>
                  <a:cubicBezTo>
                    <a:pt x="127" y="83"/>
                    <a:pt x="127" y="83"/>
                    <a:pt x="127" y="83"/>
                  </a:cubicBezTo>
                  <a:cubicBezTo>
                    <a:pt x="127" y="82"/>
                    <a:pt x="127" y="81"/>
                    <a:pt x="127" y="80"/>
                  </a:cubicBezTo>
                  <a:cubicBezTo>
                    <a:pt x="127" y="75"/>
                    <a:pt x="127" y="71"/>
                    <a:pt x="126" y="67"/>
                  </a:cubicBezTo>
                  <a:cubicBezTo>
                    <a:pt x="134" y="65"/>
                    <a:pt x="134" y="65"/>
                    <a:pt x="134" y="65"/>
                  </a:cubicBezTo>
                  <a:cubicBezTo>
                    <a:pt x="135" y="70"/>
                    <a:pt x="136" y="75"/>
                    <a:pt x="136" y="80"/>
                  </a:cubicBezTo>
                  <a:cubicBezTo>
                    <a:pt x="136" y="81"/>
                    <a:pt x="136" y="82"/>
                    <a:pt x="136" y="83"/>
                  </a:cubicBezTo>
                  <a:close/>
                  <a:moveTo>
                    <a:pt x="124" y="57"/>
                  </a:moveTo>
                  <a:cubicBezTo>
                    <a:pt x="122" y="52"/>
                    <a:pt x="120" y="47"/>
                    <a:pt x="117" y="43"/>
                  </a:cubicBezTo>
                  <a:cubicBezTo>
                    <a:pt x="124" y="38"/>
                    <a:pt x="124" y="38"/>
                    <a:pt x="124" y="38"/>
                  </a:cubicBezTo>
                  <a:cubicBezTo>
                    <a:pt x="127" y="43"/>
                    <a:pt x="130" y="49"/>
                    <a:pt x="132" y="54"/>
                  </a:cubicBezTo>
                  <a:lnTo>
                    <a:pt x="124" y="57"/>
                  </a:lnTo>
                  <a:close/>
                  <a:moveTo>
                    <a:pt x="111" y="35"/>
                  </a:moveTo>
                  <a:cubicBezTo>
                    <a:pt x="108" y="30"/>
                    <a:pt x="104" y="27"/>
                    <a:pt x="99" y="23"/>
                  </a:cubicBezTo>
                  <a:cubicBezTo>
                    <a:pt x="105" y="16"/>
                    <a:pt x="105" y="16"/>
                    <a:pt x="105" y="16"/>
                  </a:cubicBezTo>
                  <a:cubicBezTo>
                    <a:pt x="110" y="20"/>
                    <a:pt x="114" y="24"/>
                    <a:pt x="118" y="29"/>
                  </a:cubicBezTo>
                  <a:lnTo>
                    <a:pt x="111" y="35"/>
                  </a:lnTo>
                  <a:close/>
                  <a:moveTo>
                    <a:pt x="7" y="29"/>
                  </a:moveTo>
                  <a:cubicBezTo>
                    <a:pt x="0" y="23"/>
                    <a:pt x="0" y="23"/>
                    <a:pt x="0" y="23"/>
                  </a:cubicBezTo>
                  <a:cubicBezTo>
                    <a:pt x="4" y="19"/>
                    <a:pt x="8" y="16"/>
                    <a:pt x="13" y="13"/>
                  </a:cubicBezTo>
                  <a:cubicBezTo>
                    <a:pt x="18" y="20"/>
                    <a:pt x="18" y="20"/>
                    <a:pt x="18" y="20"/>
                  </a:cubicBezTo>
                  <a:cubicBezTo>
                    <a:pt x="14" y="23"/>
                    <a:pt x="10" y="26"/>
                    <a:pt x="7" y="29"/>
                  </a:cubicBezTo>
                  <a:close/>
                  <a:moveTo>
                    <a:pt x="91" y="18"/>
                  </a:moveTo>
                  <a:cubicBezTo>
                    <a:pt x="87" y="15"/>
                    <a:pt x="82" y="13"/>
                    <a:pt x="77" y="12"/>
                  </a:cubicBezTo>
                  <a:cubicBezTo>
                    <a:pt x="79" y="3"/>
                    <a:pt x="79" y="3"/>
                    <a:pt x="79" y="3"/>
                  </a:cubicBezTo>
                  <a:cubicBezTo>
                    <a:pt x="85" y="5"/>
                    <a:pt x="90" y="7"/>
                    <a:pt x="96" y="10"/>
                  </a:cubicBezTo>
                  <a:lnTo>
                    <a:pt x="91" y="18"/>
                  </a:lnTo>
                  <a:close/>
                  <a:moveTo>
                    <a:pt x="26" y="15"/>
                  </a:moveTo>
                  <a:cubicBezTo>
                    <a:pt x="22" y="8"/>
                    <a:pt x="22" y="8"/>
                    <a:pt x="22" y="8"/>
                  </a:cubicBezTo>
                  <a:cubicBezTo>
                    <a:pt x="28" y="5"/>
                    <a:pt x="34" y="3"/>
                    <a:pt x="39" y="2"/>
                  </a:cubicBezTo>
                  <a:cubicBezTo>
                    <a:pt x="41" y="10"/>
                    <a:pt x="41" y="10"/>
                    <a:pt x="41" y="10"/>
                  </a:cubicBezTo>
                  <a:cubicBezTo>
                    <a:pt x="36" y="11"/>
                    <a:pt x="31" y="13"/>
                    <a:pt x="26" y="15"/>
                  </a:cubicBezTo>
                  <a:close/>
                  <a:moveTo>
                    <a:pt x="67" y="9"/>
                  </a:moveTo>
                  <a:cubicBezTo>
                    <a:pt x="62" y="9"/>
                    <a:pt x="56" y="8"/>
                    <a:pt x="51" y="9"/>
                  </a:cubicBezTo>
                  <a:cubicBezTo>
                    <a:pt x="50" y="0"/>
                    <a:pt x="50" y="0"/>
                    <a:pt x="50" y="0"/>
                  </a:cubicBezTo>
                  <a:cubicBezTo>
                    <a:pt x="56" y="0"/>
                    <a:pt x="62" y="0"/>
                    <a:pt x="68" y="1"/>
                  </a:cubicBezTo>
                  <a:lnTo>
                    <a:pt x="67"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8" name="Freeform 138"/>
            <p:cNvSpPr>
              <a:spLocks noEditPoints="1"/>
            </p:cNvSpPr>
            <p:nvPr userDrawn="1"/>
          </p:nvSpPr>
          <p:spPr bwMode="auto">
            <a:xfrm>
              <a:off x="9282113" y="4260851"/>
              <a:ext cx="1863725" cy="828675"/>
            </a:xfrm>
            <a:custGeom>
              <a:avLst/>
              <a:gdLst>
                <a:gd name="T0" fmla="*/ 485 w 497"/>
                <a:gd name="T1" fmla="*/ 205 h 221"/>
                <a:gd name="T2" fmla="*/ 497 w 497"/>
                <a:gd name="T3" fmla="*/ 219 h 221"/>
                <a:gd name="T4" fmla="*/ 481 w 497"/>
                <a:gd name="T5" fmla="*/ 195 h 221"/>
                <a:gd name="T6" fmla="*/ 483 w 497"/>
                <a:gd name="T7" fmla="*/ 176 h 221"/>
                <a:gd name="T8" fmla="*/ 481 w 497"/>
                <a:gd name="T9" fmla="*/ 195 h 221"/>
                <a:gd name="T10" fmla="*/ 464 w 497"/>
                <a:gd name="T11" fmla="*/ 155 h 221"/>
                <a:gd name="T12" fmla="*/ 479 w 497"/>
                <a:gd name="T13" fmla="*/ 166 h 221"/>
                <a:gd name="T14" fmla="*/ 459 w 497"/>
                <a:gd name="T15" fmla="*/ 146 h 221"/>
                <a:gd name="T16" fmla="*/ 457 w 497"/>
                <a:gd name="T17" fmla="*/ 127 h 221"/>
                <a:gd name="T18" fmla="*/ 459 w 497"/>
                <a:gd name="T19" fmla="*/ 146 h 221"/>
                <a:gd name="T20" fmla="*/ 434 w 497"/>
                <a:gd name="T21" fmla="*/ 110 h 221"/>
                <a:gd name="T22" fmla="*/ 451 w 497"/>
                <a:gd name="T23" fmla="*/ 118 h 221"/>
                <a:gd name="T24" fmla="*/ 7 w 497"/>
                <a:gd name="T25" fmla="*/ 110 h 221"/>
                <a:gd name="T26" fmla="*/ 12 w 497"/>
                <a:gd name="T27" fmla="*/ 91 h 221"/>
                <a:gd name="T28" fmla="*/ 7 w 497"/>
                <a:gd name="T29" fmla="*/ 110 h 221"/>
                <a:gd name="T30" fmla="*/ 416 w 497"/>
                <a:gd name="T31" fmla="*/ 90 h 221"/>
                <a:gd name="T32" fmla="*/ 434 w 497"/>
                <a:gd name="T33" fmla="*/ 96 h 221"/>
                <a:gd name="T34" fmla="*/ 25 w 497"/>
                <a:gd name="T35" fmla="*/ 90 h 221"/>
                <a:gd name="T36" fmla="*/ 32 w 497"/>
                <a:gd name="T37" fmla="*/ 71 h 221"/>
                <a:gd name="T38" fmla="*/ 25 w 497"/>
                <a:gd name="T39" fmla="*/ 90 h 221"/>
                <a:gd name="T40" fmla="*/ 396 w 497"/>
                <a:gd name="T41" fmla="*/ 72 h 221"/>
                <a:gd name="T42" fmla="*/ 414 w 497"/>
                <a:gd name="T43" fmla="*/ 76 h 221"/>
                <a:gd name="T44" fmla="*/ 45 w 497"/>
                <a:gd name="T45" fmla="*/ 71 h 221"/>
                <a:gd name="T46" fmla="*/ 54 w 497"/>
                <a:gd name="T47" fmla="*/ 54 h 221"/>
                <a:gd name="T48" fmla="*/ 45 w 497"/>
                <a:gd name="T49" fmla="*/ 71 h 221"/>
                <a:gd name="T50" fmla="*/ 374 w 497"/>
                <a:gd name="T51" fmla="*/ 55 h 221"/>
                <a:gd name="T52" fmla="*/ 393 w 497"/>
                <a:gd name="T53" fmla="*/ 58 h 221"/>
                <a:gd name="T54" fmla="*/ 67 w 497"/>
                <a:gd name="T55" fmla="*/ 55 h 221"/>
                <a:gd name="T56" fmla="*/ 77 w 497"/>
                <a:gd name="T57" fmla="*/ 39 h 221"/>
                <a:gd name="T58" fmla="*/ 67 w 497"/>
                <a:gd name="T59" fmla="*/ 55 h 221"/>
                <a:gd name="T60" fmla="*/ 351 w 497"/>
                <a:gd name="T61" fmla="*/ 42 h 221"/>
                <a:gd name="T62" fmla="*/ 370 w 497"/>
                <a:gd name="T63" fmla="*/ 43 h 221"/>
                <a:gd name="T64" fmla="*/ 90 w 497"/>
                <a:gd name="T65" fmla="*/ 41 h 221"/>
                <a:gd name="T66" fmla="*/ 102 w 497"/>
                <a:gd name="T67" fmla="*/ 26 h 221"/>
                <a:gd name="T68" fmla="*/ 90 w 497"/>
                <a:gd name="T69" fmla="*/ 41 h 221"/>
                <a:gd name="T70" fmla="*/ 326 w 497"/>
                <a:gd name="T71" fmla="*/ 30 h 221"/>
                <a:gd name="T72" fmla="*/ 345 w 497"/>
                <a:gd name="T73" fmla="*/ 29 h 221"/>
                <a:gd name="T74" fmla="*/ 115 w 497"/>
                <a:gd name="T75" fmla="*/ 30 h 221"/>
                <a:gd name="T76" fmla="*/ 128 w 497"/>
                <a:gd name="T77" fmla="*/ 16 h 221"/>
                <a:gd name="T78" fmla="*/ 115 w 497"/>
                <a:gd name="T79" fmla="*/ 30 h 221"/>
                <a:gd name="T80" fmla="*/ 301 w 497"/>
                <a:gd name="T81" fmla="*/ 21 h 221"/>
                <a:gd name="T82" fmla="*/ 320 w 497"/>
                <a:gd name="T83" fmla="*/ 18 h 221"/>
                <a:gd name="T84" fmla="*/ 140 w 497"/>
                <a:gd name="T85" fmla="*/ 21 h 221"/>
                <a:gd name="T86" fmla="*/ 155 w 497"/>
                <a:gd name="T87" fmla="*/ 8 h 221"/>
                <a:gd name="T88" fmla="*/ 140 w 497"/>
                <a:gd name="T89" fmla="*/ 21 h 221"/>
                <a:gd name="T90" fmla="*/ 274 w 497"/>
                <a:gd name="T91" fmla="*/ 14 h 221"/>
                <a:gd name="T92" fmla="*/ 293 w 497"/>
                <a:gd name="T93" fmla="*/ 10 h 221"/>
                <a:gd name="T94" fmla="*/ 167 w 497"/>
                <a:gd name="T95" fmla="*/ 14 h 221"/>
                <a:gd name="T96" fmla="*/ 182 w 497"/>
                <a:gd name="T97" fmla="*/ 3 h 221"/>
                <a:gd name="T98" fmla="*/ 167 w 497"/>
                <a:gd name="T99" fmla="*/ 14 h 221"/>
                <a:gd name="T100" fmla="*/ 247 w 497"/>
                <a:gd name="T101" fmla="*/ 10 h 221"/>
                <a:gd name="T102" fmla="*/ 266 w 497"/>
                <a:gd name="T103" fmla="*/ 4 h 221"/>
                <a:gd name="T104" fmla="*/ 193 w 497"/>
                <a:gd name="T105" fmla="*/ 10 h 221"/>
                <a:gd name="T106" fmla="*/ 210 w 497"/>
                <a:gd name="T107" fmla="*/ 0 h 221"/>
                <a:gd name="T108" fmla="*/ 193 w 497"/>
                <a:gd name="T109" fmla="*/ 10 h 221"/>
                <a:gd name="T110" fmla="*/ 220 w 497"/>
                <a:gd name="T111" fmla="*/ 9 h 221"/>
                <a:gd name="T112" fmla="*/ 238 w 497"/>
                <a:gd name="T113" fmla="*/ 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97" h="221">
                  <a:moveTo>
                    <a:pt x="489" y="221"/>
                  </a:moveTo>
                  <a:cubicBezTo>
                    <a:pt x="488" y="216"/>
                    <a:pt x="486" y="210"/>
                    <a:pt x="485" y="205"/>
                  </a:cubicBezTo>
                  <a:cubicBezTo>
                    <a:pt x="493" y="202"/>
                    <a:pt x="493" y="202"/>
                    <a:pt x="493" y="202"/>
                  </a:cubicBezTo>
                  <a:cubicBezTo>
                    <a:pt x="495" y="208"/>
                    <a:pt x="496" y="214"/>
                    <a:pt x="497" y="219"/>
                  </a:cubicBezTo>
                  <a:lnTo>
                    <a:pt x="489" y="221"/>
                  </a:lnTo>
                  <a:close/>
                  <a:moveTo>
                    <a:pt x="481" y="195"/>
                  </a:moveTo>
                  <a:cubicBezTo>
                    <a:pt x="480" y="190"/>
                    <a:pt x="478" y="184"/>
                    <a:pt x="475" y="179"/>
                  </a:cubicBezTo>
                  <a:cubicBezTo>
                    <a:pt x="483" y="176"/>
                    <a:pt x="483" y="176"/>
                    <a:pt x="483" y="176"/>
                  </a:cubicBezTo>
                  <a:cubicBezTo>
                    <a:pt x="486" y="181"/>
                    <a:pt x="488" y="187"/>
                    <a:pt x="490" y="192"/>
                  </a:cubicBezTo>
                  <a:lnTo>
                    <a:pt x="481" y="195"/>
                  </a:lnTo>
                  <a:close/>
                  <a:moveTo>
                    <a:pt x="471" y="170"/>
                  </a:moveTo>
                  <a:cubicBezTo>
                    <a:pt x="469" y="165"/>
                    <a:pt x="467" y="160"/>
                    <a:pt x="464" y="155"/>
                  </a:cubicBezTo>
                  <a:cubicBezTo>
                    <a:pt x="471" y="151"/>
                    <a:pt x="471" y="151"/>
                    <a:pt x="471" y="151"/>
                  </a:cubicBezTo>
                  <a:cubicBezTo>
                    <a:pt x="474" y="156"/>
                    <a:pt x="477" y="161"/>
                    <a:pt x="479" y="166"/>
                  </a:cubicBezTo>
                  <a:lnTo>
                    <a:pt x="471" y="170"/>
                  </a:lnTo>
                  <a:close/>
                  <a:moveTo>
                    <a:pt x="459" y="146"/>
                  </a:moveTo>
                  <a:cubicBezTo>
                    <a:pt x="456" y="141"/>
                    <a:pt x="453" y="136"/>
                    <a:pt x="450" y="132"/>
                  </a:cubicBezTo>
                  <a:cubicBezTo>
                    <a:pt x="457" y="127"/>
                    <a:pt x="457" y="127"/>
                    <a:pt x="457" y="127"/>
                  </a:cubicBezTo>
                  <a:cubicBezTo>
                    <a:pt x="460" y="132"/>
                    <a:pt x="463" y="137"/>
                    <a:pt x="466" y="142"/>
                  </a:cubicBezTo>
                  <a:lnTo>
                    <a:pt x="459" y="146"/>
                  </a:lnTo>
                  <a:close/>
                  <a:moveTo>
                    <a:pt x="444" y="123"/>
                  </a:moveTo>
                  <a:cubicBezTo>
                    <a:pt x="441" y="119"/>
                    <a:pt x="437" y="114"/>
                    <a:pt x="434" y="110"/>
                  </a:cubicBezTo>
                  <a:cubicBezTo>
                    <a:pt x="440" y="104"/>
                    <a:pt x="440" y="104"/>
                    <a:pt x="440" y="104"/>
                  </a:cubicBezTo>
                  <a:cubicBezTo>
                    <a:pt x="444" y="109"/>
                    <a:pt x="448" y="114"/>
                    <a:pt x="451" y="118"/>
                  </a:cubicBezTo>
                  <a:lnTo>
                    <a:pt x="444" y="123"/>
                  </a:lnTo>
                  <a:close/>
                  <a:moveTo>
                    <a:pt x="7" y="110"/>
                  </a:moveTo>
                  <a:cubicBezTo>
                    <a:pt x="0" y="104"/>
                    <a:pt x="0" y="104"/>
                    <a:pt x="0" y="104"/>
                  </a:cubicBezTo>
                  <a:cubicBezTo>
                    <a:pt x="4" y="100"/>
                    <a:pt x="8" y="95"/>
                    <a:pt x="12" y="91"/>
                  </a:cubicBezTo>
                  <a:cubicBezTo>
                    <a:pt x="18" y="97"/>
                    <a:pt x="18" y="97"/>
                    <a:pt x="18" y="97"/>
                  </a:cubicBezTo>
                  <a:cubicBezTo>
                    <a:pt x="14" y="101"/>
                    <a:pt x="11" y="105"/>
                    <a:pt x="7" y="110"/>
                  </a:cubicBezTo>
                  <a:close/>
                  <a:moveTo>
                    <a:pt x="427" y="102"/>
                  </a:moveTo>
                  <a:cubicBezTo>
                    <a:pt x="423" y="98"/>
                    <a:pt x="420" y="94"/>
                    <a:pt x="416" y="90"/>
                  </a:cubicBezTo>
                  <a:cubicBezTo>
                    <a:pt x="422" y="84"/>
                    <a:pt x="422" y="84"/>
                    <a:pt x="422" y="84"/>
                  </a:cubicBezTo>
                  <a:cubicBezTo>
                    <a:pt x="426" y="88"/>
                    <a:pt x="430" y="92"/>
                    <a:pt x="434" y="96"/>
                  </a:cubicBezTo>
                  <a:lnTo>
                    <a:pt x="427" y="102"/>
                  </a:lnTo>
                  <a:close/>
                  <a:moveTo>
                    <a:pt x="25" y="90"/>
                  </a:moveTo>
                  <a:cubicBezTo>
                    <a:pt x="19" y="83"/>
                    <a:pt x="19" y="83"/>
                    <a:pt x="19" y="83"/>
                  </a:cubicBezTo>
                  <a:cubicBezTo>
                    <a:pt x="23" y="79"/>
                    <a:pt x="28" y="75"/>
                    <a:pt x="32" y="71"/>
                  </a:cubicBezTo>
                  <a:cubicBezTo>
                    <a:pt x="38" y="78"/>
                    <a:pt x="38" y="78"/>
                    <a:pt x="38" y="78"/>
                  </a:cubicBezTo>
                  <a:cubicBezTo>
                    <a:pt x="33" y="82"/>
                    <a:pt x="29" y="86"/>
                    <a:pt x="25" y="90"/>
                  </a:cubicBezTo>
                  <a:close/>
                  <a:moveTo>
                    <a:pt x="408" y="83"/>
                  </a:moveTo>
                  <a:cubicBezTo>
                    <a:pt x="404" y="79"/>
                    <a:pt x="400" y="75"/>
                    <a:pt x="396" y="72"/>
                  </a:cubicBezTo>
                  <a:cubicBezTo>
                    <a:pt x="401" y="65"/>
                    <a:pt x="401" y="65"/>
                    <a:pt x="401" y="65"/>
                  </a:cubicBezTo>
                  <a:cubicBezTo>
                    <a:pt x="406" y="69"/>
                    <a:pt x="410" y="73"/>
                    <a:pt x="414" y="76"/>
                  </a:cubicBezTo>
                  <a:lnTo>
                    <a:pt x="408" y="83"/>
                  </a:lnTo>
                  <a:close/>
                  <a:moveTo>
                    <a:pt x="45" y="71"/>
                  </a:moveTo>
                  <a:cubicBezTo>
                    <a:pt x="40" y="65"/>
                    <a:pt x="40" y="65"/>
                    <a:pt x="40" y="65"/>
                  </a:cubicBezTo>
                  <a:cubicBezTo>
                    <a:pt x="44" y="61"/>
                    <a:pt x="49" y="57"/>
                    <a:pt x="54" y="54"/>
                  </a:cubicBezTo>
                  <a:cubicBezTo>
                    <a:pt x="59" y="61"/>
                    <a:pt x="59" y="61"/>
                    <a:pt x="59" y="61"/>
                  </a:cubicBezTo>
                  <a:cubicBezTo>
                    <a:pt x="54" y="64"/>
                    <a:pt x="50" y="68"/>
                    <a:pt x="45" y="71"/>
                  </a:cubicBezTo>
                  <a:close/>
                  <a:moveTo>
                    <a:pt x="388" y="65"/>
                  </a:moveTo>
                  <a:cubicBezTo>
                    <a:pt x="383" y="62"/>
                    <a:pt x="378" y="59"/>
                    <a:pt x="374" y="55"/>
                  </a:cubicBezTo>
                  <a:cubicBezTo>
                    <a:pt x="379" y="48"/>
                    <a:pt x="379" y="48"/>
                    <a:pt x="379" y="48"/>
                  </a:cubicBezTo>
                  <a:cubicBezTo>
                    <a:pt x="383" y="52"/>
                    <a:pt x="388" y="55"/>
                    <a:pt x="393" y="58"/>
                  </a:cubicBezTo>
                  <a:lnTo>
                    <a:pt x="388" y="65"/>
                  </a:lnTo>
                  <a:close/>
                  <a:moveTo>
                    <a:pt x="67" y="55"/>
                  </a:moveTo>
                  <a:cubicBezTo>
                    <a:pt x="62" y="48"/>
                    <a:pt x="62" y="48"/>
                    <a:pt x="62" y="48"/>
                  </a:cubicBezTo>
                  <a:cubicBezTo>
                    <a:pt x="67" y="45"/>
                    <a:pt x="72" y="42"/>
                    <a:pt x="77" y="39"/>
                  </a:cubicBezTo>
                  <a:cubicBezTo>
                    <a:pt x="82" y="46"/>
                    <a:pt x="82" y="46"/>
                    <a:pt x="82" y="46"/>
                  </a:cubicBezTo>
                  <a:cubicBezTo>
                    <a:pt x="77" y="49"/>
                    <a:pt x="72" y="52"/>
                    <a:pt x="67" y="55"/>
                  </a:cubicBezTo>
                  <a:close/>
                  <a:moveTo>
                    <a:pt x="365" y="50"/>
                  </a:moveTo>
                  <a:cubicBezTo>
                    <a:pt x="360" y="47"/>
                    <a:pt x="356" y="44"/>
                    <a:pt x="351" y="42"/>
                  </a:cubicBezTo>
                  <a:cubicBezTo>
                    <a:pt x="355" y="34"/>
                    <a:pt x="355" y="34"/>
                    <a:pt x="355" y="34"/>
                  </a:cubicBezTo>
                  <a:cubicBezTo>
                    <a:pt x="360" y="37"/>
                    <a:pt x="365" y="40"/>
                    <a:pt x="370" y="43"/>
                  </a:cubicBezTo>
                  <a:lnTo>
                    <a:pt x="365" y="50"/>
                  </a:lnTo>
                  <a:close/>
                  <a:moveTo>
                    <a:pt x="90" y="41"/>
                  </a:moveTo>
                  <a:cubicBezTo>
                    <a:pt x="86" y="34"/>
                    <a:pt x="86" y="34"/>
                    <a:pt x="86" y="34"/>
                  </a:cubicBezTo>
                  <a:cubicBezTo>
                    <a:pt x="91" y="31"/>
                    <a:pt x="97" y="28"/>
                    <a:pt x="102" y="26"/>
                  </a:cubicBezTo>
                  <a:cubicBezTo>
                    <a:pt x="106" y="34"/>
                    <a:pt x="106" y="34"/>
                    <a:pt x="106" y="34"/>
                  </a:cubicBezTo>
                  <a:cubicBezTo>
                    <a:pt x="100" y="36"/>
                    <a:pt x="95" y="39"/>
                    <a:pt x="90" y="41"/>
                  </a:cubicBezTo>
                  <a:close/>
                  <a:moveTo>
                    <a:pt x="342" y="37"/>
                  </a:moveTo>
                  <a:cubicBezTo>
                    <a:pt x="336" y="34"/>
                    <a:pt x="331" y="32"/>
                    <a:pt x="326" y="30"/>
                  </a:cubicBezTo>
                  <a:cubicBezTo>
                    <a:pt x="329" y="22"/>
                    <a:pt x="329" y="22"/>
                    <a:pt x="329" y="22"/>
                  </a:cubicBezTo>
                  <a:cubicBezTo>
                    <a:pt x="335" y="24"/>
                    <a:pt x="340" y="27"/>
                    <a:pt x="345" y="29"/>
                  </a:cubicBezTo>
                  <a:lnTo>
                    <a:pt x="342" y="37"/>
                  </a:lnTo>
                  <a:close/>
                  <a:moveTo>
                    <a:pt x="115" y="30"/>
                  </a:moveTo>
                  <a:cubicBezTo>
                    <a:pt x="112" y="22"/>
                    <a:pt x="112" y="22"/>
                    <a:pt x="112" y="22"/>
                  </a:cubicBezTo>
                  <a:cubicBezTo>
                    <a:pt x="117" y="20"/>
                    <a:pt x="122" y="18"/>
                    <a:pt x="128" y="16"/>
                  </a:cubicBezTo>
                  <a:cubicBezTo>
                    <a:pt x="131" y="24"/>
                    <a:pt x="131" y="24"/>
                    <a:pt x="131" y="24"/>
                  </a:cubicBezTo>
                  <a:cubicBezTo>
                    <a:pt x="125" y="26"/>
                    <a:pt x="120" y="28"/>
                    <a:pt x="115" y="30"/>
                  </a:cubicBezTo>
                  <a:close/>
                  <a:moveTo>
                    <a:pt x="317" y="26"/>
                  </a:moveTo>
                  <a:cubicBezTo>
                    <a:pt x="311" y="24"/>
                    <a:pt x="306" y="22"/>
                    <a:pt x="301" y="21"/>
                  </a:cubicBezTo>
                  <a:cubicBezTo>
                    <a:pt x="303" y="12"/>
                    <a:pt x="303" y="12"/>
                    <a:pt x="303" y="12"/>
                  </a:cubicBezTo>
                  <a:cubicBezTo>
                    <a:pt x="309" y="14"/>
                    <a:pt x="314" y="16"/>
                    <a:pt x="320" y="18"/>
                  </a:cubicBezTo>
                  <a:lnTo>
                    <a:pt x="317" y="26"/>
                  </a:lnTo>
                  <a:close/>
                  <a:moveTo>
                    <a:pt x="140" y="21"/>
                  </a:moveTo>
                  <a:cubicBezTo>
                    <a:pt x="138" y="12"/>
                    <a:pt x="138" y="12"/>
                    <a:pt x="138" y="12"/>
                  </a:cubicBezTo>
                  <a:cubicBezTo>
                    <a:pt x="143" y="11"/>
                    <a:pt x="149" y="9"/>
                    <a:pt x="155" y="8"/>
                  </a:cubicBezTo>
                  <a:cubicBezTo>
                    <a:pt x="157" y="16"/>
                    <a:pt x="157" y="16"/>
                    <a:pt x="157" y="16"/>
                  </a:cubicBezTo>
                  <a:cubicBezTo>
                    <a:pt x="151" y="18"/>
                    <a:pt x="146" y="19"/>
                    <a:pt x="140" y="21"/>
                  </a:cubicBezTo>
                  <a:close/>
                  <a:moveTo>
                    <a:pt x="291" y="18"/>
                  </a:moveTo>
                  <a:cubicBezTo>
                    <a:pt x="285" y="17"/>
                    <a:pt x="280" y="15"/>
                    <a:pt x="274" y="14"/>
                  </a:cubicBezTo>
                  <a:cubicBezTo>
                    <a:pt x="276" y="6"/>
                    <a:pt x="276" y="6"/>
                    <a:pt x="276" y="6"/>
                  </a:cubicBezTo>
                  <a:cubicBezTo>
                    <a:pt x="282" y="7"/>
                    <a:pt x="287" y="8"/>
                    <a:pt x="293" y="10"/>
                  </a:cubicBezTo>
                  <a:lnTo>
                    <a:pt x="291" y="18"/>
                  </a:lnTo>
                  <a:close/>
                  <a:moveTo>
                    <a:pt x="167" y="14"/>
                  </a:moveTo>
                  <a:cubicBezTo>
                    <a:pt x="165" y="6"/>
                    <a:pt x="165" y="6"/>
                    <a:pt x="165" y="6"/>
                  </a:cubicBezTo>
                  <a:cubicBezTo>
                    <a:pt x="171" y="5"/>
                    <a:pt x="176" y="4"/>
                    <a:pt x="182" y="3"/>
                  </a:cubicBezTo>
                  <a:cubicBezTo>
                    <a:pt x="183" y="11"/>
                    <a:pt x="183" y="11"/>
                    <a:pt x="183" y="11"/>
                  </a:cubicBezTo>
                  <a:cubicBezTo>
                    <a:pt x="178" y="12"/>
                    <a:pt x="172" y="13"/>
                    <a:pt x="167" y="14"/>
                  </a:cubicBezTo>
                  <a:close/>
                  <a:moveTo>
                    <a:pt x="264" y="12"/>
                  </a:moveTo>
                  <a:cubicBezTo>
                    <a:pt x="259" y="12"/>
                    <a:pt x="253" y="11"/>
                    <a:pt x="247" y="10"/>
                  </a:cubicBezTo>
                  <a:cubicBezTo>
                    <a:pt x="248" y="2"/>
                    <a:pt x="248" y="2"/>
                    <a:pt x="248" y="2"/>
                  </a:cubicBezTo>
                  <a:cubicBezTo>
                    <a:pt x="254" y="2"/>
                    <a:pt x="260" y="3"/>
                    <a:pt x="266" y="4"/>
                  </a:cubicBezTo>
                  <a:lnTo>
                    <a:pt x="264" y="12"/>
                  </a:lnTo>
                  <a:close/>
                  <a:moveTo>
                    <a:pt x="193" y="10"/>
                  </a:moveTo>
                  <a:cubicBezTo>
                    <a:pt x="193" y="2"/>
                    <a:pt x="193" y="2"/>
                    <a:pt x="193" y="2"/>
                  </a:cubicBezTo>
                  <a:cubicBezTo>
                    <a:pt x="198" y="1"/>
                    <a:pt x="204" y="1"/>
                    <a:pt x="210" y="0"/>
                  </a:cubicBezTo>
                  <a:cubicBezTo>
                    <a:pt x="210" y="9"/>
                    <a:pt x="210" y="9"/>
                    <a:pt x="210" y="9"/>
                  </a:cubicBezTo>
                  <a:cubicBezTo>
                    <a:pt x="205" y="9"/>
                    <a:pt x="199" y="10"/>
                    <a:pt x="193" y="10"/>
                  </a:cubicBezTo>
                  <a:close/>
                  <a:moveTo>
                    <a:pt x="237" y="9"/>
                  </a:moveTo>
                  <a:cubicBezTo>
                    <a:pt x="232" y="9"/>
                    <a:pt x="226" y="9"/>
                    <a:pt x="220" y="9"/>
                  </a:cubicBezTo>
                  <a:cubicBezTo>
                    <a:pt x="220" y="0"/>
                    <a:pt x="220" y="0"/>
                    <a:pt x="220" y="0"/>
                  </a:cubicBezTo>
                  <a:cubicBezTo>
                    <a:pt x="226" y="0"/>
                    <a:pt x="232" y="0"/>
                    <a:pt x="238" y="1"/>
                  </a:cubicBezTo>
                  <a:lnTo>
                    <a:pt x="237"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9" name="Freeform 139"/>
            <p:cNvSpPr>
              <a:spLocks noEditPoints="1"/>
            </p:cNvSpPr>
            <p:nvPr userDrawn="1"/>
          </p:nvSpPr>
          <p:spPr bwMode="auto">
            <a:xfrm>
              <a:off x="9551988" y="4459288"/>
              <a:ext cx="1365250" cy="563563"/>
            </a:xfrm>
            <a:custGeom>
              <a:avLst/>
              <a:gdLst>
                <a:gd name="T0" fmla="*/ 349 w 364"/>
                <a:gd name="T1" fmla="*/ 134 h 150"/>
                <a:gd name="T2" fmla="*/ 364 w 364"/>
                <a:gd name="T3" fmla="*/ 147 h 150"/>
                <a:gd name="T4" fmla="*/ 345 w 364"/>
                <a:gd name="T5" fmla="*/ 125 h 150"/>
                <a:gd name="T6" fmla="*/ 343 w 364"/>
                <a:gd name="T7" fmla="*/ 106 h 150"/>
                <a:gd name="T8" fmla="*/ 345 w 364"/>
                <a:gd name="T9" fmla="*/ 125 h 150"/>
                <a:gd name="T10" fmla="*/ 320 w 364"/>
                <a:gd name="T11" fmla="*/ 89 h 150"/>
                <a:gd name="T12" fmla="*/ 337 w 364"/>
                <a:gd name="T13" fmla="*/ 98 h 150"/>
                <a:gd name="T14" fmla="*/ 313 w 364"/>
                <a:gd name="T15" fmla="*/ 82 h 150"/>
                <a:gd name="T16" fmla="*/ 307 w 364"/>
                <a:gd name="T17" fmla="*/ 63 h 150"/>
                <a:gd name="T18" fmla="*/ 313 w 364"/>
                <a:gd name="T19" fmla="*/ 82 h 150"/>
                <a:gd name="T20" fmla="*/ 281 w 364"/>
                <a:gd name="T21" fmla="*/ 52 h 150"/>
                <a:gd name="T22" fmla="*/ 300 w 364"/>
                <a:gd name="T23" fmla="*/ 56 h 150"/>
                <a:gd name="T24" fmla="*/ 5 w 364"/>
                <a:gd name="T25" fmla="*/ 60 h 150"/>
                <a:gd name="T26" fmla="*/ 14 w 364"/>
                <a:gd name="T27" fmla="*/ 43 h 150"/>
                <a:gd name="T28" fmla="*/ 5 w 364"/>
                <a:gd name="T29" fmla="*/ 60 h 150"/>
                <a:gd name="T30" fmla="*/ 258 w 364"/>
                <a:gd name="T31" fmla="*/ 38 h 150"/>
                <a:gd name="T32" fmla="*/ 277 w 364"/>
                <a:gd name="T33" fmla="*/ 39 h 150"/>
                <a:gd name="T34" fmla="*/ 27 w 364"/>
                <a:gd name="T35" fmla="*/ 44 h 150"/>
                <a:gd name="T36" fmla="*/ 38 w 364"/>
                <a:gd name="T37" fmla="*/ 28 h 150"/>
                <a:gd name="T38" fmla="*/ 27 w 364"/>
                <a:gd name="T39" fmla="*/ 44 h 150"/>
                <a:gd name="T40" fmla="*/ 234 w 364"/>
                <a:gd name="T41" fmla="*/ 26 h 150"/>
                <a:gd name="T42" fmla="*/ 253 w 364"/>
                <a:gd name="T43" fmla="*/ 25 h 150"/>
                <a:gd name="T44" fmla="*/ 51 w 364"/>
                <a:gd name="T45" fmla="*/ 31 h 150"/>
                <a:gd name="T46" fmla="*/ 63 w 364"/>
                <a:gd name="T47" fmla="*/ 16 h 150"/>
                <a:gd name="T48" fmla="*/ 51 w 364"/>
                <a:gd name="T49" fmla="*/ 31 h 150"/>
                <a:gd name="T50" fmla="*/ 208 w 364"/>
                <a:gd name="T51" fmla="*/ 17 h 150"/>
                <a:gd name="T52" fmla="*/ 227 w 364"/>
                <a:gd name="T53" fmla="*/ 14 h 150"/>
                <a:gd name="T54" fmla="*/ 76 w 364"/>
                <a:gd name="T55" fmla="*/ 21 h 150"/>
                <a:gd name="T56" fmla="*/ 90 w 364"/>
                <a:gd name="T57" fmla="*/ 8 h 150"/>
                <a:gd name="T58" fmla="*/ 76 w 364"/>
                <a:gd name="T59" fmla="*/ 21 h 150"/>
                <a:gd name="T60" fmla="*/ 182 w 364"/>
                <a:gd name="T61" fmla="*/ 11 h 150"/>
                <a:gd name="T62" fmla="*/ 201 w 364"/>
                <a:gd name="T63" fmla="*/ 6 h 150"/>
                <a:gd name="T64" fmla="*/ 102 w 364"/>
                <a:gd name="T65" fmla="*/ 14 h 150"/>
                <a:gd name="T66" fmla="*/ 117 w 364"/>
                <a:gd name="T67" fmla="*/ 2 h 150"/>
                <a:gd name="T68" fmla="*/ 102 w 364"/>
                <a:gd name="T69" fmla="*/ 14 h 150"/>
                <a:gd name="T70" fmla="*/ 155 w 364"/>
                <a:gd name="T71" fmla="*/ 9 h 150"/>
                <a:gd name="T72" fmla="*/ 173 w 364"/>
                <a:gd name="T73" fmla="*/ 1 h 150"/>
                <a:gd name="T74" fmla="*/ 128 w 364"/>
                <a:gd name="T75" fmla="*/ 10 h 150"/>
                <a:gd name="T76" fmla="*/ 145 w 364"/>
                <a:gd name="T77" fmla="*/ 0 h 150"/>
                <a:gd name="T78" fmla="*/ 128 w 364"/>
                <a:gd name="T79" fmla="*/ 1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64" h="150">
                  <a:moveTo>
                    <a:pt x="356" y="150"/>
                  </a:moveTo>
                  <a:cubicBezTo>
                    <a:pt x="354" y="145"/>
                    <a:pt x="352" y="139"/>
                    <a:pt x="349" y="134"/>
                  </a:cubicBezTo>
                  <a:cubicBezTo>
                    <a:pt x="357" y="131"/>
                    <a:pt x="357" y="131"/>
                    <a:pt x="357" y="131"/>
                  </a:cubicBezTo>
                  <a:cubicBezTo>
                    <a:pt x="360" y="136"/>
                    <a:pt x="362" y="141"/>
                    <a:pt x="364" y="147"/>
                  </a:cubicBezTo>
                  <a:lnTo>
                    <a:pt x="356" y="150"/>
                  </a:lnTo>
                  <a:close/>
                  <a:moveTo>
                    <a:pt x="345" y="125"/>
                  </a:moveTo>
                  <a:cubicBezTo>
                    <a:pt x="342" y="121"/>
                    <a:pt x="339" y="116"/>
                    <a:pt x="336" y="111"/>
                  </a:cubicBezTo>
                  <a:cubicBezTo>
                    <a:pt x="343" y="106"/>
                    <a:pt x="343" y="106"/>
                    <a:pt x="343" y="106"/>
                  </a:cubicBezTo>
                  <a:cubicBezTo>
                    <a:pt x="346" y="111"/>
                    <a:pt x="349" y="116"/>
                    <a:pt x="352" y="121"/>
                  </a:cubicBezTo>
                  <a:lnTo>
                    <a:pt x="345" y="125"/>
                  </a:lnTo>
                  <a:close/>
                  <a:moveTo>
                    <a:pt x="330" y="103"/>
                  </a:moveTo>
                  <a:cubicBezTo>
                    <a:pt x="327" y="98"/>
                    <a:pt x="324" y="94"/>
                    <a:pt x="320" y="89"/>
                  </a:cubicBezTo>
                  <a:cubicBezTo>
                    <a:pt x="327" y="84"/>
                    <a:pt x="327" y="84"/>
                    <a:pt x="327" y="84"/>
                  </a:cubicBezTo>
                  <a:cubicBezTo>
                    <a:pt x="330" y="88"/>
                    <a:pt x="334" y="93"/>
                    <a:pt x="337" y="98"/>
                  </a:cubicBezTo>
                  <a:lnTo>
                    <a:pt x="330" y="103"/>
                  </a:lnTo>
                  <a:close/>
                  <a:moveTo>
                    <a:pt x="313" y="82"/>
                  </a:moveTo>
                  <a:cubicBezTo>
                    <a:pt x="310" y="77"/>
                    <a:pt x="306" y="73"/>
                    <a:pt x="302" y="70"/>
                  </a:cubicBezTo>
                  <a:cubicBezTo>
                    <a:pt x="307" y="63"/>
                    <a:pt x="307" y="63"/>
                    <a:pt x="307" y="63"/>
                  </a:cubicBezTo>
                  <a:cubicBezTo>
                    <a:pt x="312" y="67"/>
                    <a:pt x="316" y="71"/>
                    <a:pt x="320" y="76"/>
                  </a:cubicBezTo>
                  <a:lnTo>
                    <a:pt x="313" y="82"/>
                  </a:lnTo>
                  <a:close/>
                  <a:moveTo>
                    <a:pt x="294" y="63"/>
                  </a:moveTo>
                  <a:cubicBezTo>
                    <a:pt x="290" y="59"/>
                    <a:pt x="285" y="56"/>
                    <a:pt x="281" y="52"/>
                  </a:cubicBezTo>
                  <a:cubicBezTo>
                    <a:pt x="286" y="45"/>
                    <a:pt x="286" y="45"/>
                    <a:pt x="286" y="45"/>
                  </a:cubicBezTo>
                  <a:cubicBezTo>
                    <a:pt x="291" y="49"/>
                    <a:pt x="295" y="52"/>
                    <a:pt x="300" y="56"/>
                  </a:cubicBezTo>
                  <a:lnTo>
                    <a:pt x="294" y="63"/>
                  </a:lnTo>
                  <a:close/>
                  <a:moveTo>
                    <a:pt x="5" y="60"/>
                  </a:moveTo>
                  <a:cubicBezTo>
                    <a:pt x="0" y="54"/>
                    <a:pt x="0" y="54"/>
                    <a:pt x="0" y="54"/>
                  </a:cubicBezTo>
                  <a:cubicBezTo>
                    <a:pt x="4" y="50"/>
                    <a:pt x="9" y="46"/>
                    <a:pt x="14" y="43"/>
                  </a:cubicBezTo>
                  <a:cubicBezTo>
                    <a:pt x="19" y="50"/>
                    <a:pt x="19" y="50"/>
                    <a:pt x="19" y="50"/>
                  </a:cubicBezTo>
                  <a:cubicBezTo>
                    <a:pt x="14" y="53"/>
                    <a:pt x="10" y="57"/>
                    <a:pt x="5" y="60"/>
                  </a:cubicBezTo>
                  <a:close/>
                  <a:moveTo>
                    <a:pt x="273" y="46"/>
                  </a:moveTo>
                  <a:cubicBezTo>
                    <a:pt x="268" y="43"/>
                    <a:pt x="263" y="40"/>
                    <a:pt x="258" y="38"/>
                  </a:cubicBezTo>
                  <a:cubicBezTo>
                    <a:pt x="262" y="30"/>
                    <a:pt x="262" y="30"/>
                    <a:pt x="262" y="30"/>
                  </a:cubicBezTo>
                  <a:cubicBezTo>
                    <a:pt x="268" y="33"/>
                    <a:pt x="273" y="36"/>
                    <a:pt x="277" y="39"/>
                  </a:cubicBezTo>
                  <a:lnTo>
                    <a:pt x="273" y="46"/>
                  </a:lnTo>
                  <a:close/>
                  <a:moveTo>
                    <a:pt x="27" y="44"/>
                  </a:moveTo>
                  <a:cubicBezTo>
                    <a:pt x="22" y="37"/>
                    <a:pt x="22" y="37"/>
                    <a:pt x="22" y="37"/>
                  </a:cubicBezTo>
                  <a:cubicBezTo>
                    <a:pt x="27" y="34"/>
                    <a:pt x="32" y="31"/>
                    <a:pt x="38" y="28"/>
                  </a:cubicBezTo>
                  <a:cubicBezTo>
                    <a:pt x="42" y="36"/>
                    <a:pt x="42" y="36"/>
                    <a:pt x="42" y="36"/>
                  </a:cubicBezTo>
                  <a:cubicBezTo>
                    <a:pt x="37" y="38"/>
                    <a:pt x="32" y="41"/>
                    <a:pt x="27" y="44"/>
                  </a:cubicBezTo>
                  <a:close/>
                  <a:moveTo>
                    <a:pt x="249" y="33"/>
                  </a:moveTo>
                  <a:cubicBezTo>
                    <a:pt x="244" y="30"/>
                    <a:pt x="239" y="28"/>
                    <a:pt x="234" y="26"/>
                  </a:cubicBezTo>
                  <a:cubicBezTo>
                    <a:pt x="237" y="18"/>
                    <a:pt x="237" y="18"/>
                    <a:pt x="237" y="18"/>
                  </a:cubicBezTo>
                  <a:cubicBezTo>
                    <a:pt x="243" y="20"/>
                    <a:pt x="248" y="22"/>
                    <a:pt x="253" y="25"/>
                  </a:cubicBezTo>
                  <a:lnTo>
                    <a:pt x="249" y="33"/>
                  </a:lnTo>
                  <a:close/>
                  <a:moveTo>
                    <a:pt x="51" y="31"/>
                  </a:moveTo>
                  <a:cubicBezTo>
                    <a:pt x="47" y="23"/>
                    <a:pt x="47" y="23"/>
                    <a:pt x="47" y="23"/>
                  </a:cubicBezTo>
                  <a:cubicBezTo>
                    <a:pt x="52" y="21"/>
                    <a:pt x="57" y="18"/>
                    <a:pt x="63" y="16"/>
                  </a:cubicBezTo>
                  <a:cubicBezTo>
                    <a:pt x="66" y="24"/>
                    <a:pt x="66" y="24"/>
                    <a:pt x="66" y="24"/>
                  </a:cubicBezTo>
                  <a:cubicBezTo>
                    <a:pt x="61" y="26"/>
                    <a:pt x="56" y="29"/>
                    <a:pt x="51" y="31"/>
                  </a:cubicBezTo>
                  <a:close/>
                  <a:moveTo>
                    <a:pt x="225" y="22"/>
                  </a:moveTo>
                  <a:cubicBezTo>
                    <a:pt x="219" y="20"/>
                    <a:pt x="214" y="18"/>
                    <a:pt x="208" y="17"/>
                  </a:cubicBezTo>
                  <a:cubicBezTo>
                    <a:pt x="211" y="9"/>
                    <a:pt x="211" y="9"/>
                    <a:pt x="211" y="9"/>
                  </a:cubicBezTo>
                  <a:cubicBezTo>
                    <a:pt x="216" y="10"/>
                    <a:pt x="222" y="12"/>
                    <a:pt x="227" y="14"/>
                  </a:cubicBezTo>
                  <a:lnTo>
                    <a:pt x="225" y="22"/>
                  </a:lnTo>
                  <a:close/>
                  <a:moveTo>
                    <a:pt x="76" y="21"/>
                  </a:moveTo>
                  <a:cubicBezTo>
                    <a:pt x="73" y="13"/>
                    <a:pt x="73" y="13"/>
                    <a:pt x="73" y="13"/>
                  </a:cubicBezTo>
                  <a:cubicBezTo>
                    <a:pt x="78" y="11"/>
                    <a:pt x="84" y="9"/>
                    <a:pt x="90" y="8"/>
                  </a:cubicBezTo>
                  <a:cubicBezTo>
                    <a:pt x="92" y="16"/>
                    <a:pt x="92" y="16"/>
                    <a:pt x="92" y="16"/>
                  </a:cubicBezTo>
                  <a:cubicBezTo>
                    <a:pt x="86" y="17"/>
                    <a:pt x="81" y="19"/>
                    <a:pt x="76" y="21"/>
                  </a:cubicBezTo>
                  <a:close/>
                  <a:moveTo>
                    <a:pt x="199" y="14"/>
                  </a:moveTo>
                  <a:cubicBezTo>
                    <a:pt x="193" y="13"/>
                    <a:pt x="188" y="12"/>
                    <a:pt x="182" y="11"/>
                  </a:cubicBezTo>
                  <a:cubicBezTo>
                    <a:pt x="183" y="3"/>
                    <a:pt x="183" y="3"/>
                    <a:pt x="183" y="3"/>
                  </a:cubicBezTo>
                  <a:cubicBezTo>
                    <a:pt x="189" y="4"/>
                    <a:pt x="195" y="5"/>
                    <a:pt x="201" y="6"/>
                  </a:cubicBezTo>
                  <a:lnTo>
                    <a:pt x="199" y="14"/>
                  </a:lnTo>
                  <a:close/>
                  <a:moveTo>
                    <a:pt x="102" y="14"/>
                  </a:moveTo>
                  <a:cubicBezTo>
                    <a:pt x="100" y="5"/>
                    <a:pt x="100" y="5"/>
                    <a:pt x="100" y="5"/>
                  </a:cubicBezTo>
                  <a:cubicBezTo>
                    <a:pt x="105" y="4"/>
                    <a:pt x="111" y="3"/>
                    <a:pt x="117" y="2"/>
                  </a:cubicBezTo>
                  <a:cubicBezTo>
                    <a:pt x="118" y="11"/>
                    <a:pt x="118" y="11"/>
                    <a:pt x="118" y="11"/>
                  </a:cubicBezTo>
                  <a:cubicBezTo>
                    <a:pt x="113" y="11"/>
                    <a:pt x="107" y="12"/>
                    <a:pt x="102" y="14"/>
                  </a:cubicBezTo>
                  <a:close/>
                  <a:moveTo>
                    <a:pt x="172" y="10"/>
                  </a:moveTo>
                  <a:cubicBezTo>
                    <a:pt x="166" y="9"/>
                    <a:pt x="161" y="9"/>
                    <a:pt x="155" y="9"/>
                  </a:cubicBezTo>
                  <a:cubicBezTo>
                    <a:pt x="155" y="0"/>
                    <a:pt x="155" y="0"/>
                    <a:pt x="155" y="0"/>
                  </a:cubicBezTo>
                  <a:cubicBezTo>
                    <a:pt x="161" y="0"/>
                    <a:pt x="167" y="1"/>
                    <a:pt x="173" y="1"/>
                  </a:cubicBezTo>
                  <a:lnTo>
                    <a:pt x="172" y="10"/>
                  </a:lnTo>
                  <a:close/>
                  <a:moveTo>
                    <a:pt x="128" y="10"/>
                  </a:moveTo>
                  <a:cubicBezTo>
                    <a:pt x="127" y="1"/>
                    <a:pt x="127" y="1"/>
                    <a:pt x="127" y="1"/>
                  </a:cubicBezTo>
                  <a:cubicBezTo>
                    <a:pt x="133" y="0"/>
                    <a:pt x="139" y="0"/>
                    <a:pt x="145" y="0"/>
                  </a:cubicBezTo>
                  <a:cubicBezTo>
                    <a:pt x="145" y="9"/>
                    <a:pt x="145" y="9"/>
                    <a:pt x="145" y="9"/>
                  </a:cubicBezTo>
                  <a:cubicBezTo>
                    <a:pt x="139" y="9"/>
                    <a:pt x="134" y="9"/>
                    <a:pt x="128"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90" name="Freeform 140"/>
            <p:cNvSpPr>
              <a:spLocks noEditPoints="1"/>
            </p:cNvSpPr>
            <p:nvPr userDrawn="1"/>
          </p:nvSpPr>
          <p:spPr bwMode="auto">
            <a:xfrm>
              <a:off x="9840913" y="4670426"/>
              <a:ext cx="930275" cy="573088"/>
            </a:xfrm>
            <a:custGeom>
              <a:avLst/>
              <a:gdLst>
                <a:gd name="T0" fmla="*/ 240 w 248"/>
                <a:gd name="T1" fmla="*/ 153 h 153"/>
                <a:gd name="T2" fmla="*/ 237 w 248"/>
                <a:gd name="T3" fmla="*/ 136 h 153"/>
                <a:gd name="T4" fmla="*/ 245 w 248"/>
                <a:gd name="T5" fmla="*/ 134 h 153"/>
                <a:gd name="T6" fmla="*/ 248 w 248"/>
                <a:gd name="T7" fmla="*/ 151 h 153"/>
                <a:gd name="T8" fmla="*/ 240 w 248"/>
                <a:gd name="T9" fmla="*/ 153 h 153"/>
                <a:gd name="T10" fmla="*/ 234 w 248"/>
                <a:gd name="T11" fmla="*/ 126 h 153"/>
                <a:gd name="T12" fmla="*/ 228 w 248"/>
                <a:gd name="T13" fmla="*/ 111 h 153"/>
                <a:gd name="T14" fmla="*/ 236 w 248"/>
                <a:gd name="T15" fmla="*/ 107 h 153"/>
                <a:gd name="T16" fmla="*/ 242 w 248"/>
                <a:gd name="T17" fmla="*/ 124 h 153"/>
                <a:gd name="T18" fmla="*/ 234 w 248"/>
                <a:gd name="T19" fmla="*/ 126 h 153"/>
                <a:gd name="T20" fmla="*/ 224 w 248"/>
                <a:gd name="T21" fmla="*/ 102 h 153"/>
                <a:gd name="T22" fmla="*/ 216 w 248"/>
                <a:gd name="T23" fmla="*/ 87 h 153"/>
                <a:gd name="T24" fmla="*/ 223 w 248"/>
                <a:gd name="T25" fmla="*/ 82 h 153"/>
                <a:gd name="T26" fmla="*/ 232 w 248"/>
                <a:gd name="T27" fmla="*/ 98 h 153"/>
                <a:gd name="T28" fmla="*/ 224 w 248"/>
                <a:gd name="T29" fmla="*/ 102 h 153"/>
                <a:gd name="T30" fmla="*/ 210 w 248"/>
                <a:gd name="T31" fmla="*/ 79 h 153"/>
                <a:gd name="T32" fmla="*/ 200 w 248"/>
                <a:gd name="T33" fmla="*/ 65 h 153"/>
                <a:gd name="T34" fmla="*/ 206 w 248"/>
                <a:gd name="T35" fmla="*/ 60 h 153"/>
                <a:gd name="T36" fmla="*/ 217 w 248"/>
                <a:gd name="T37" fmla="*/ 74 h 153"/>
                <a:gd name="T38" fmla="*/ 210 w 248"/>
                <a:gd name="T39" fmla="*/ 79 h 153"/>
                <a:gd name="T40" fmla="*/ 193 w 248"/>
                <a:gd name="T41" fmla="*/ 58 h 153"/>
                <a:gd name="T42" fmla="*/ 180 w 248"/>
                <a:gd name="T43" fmla="*/ 47 h 153"/>
                <a:gd name="T44" fmla="*/ 186 w 248"/>
                <a:gd name="T45" fmla="*/ 40 h 153"/>
                <a:gd name="T46" fmla="*/ 199 w 248"/>
                <a:gd name="T47" fmla="*/ 52 h 153"/>
                <a:gd name="T48" fmla="*/ 193 w 248"/>
                <a:gd name="T49" fmla="*/ 58 h 153"/>
                <a:gd name="T50" fmla="*/ 173 w 248"/>
                <a:gd name="T51" fmla="*/ 41 h 153"/>
                <a:gd name="T52" fmla="*/ 159 w 248"/>
                <a:gd name="T53" fmla="*/ 31 h 153"/>
                <a:gd name="T54" fmla="*/ 163 w 248"/>
                <a:gd name="T55" fmla="*/ 24 h 153"/>
                <a:gd name="T56" fmla="*/ 178 w 248"/>
                <a:gd name="T57" fmla="*/ 34 h 153"/>
                <a:gd name="T58" fmla="*/ 173 w 248"/>
                <a:gd name="T59" fmla="*/ 41 h 153"/>
                <a:gd name="T60" fmla="*/ 150 w 248"/>
                <a:gd name="T61" fmla="*/ 27 h 153"/>
                <a:gd name="T62" fmla="*/ 134 w 248"/>
                <a:gd name="T63" fmla="*/ 20 h 153"/>
                <a:gd name="T64" fmla="*/ 138 w 248"/>
                <a:gd name="T65" fmla="*/ 12 h 153"/>
                <a:gd name="T66" fmla="*/ 154 w 248"/>
                <a:gd name="T67" fmla="*/ 19 h 153"/>
                <a:gd name="T68" fmla="*/ 150 w 248"/>
                <a:gd name="T69" fmla="*/ 27 h 153"/>
                <a:gd name="T70" fmla="*/ 4 w 248"/>
                <a:gd name="T71" fmla="*/ 23 h 153"/>
                <a:gd name="T72" fmla="*/ 0 w 248"/>
                <a:gd name="T73" fmla="*/ 16 h 153"/>
                <a:gd name="T74" fmla="*/ 17 w 248"/>
                <a:gd name="T75" fmla="*/ 9 h 153"/>
                <a:gd name="T76" fmla="*/ 19 w 248"/>
                <a:gd name="T77" fmla="*/ 17 h 153"/>
                <a:gd name="T78" fmla="*/ 4 w 248"/>
                <a:gd name="T79" fmla="*/ 23 h 153"/>
                <a:gd name="T80" fmla="*/ 125 w 248"/>
                <a:gd name="T81" fmla="*/ 16 h 153"/>
                <a:gd name="T82" fmla="*/ 109 w 248"/>
                <a:gd name="T83" fmla="*/ 12 h 153"/>
                <a:gd name="T84" fmla="*/ 111 w 248"/>
                <a:gd name="T85" fmla="*/ 4 h 153"/>
                <a:gd name="T86" fmla="*/ 128 w 248"/>
                <a:gd name="T87" fmla="*/ 8 h 153"/>
                <a:gd name="T88" fmla="*/ 125 w 248"/>
                <a:gd name="T89" fmla="*/ 16 h 153"/>
                <a:gd name="T90" fmla="*/ 29 w 248"/>
                <a:gd name="T91" fmla="*/ 14 h 153"/>
                <a:gd name="T92" fmla="*/ 27 w 248"/>
                <a:gd name="T93" fmla="*/ 6 h 153"/>
                <a:gd name="T94" fmla="*/ 44 w 248"/>
                <a:gd name="T95" fmla="*/ 2 h 153"/>
                <a:gd name="T96" fmla="*/ 45 w 248"/>
                <a:gd name="T97" fmla="*/ 11 h 153"/>
                <a:gd name="T98" fmla="*/ 29 w 248"/>
                <a:gd name="T99" fmla="*/ 14 h 153"/>
                <a:gd name="T100" fmla="*/ 99 w 248"/>
                <a:gd name="T101" fmla="*/ 10 h 153"/>
                <a:gd name="T102" fmla="*/ 82 w 248"/>
                <a:gd name="T103" fmla="*/ 9 h 153"/>
                <a:gd name="T104" fmla="*/ 83 w 248"/>
                <a:gd name="T105" fmla="*/ 0 h 153"/>
                <a:gd name="T106" fmla="*/ 100 w 248"/>
                <a:gd name="T107" fmla="*/ 2 h 153"/>
                <a:gd name="T108" fmla="*/ 99 w 248"/>
                <a:gd name="T109" fmla="*/ 10 h 153"/>
                <a:gd name="T110" fmla="*/ 55 w 248"/>
                <a:gd name="T111" fmla="*/ 9 h 153"/>
                <a:gd name="T112" fmla="*/ 54 w 248"/>
                <a:gd name="T113" fmla="*/ 1 h 153"/>
                <a:gd name="T114" fmla="*/ 72 w 248"/>
                <a:gd name="T115" fmla="*/ 0 h 153"/>
                <a:gd name="T116" fmla="*/ 72 w 248"/>
                <a:gd name="T117" fmla="*/ 8 h 153"/>
                <a:gd name="T118" fmla="*/ 55 w 248"/>
                <a:gd name="T119" fmla="*/ 9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8" h="153">
                  <a:moveTo>
                    <a:pt x="240" y="153"/>
                  </a:moveTo>
                  <a:cubicBezTo>
                    <a:pt x="239" y="147"/>
                    <a:pt x="238" y="142"/>
                    <a:pt x="237" y="136"/>
                  </a:cubicBezTo>
                  <a:cubicBezTo>
                    <a:pt x="245" y="134"/>
                    <a:pt x="245" y="134"/>
                    <a:pt x="245" y="134"/>
                  </a:cubicBezTo>
                  <a:cubicBezTo>
                    <a:pt x="246" y="140"/>
                    <a:pt x="247" y="146"/>
                    <a:pt x="248" y="151"/>
                  </a:cubicBezTo>
                  <a:lnTo>
                    <a:pt x="240" y="153"/>
                  </a:lnTo>
                  <a:close/>
                  <a:moveTo>
                    <a:pt x="234" y="126"/>
                  </a:moveTo>
                  <a:cubicBezTo>
                    <a:pt x="232" y="121"/>
                    <a:pt x="230" y="116"/>
                    <a:pt x="228" y="111"/>
                  </a:cubicBezTo>
                  <a:cubicBezTo>
                    <a:pt x="236" y="107"/>
                    <a:pt x="236" y="107"/>
                    <a:pt x="236" y="107"/>
                  </a:cubicBezTo>
                  <a:cubicBezTo>
                    <a:pt x="238" y="113"/>
                    <a:pt x="240" y="118"/>
                    <a:pt x="242" y="124"/>
                  </a:cubicBezTo>
                  <a:lnTo>
                    <a:pt x="234" y="126"/>
                  </a:lnTo>
                  <a:close/>
                  <a:moveTo>
                    <a:pt x="224" y="102"/>
                  </a:moveTo>
                  <a:cubicBezTo>
                    <a:pt x="221" y="97"/>
                    <a:pt x="219" y="92"/>
                    <a:pt x="216" y="87"/>
                  </a:cubicBezTo>
                  <a:cubicBezTo>
                    <a:pt x="223" y="82"/>
                    <a:pt x="223" y="82"/>
                    <a:pt x="223" y="82"/>
                  </a:cubicBezTo>
                  <a:cubicBezTo>
                    <a:pt x="226" y="87"/>
                    <a:pt x="229" y="92"/>
                    <a:pt x="232" y="98"/>
                  </a:cubicBezTo>
                  <a:lnTo>
                    <a:pt x="224" y="102"/>
                  </a:lnTo>
                  <a:close/>
                  <a:moveTo>
                    <a:pt x="210" y="79"/>
                  </a:moveTo>
                  <a:cubicBezTo>
                    <a:pt x="207" y="74"/>
                    <a:pt x="203" y="70"/>
                    <a:pt x="200" y="65"/>
                  </a:cubicBezTo>
                  <a:cubicBezTo>
                    <a:pt x="206" y="60"/>
                    <a:pt x="206" y="60"/>
                    <a:pt x="206" y="60"/>
                  </a:cubicBezTo>
                  <a:cubicBezTo>
                    <a:pt x="210" y="64"/>
                    <a:pt x="214" y="69"/>
                    <a:pt x="217" y="74"/>
                  </a:cubicBezTo>
                  <a:lnTo>
                    <a:pt x="210" y="79"/>
                  </a:lnTo>
                  <a:close/>
                  <a:moveTo>
                    <a:pt x="193" y="58"/>
                  </a:moveTo>
                  <a:cubicBezTo>
                    <a:pt x="189" y="54"/>
                    <a:pt x="185" y="50"/>
                    <a:pt x="180" y="47"/>
                  </a:cubicBezTo>
                  <a:cubicBezTo>
                    <a:pt x="186" y="40"/>
                    <a:pt x="186" y="40"/>
                    <a:pt x="186" y="40"/>
                  </a:cubicBezTo>
                  <a:cubicBezTo>
                    <a:pt x="190" y="44"/>
                    <a:pt x="195" y="48"/>
                    <a:pt x="199" y="52"/>
                  </a:cubicBezTo>
                  <a:lnTo>
                    <a:pt x="193" y="58"/>
                  </a:lnTo>
                  <a:close/>
                  <a:moveTo>
                    <a:pt x="173" y="41"/>
                  </a:moveTo>
                  <a:cubicBezTo>
                    <a:pt x="168" y="37"/>
                    <a:pt x="163" y="34"/>
                    <a:pt x="159" y="31"/>
                  </a:cubicBezTo>
                  <a:cubicBezTo>
                    <a:pt x="163" y="24"/>
                    <a:pt x="163" y="24"/>
                    <a:pt x="163" y="24"/>
                  </a:cubicBezTo>
                  <a:cubicBezTo>
                    <a:pt x="168" y="27"/>
                    <a:pt x="173" y="30"/>
                    <a:pt x="178" y="34"/>
                  </a:cubicBezTo>
                  <a:lnTo>
                    <a:pt x="173" y="41"/>
                  </a:lnTo>
                  <a:close/>
                  <a:moveTo>
                    <a:pt x="150" y="27"/>
                  </a:moveTo>
                  <a:cubicBezTo>
                    <a:pt x="145" y="24"/>
                    <a:pt x="140" y="22"/>
                    <a:pt x="134" y="20"/>
                  </a:cubicBezTo>
                  <a:cubicBezTo>
                    <a:pt x="138" y="12"/>
                    <a:pt x="138" y="12"/>
                    <a:pt x="138" y="12"/>
                  </a:cubicBezTo>
                  <a:cubicBezTo>
                    <a:pt x="143" y="14"/>
                    <a:pt x="148" y="16"/>
                    <a:pt x="154" y="19"/>
                  </a:cubicBezTo>
                  <a:lnTo>
                    <a:pt x="150" y="27"/>
                  </a:lnTo>
                  <a:close/>
                  <a:moveTo>
                    <a:pt x="4" y="23"/>
                  </a:moveTo>
                  <a:cubicBezTo>
                    <a:pt x="0" y="16"/>
                    <a:pt x="0" y="16"/>
                    <a:pt x="0" y="16"/>
                  </a:cubicBezTo>
                  <a:cubicBezTo>
                    <a:pt x="6" y="13"/>
                    <a:pt x="11" y="11"/>
                    <a:pt x="17" y="9"/>
                  </a:cubicBezTo>
                  <a:cubicBezTo>
                    <a:pt x="19" y="17"/>
                    <a:pt x="19" y="17"/>
                    <a:pt x="19" y="17"/>
                  </a:cubicBezTo>
                  <a:cubicBezTo>
                    <a:pt x="14" y="19"/>
                    <a:pt x="9" y="21"/>
                    <a:pt x="4" y="23"/>
                  </a:cubicBezTo>
                  <a:close/>
                  <a:moveTo>
                    <a:pt x="125" y="16"/>
                  </a:moveTo>
                  <a:cubicBezTo>
                    <a:pt x="120" y="15"/>
                    <a:pt x="114" y="13"/>
                    <a:pt x="109" y="12"/>
                  </a:cubicBezTo>
                  <a:cubicBezTo>
                    <a:pt x="111" y="4"/>
                    <a:pt x="111" y="4"/>
                    <a:pt x="111" y="4"/>
                  </a:cubicBezTo>
                  <a:cubicBezTo>
                    <a:pt x="116" y="5"/>
                    <a:pt x="122" y="6"/>
                    <a:pt x="128" y="8"/>
                  </a:cubicBezTo>
                  <a:lnTo>
                    <a:pt x="125" y="16"/>
                  </a:lnTo>
                  <a:close/>
                  <a:moveTo>
                    <a:pt x="29" y="14"/>
                  </a:moveTo>
                  <a:cubicBezTo>
                    <a:pt x="27" y="6"/>
                    <a:pt x="27" y="6"/>
                    <a:pt x="27" y="6"/>
                  </a:cubicBezTo>
                  <a:cubicBezTo>
                    <a:pt x="32" y="4"/>
                    <a:pt x="38" y="3"/>
                    <a:pt x="44" y="2"/>
                  </a:cubicBezTo>
                  <a:cubicBezTo>
                    <a:pt x="45" y="11"/>
                    <a:pt x="45" y="11"/>
                    <a:pt x="45" y="11"/>
                  </a:cubicBezTo>
                  <a:cubicBezTo>
                    <a:pt x="40" y="12"/>
                    <a:pt x="34" y="13"/>
                    <a:pt x="29" y="14"/>
                  </a:cubicBezTo>
                  <a:close/>
                  <a:moveTo>
                    <a:pt x="99" y="10"/>
                  </a:moveTo>
                  <a:cubicBezTo>
                    <a:pt x="93" y="9"/>
                    <a:pt x="88" y="9"/>
                    <a:pt x="82" y="9"/>
                  </a:cubicBezTo>
                  <a:cubicBezTo>
                    <a:pt x="83" y="0"/>
                    <a:pt x="83" y="0"/>
                    <a:pt x="83" y="0"/>
                  </a:cubicBezTo>
                  <a:cubicBezTo>
                    <a:pt x="88" y="0"/>
                    <a:pt x="94" y="1"/>
                    <a:pt x="100" y="2"/>
                  </a:cubicBezTo>
                  <a:lnTo>
                    <a:pt x="99" y="10"/>
                  </a:lnTo>
                  <a:close/>
                  <a:moveTo>
                    <a:pt x="55" y="9"/>
                  </a:moveTo>
                  <a:cubicBezTo>
                    <a:pt x="54" y="1"/>
                    <a:pt x="54" y="1"/>
                    <a:pt x="54" y="1"/>
                  </a:cubicBezTo>
                  <a:cubicBezTo>
                    <a:pt x="60" y="0"/>
                    <a:pt x="66" y="0"/>
                    <a:pt x="72" y="0"/>
                  </a:cubicBezTo>
                  <a:cubicBezTo>
                    <a:pt x="72" y="8"/>
                    <a:pt x="72" y="8"/>
                    <a:pt x="72" y="8"/>
                  </a:cubicBezTo>
                  <a:cubicBezTo>
                    <a:pt x="67" y="8"/>
                    <a:pt x="61" y="9"/>
                    <a:pt x="55"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91" name="Freeform 141"/>
            <p:cNvSpPr>
              <a:spLocks noEditPoints="1"/>
            </p:cNvSpPr>
            <p:nvPr userDrawn="1"/>
          </p:nvSpPr>
          <p:spPr bwMode="auto">
            <a:xfrm>
              <a:off x="10110788" y="4265613"/>
              <a:ext cx="1062037" cy="1233488"/>
            </a:xfrm>
            <a:custGeom>
              <a:avLst/>
              <a:gdLst>
                <a:gd name="T0" fmla="*/ 273 w 283"/>
                <a:gd name="T1" fmla="*/ 328 h 329"/>
                <a:gd name="T2" fmla="*/ 282 w 283"/>
                <a:gd name="T3" fmla="*/ 311 h 329"/>
                <a:gd name="T4" fmla="*/ 283 w 283"/>
                <a:gd name="T5" fmla="*/ 301 h 329"/>
                <a:gd name="T6" fmla="*/ 277 w 283"/>
                <a:gd name="T7" fmla="*/ 284 h 329"/>
                <a:gd name="T8" fmla="*/ 283 w 283"/>
                <a:gd name="T9" fmla="*/ 284 h 329"/>
                <a:gd name="T10" fmla="*/ 276 w 283"/>
                <a:gd name="T11" fmla="*/ 273 h 329"/>
                <a:gd name="T12" fmla="*/ 282 w 283"/>
                <a:gd name="T13" fmla="*/ 256 h 329"/>
                <a:gd name="T14" fmla="*/ 276 w 283"/>
                <a:gd name="T15" fmla="*/ 273 h 329"/>
                <a:gd name="T16" fmla="*/ 271 w 283"/>
                <a:gd name="T17" fmla="*/ 230 h 329"/>
                <a:gd name="T18" fmla="*/ 281 w 283"/>
                <a:gd name="T19" fmla="*/ 246 h 329"/>
                <a:gd name="T20" fmla="*/ 269 w 283"/>
                <a:gd name="T21" fmla="*/ 220 h 329"/>
                <a:gd name="T22" fmla="*/ 271 w 283"/>
                <a:gd name="T23" fmla="*/ 201 h 329"/>
                <a:gd name="T24" fmla="*/ 269 w 283"/>
                <a:gd name="T25" fmla="*/ 220 h 329"/>
                <a:gd name="T26" fmla="*/ 255 w 283"/>
                <a:gd name="T27" fmla="*/ 178 h 329"/>
                <a:gd name="T28" fmla="*/ 268 w 283"/>
                <a:gd name="T29" fmla="*/ 191 h 329"/>
                <a:gd name="T30" fmla="*/ 251 w 283"/>
                <a:gd name="T31" fmla="*/ 168 h 329"/>
                <a:gd name="T32" fmla="*/ 250 w 283"/>
                <a:gd name="T33" fmla="*/ 150 h 329"/>
                <a:gd name="T34" fmla="*/ 251 w 283"/>
                <a:gd name="T35" fmla="*/ 168 h 329"/>
                <a:gd name="T36" fmla="*/ 230 w 283"/>
                <a:gd name="T37" fmla="*/ 130 h 329"/>
                <a:gd name="T38" fmla="*/ 245 w 283"/>
                <a:gd name="T39" fmla="*/ 141 h 329"/>
                <a:gd name="T40" fmla="*/ 224 w 283"/>
                <a:gd name="T41" fmla="*/ 122 h 329"/>
                <a:gd name="T42" fmla="*/ 219 w 283"/>
                <a:gd name="T43" fmla="*/ 104 h 329"/>
                <a:gd name="T44" fmla="*/ 224 w 283"/>
                <a:gd name="T45" fmla="*/ 122 h 329"/>
                <a:gd name="T46" fmla="*/ 195 w 283"/>
                <a:gd name="T47" fmla="*/ 88 h 329"/>
                <a:gd name="T48" fmla="*/ 212 w 283"/>
                <a:gd name="T49" fmla="*/ 96 h 329"/>
                <a:gd name="T50" fmla="*/ 188 w 283"/>
                <a:gd name="T51" fmla="*/ 81 h 329"/>
                <a:gd name="T52" fmla="*/ 180 w 283"/>
                <a:gd name="T53" fmla="*/ 65 h 329"/>
                <a:gd name="T54" fmla="*/ 188 w 283"/>
                <a:gd name="T55" fmla="*/ 81 h 329"/>
                <a:gd name="T56" fmla="*/ 153 w 283"/>
                <a:gd name="T57" fmla="*/ 54 h 329"/>
                <a:gd name="T58" fmla="*/ 171 w 283"/>
                <a:gd name="T59" fmla="*/ 58 h 329"/>
                <a:gd name="T60" fmla="*/ 145 w 283"/>
                <a:gd name="T61" fmla="*/ 48 h 329"/>
                <a:gd name="T62" fmla="*/ 133 w 283"/>
                <a:gd name="T63" fmla="*/ 34 h 329"/>
                <a:gd name="T64" fmla="*/ 145 w 283"/>
                <a:gd name="T65" fmla="*/ 48 h 329"/>
                <a:gd name="T66" fmla="*/ 106 w 283"/>
                <a:gd name="T67" fmla="*/ 28 h 329"/>
                <a:gd name="T68" fmla="*/ 124 w 283"/>
                <a:gd name="T69" fmla="*/ 29 h 329"/>
                <a:gd name="T70" fmla="*/ 96 w 283"/>
                <a:gd name="T71" fmla="*/ 24 h 329"/>
                <a:gd name="T72" fmla="*/ 82 w 283"/>
                <a:gd name="T73" fmla="*/ 12 h 329"/>
                <a:gd name="T74" fmla="*/ 96 w 283"/>
                <a:gd name="T75" fmla="*/ 24 h 329"/>
                <a:gd name="T76" fmla="*/ 54 w 283"/>
                <a:gd name="T77" fmla="*/ 12 h 329"/>
                <a:gd name="T78" fmla="*/ 72 w 283"/>
                <a:gd name="T79" fmla="*/ 9 h 329"/>
                <a:gd name="T80" fmla="*/ 44 w 283"/>
                <a:gd name="T81" fmla="*/ 11 h 329"/>
                <a:gd name="T82" fmla="*/ 27 w 283"/>
                <a:gd name="T83" fmla="*/ 1 h 329"/>
                <a:gd name="T84" fmla="*/ 44 w 283"/>
                <a:gd name="T85" fmla="*/ 11 h 329"/>
                <a:gd name="T86" fmla="*/ 0 w 283"/>
                <a:gd name="T87" fmla="*/ 7 h 329"/>
                <a:gd name="T88" fmla="*/ 17 w 283"/>
                <a:gd name="T89" fmla="*/ 1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83" h="329">
                  <a:moveTo>
                    <a:pt x="280" y="329"/>
                  </a:moveTo>
                  <a:cubicBezTo>
                    <a:pt x="273" y="328"/>
                    <a:pt x="273" y="328"/>
                    <a:pt x="273" y="328"/>
                  </a:cubicBezTo>
                  <a:cubicBezTo>
                    <a:pt x="274" y="322"/>
                    <a:pt x="275" y="316"/>
                    <a:pt x="275" y="311"/>
                  </a:cubicBezTo>
                  <a:cubicBezTo>
                    <a:pt x="282" y="311"/>
                    <a:pt x="282" y="311"/>
                    <a:pt x="282" y="311"/>
                  </a:cubicBezTo>
                  <a:cubicBezTo>
                    <a:pt x="282" y="317"/>
                    <a:pt x="281" y="323"/>
                    <a:pt x="280" y="329"/>
                  </a:cubicBezTo>
                  <a:close/>
                  <a:moveTo>
                    <a:pt x="283" y="301"/>
                  </a:moveTo>
                  <a:cubicBezTo>
                    <a:pt x="276" y="301"/>
                    <a:pt x="276" y="301"/>
                    <a:pt x="276" y="301"/>
                  </a:cubicBezTo>
                  <a:cubicBezTo>
                    <a:pt x="276" y="295"/>
                    <a:pt x="277" y="290"/>
                    <a:pt x="277" y="284"/>
                  </a:cubicBezTo>
                  <a:cubicBezTo>
                    <a:pt x="283" y="284"/>
                    <a:pt x="283" y="284"/>
                    <a:pt x="283" y="284"/>
                  </a:cubicBezTo>
                  <a:cubicBezTo>
                    <a:pt x="283" y="284"/>
                    <a:pt x="283" y="284"/>
                    <a:pt x="283" y="284"/>
                  </a:cubicBezTo>
                  <a:cubicBezTo>
                    <a:pt x="283" y="290"/>
                    <a:pt x="283" y="295"/>
                    <a:pt x="283" y="301"/>
                  </a:cubicBezTo>
                  <a:close/>
                  <a:moveTo>
                    <a:pt x="276" y="273"/>
                  </a:moveTo>
                  <a:cubicBezTo>
                    <a:pt x="276" y="268"/>
                    <a:pt x="276" y="262"/>
                    <a:pt x="275" y="257"/>
                  </a:cubicBezTo>
                  <a:cubicBezTo>
                    <a:pt x="282" y="256"/>
                    <a:pt x="282" y="256"/>
                    <a:pt x="282" y="256"/>
                  </a:cubicBezTo>
                  <a:cubicBezTo>
                    <a:pt x="283" y="262"/>
                    <a:pt x="283" y="267"/>
                    <a:pt x="283" y="273"/>
                  </a:cubicBezTo>
                  <a:lnTo>
                    <a:pt x="276" y="273"/>
                  </a:lnTo>
                  <a:close/>
                  <a:moveTo>
                    <a:pt x="274" y="246"/>
                  </a:moveTo>
                  <a:cubicBezTo>
                    <a:pt x="273" y="241"/>
                    <a:pt x="272" y="235"/>
                    <a:pt x="271" y="230"/>
                  </a:cubicBezTo>
                  <a:cubicBezTo>
                    <a:pt x="278" y="228"/>
                    <a:pt x="278" y="228"/>
                    <a:pt x="278" y="228"/>
                  </a:cubicBezTo>
                  <a:cubicBezTo>
                    <a:pt x="279" y="234"/>
                    <a:pt x="280" y="240"/>
                    <a:pt x="281" y="246"/>
                  </a:cubicBezTo>
                  <a:lnTo>
                    <a:pt x="274" y="246"/>
                  </a:lnTo>
                  <a:close/>
                  <a:moveTo>
                    <a:pt x="269" y="220"/>
                  </a:moveTo>
                  <a:cubicBezTo>
                    <a:pt x="268" y="214"/>
                    <a:pt x="266" y="209"/>
                    <a:pt x="265" y="203"/>
                  </a:cubicBezTo>
                  <a:cubicBezTo>
                    <a:pt x="271" y="201"/>
                    <a:pt x="271" y="201"/>
                    <a:pt x="271" y="201"/>
                  </a:cubicBezTo>
                  <a:cubicBezTo>
                    <a:pt x="273" y="207"/>
                    <a:pt x="274" y="212"/>
                    <a:pt x="276" y="218"/>
                  </a:cubicBezTo>
                  <a:lnTo>
                    <a:pt x="269" y="220"/>
                  </a:lnTo>
                  <a:close/>
                  <a:moveTo>
                    <a:pt x="261" y="194"/>
                  </a:moveTo>
                  <a:cubicBezTo>
                    <a:pt x="260" y="188"/>
                    <a:pt x="258" y="183"/>
                    <a:pt x="255" y="178"/>
                  </a:cubicBezTo>
                  <a:cubicBezTo>
                    <a:pt x="262" y="175"/>
                    <a:pt x="262" y="175"/>
                    <a:pt x="262" y="175"/>
                  </a:cubicBezTo>
                  <a:cubicBezTo>
                    <a:pt x="264" y="180"/>
                    <a:pt x="266" y="186"/>
                    <a:pt x="268" y="191"/>
                  </a:cubicBezTo>
                  <a:lnTo>
                    <a:pt x="261" y="194"/>
                  </a:lnTo>
                  <a:close/>
                  <a:moveTo>
                    <a:pt x="251" y="168"/>
                  </a:moveTo>
                  <a:cubicBezTo>
                    <a:pt x="249" y="163"/>
                    <a:pt x="247" y="158"/>
                    <a:pt x="244" y="153"/>
                  </a:cubicBezTo>
                  <a:cubicBezTo>
                    <a:pt x="250" y="150"/>
                    <a:pt x="250" y="150"/>
                    <a:pt x="250" y="150"/>
                  </a:cubicBezTo>
                  <a:cubicBezTo>
                    <a:pt x="253" y="155"/>
                    <a:pt x="255" y="160"/>
                    <a:pt x="258" y="166"/>
                  </a:cubicBezTo>
                  <a:lnTo>
                    <a:pt x="251" y="168"/>
                  </a:lnTo>
                  <a:close/>
                  <a:moveTo>
                    <a:pt x="239" y="144"/>
                  </a:moveTo>
                  <a:cubicBezTo>
                    <a:pt x="236" y="140"/>
                    <a:pt x="233" y="135"/>
                    <a:pt x="230" y="130"/>
                  </a:cubicBezTo>
                  <a:cubicBezTo>
                    <a:pt x="236" y="126"/>
                    <a:pt x="236" y="126"/>
                    <a:pt x="236" y="126"/>
                  </a:cubicBezTo>
                  <a:cubicBezTo>
                    <a:pt x="239" y="131"/>
                    <a:pt x="242" y="136"/>
                    <a:pt x="245" y="141"/>
                  </a:cubicBezTo>
                  <a:lnTo>
                    <a:pt x="239" y="144"/>
                  </a:lnTo>
                  <a:close/>
                  <a:moveTo>
                    <a:pt x="224" y="122"/>
                  </a:moveTo>
                  <a:cubicBezTo>
                    <a:pt x="221" y="117"/>
                    <a:pt x="217" y="113"/>
                    <a:pt x="214" y="108"/>
                  </a:cubicBezTo>
                  <a:cubicBezTo>
                    <a:pt x="219" y="104"/>
                    <a:pt x="219" y="104"/>
                    <a:pt x="219" y="104"/>
                  </a:cubicBezTo>
                  <a:cubicBezTo>
                    <a:pt x="223" y="108"/>
                    <a:pt x="226" y="113"/>
                    <a:pt x="230" y="118"/>
                  </a:cubicBezTo>
                  <a:lnTo>
                    <a:pt x="224" y="122"/>
                  </a:lnTo>
                  <a:close/>
                  <a:moveTo>
                    <a:pt x="207" y="101"/>
                  </a:moveTo>
                  <a:cubicBezTo>
                    <a:pt x="203" y="96"/>
                    <a:pt x="199" y="92"/>
                    <a:pt x="195" y="88"/>
                  </a:cubicBezTo>
                  <a:cubicBezTo>
                    <a:pt x="200" y="83"/>
                    <a:pt x="200" y="83"/>
                    <a:pt x="200" y="83"/>
                  </a:cubicBezTo>
                  <a:cubicBezTo>
                    <a:pt x="204" y="87"/>
                    <a:pt x="208" y="92"/>
                    <a:pt x="212" y="96"/>
                  </a:cubicBezTo>
                  <a:lnTo>
                    <a:pt x="207" y="101"/>
                  </a:lnTo>
                  <a:close/>
                  <a:moveTo>
                    <a:pt x="188" y="81"/>
                  </a:moveTo>
                  <a:cubicBezTo>
                    <a:pt x="184" y="77"/>
                    <a:pt x="180" y="73"/>
                    <a:pt x="175" y="70"/>
                  </a:cubicBezTo>
                  <a:cubicBezTo>
                    <a:pt x="180" y="65"/>
                    <a:pt x="180" y="65"/>
                    <a:pt x="180" y="65"/>
                  </a:cubicBezTo>
                  <a:cubicBezTo>
                    <a:pt x="184" y="68"/>
                    <a:pt x="189" y="72"/>
                    <a:pt x="193" y="76"/>
                  </a:cubicBezTo>
                  <a:lnTo>
                    <a:pt x="188" y="81"/>
                  </a:lnTo>
                  <a:close/>
                  <a:moveTo>
                    <a:pt x="167" y="64"/>
                  </a:moveTo>
                  <a:cubicBezTo>
                    <a:pt x="163" y="60"/>
                    <a:pt x="158" y="57"/>
                    <a:pt x="153" y="54"/>
                  </a:cubicBezTo>
                  <a:cubicBezTo>
                    <a:pt x="157" y="48"/>
                    <a:pt x="157" y="48"/>
                    <a:pt x="157" y="48"/>
                  </a:cubicBezTo>
                  <a:cubicBezTo>
                    <a:pt x="162" y="51"/>
                    <a:pt x="167" y="55"/>
                    <a:pt x="171" y="58"/>
                  </a:cubicBezTo>
                  <a:lnTo>
                    <a:pt x="167" y="64"/>
                  </a:lnTo>
                  <a:close/>
                  <a:moveTo>
                    <a:pt x="145" y="48"/>
                  </a:moveTo>
                  <a:cubicBezTo>
                    <a:pt x="140" y="45"/>
                    <a:pt x="135" y="42"/>
                    <a:pt x="130" y="40"/>
                  </a:cubicBezTo>
                  <a:cubicBezTo>
                    <a:pt x="133" y="34"/>
                    <a:pt x="133" y="34"/>
                    <a:pt x="133" y="34"/>
                  </a:cubicBezTo>
                  <a:cubicBezTo>
                    <a:pt x="139" y="36"/>
                    <a:pt x="144" y="39"/>
                    <a:pt x="149" y="42"/>
                  </a:cubicBezTo>
                  <a:lnTo>
                    <a:pt x="145" y="48"/>
                  </a:lnTo>
                  <a:close/>
                  <a:moveTo>
                    <a:pt x="121" y="35"/>
                  </a:moveTo>
                  <a:cubicBezTo>
                    <a:pt x="116" y="33"/>
                    <a:pt x="111" y="30"/>
                    <a:pt x="106" y="28"/>
                  </a:cubicBezTo>
                  <a:cubicBezTo>
                    <a:pt x="108" y="22"/>
                    <a:pt x="108" y="22"/>
                    <a:pt x="108" y="22"/>
                  </a:cubicBezTo>
                  <a:cubicBezTo>
                    <a:pt x="114" y="24"/>
                    <a:pt x="119" y="26"/>
                    <a:pt x="124" y="29"/>
                  </a:cubicBezTo>
                  <a:lnTo>
                    <a:pt x="121" y="35"/>
                  </a:lnTo>
                  <a:close/>
                  <a:moveTo>
                    <a:pt x="96" y="24"/>
                  </a:moveTo>
                  <a:cubicBezTo>
                    <a:pt x="91" y="22"/>
                    <a:pt x="85" y="21"/>
                    <a:pt x="80" y="19"/>
                  </a:cubicBezTo>
                  <a:cubicBezTo>
                    <a:pt x="82" y="12"/>
                    <a:pt x="82" y="12"/>
                    <a:pt x="82" y="12"/>
                  </a:cubicBezTo>
                  <a:cubicBezTo>
                    <a:pt x="88" y="14"/>
                    <a:pt x="93" y="16"/>
                    <a:pt x="98" y="18"/>
                  </a:cubicBezTo>
                  <a:lnTo>
                    <a:pt x="96" y="24"/>
                  </a:lnTo>
                  <a:close/>
                  <a:moveTo>
                    <a:pt x="70" y="16"/>
                  </a:moveTo>
                  <a:cubicBezTo>
                    <a:pt x="65" y="15"/>
                    <a:pt x="59" y="13"/>
                    <a:pt x="54" y="12"/>
                  </a:cubicBezTo>
                  <a:cubicBezTo>
                    <a:pt x="55" y="6"/>
                    <a:pt x="55" y="6"/>
                    <a:pt x="55" y="6"/>
                  </a:cubicBezTo>
                  <a:cubicBezTo>
                    <a:pt x="61" y="7"/>
                    <a:pt x="66" y="8"/>
                    <a:pt x="72" y="9"/>
                  </a:cubicBezTo>
                  <a:lnTo>
                    <a:pt x="70" y="16"/>
                  </a:lnTo>
                  <a:close/>
                  <a:moveTo>
                    <a:pt x="44" y="11"/>
                  </a:moveTo>
                  <a:cubicBezTo>
                    <a:pt x="38" y="10"/>
                    <a:pt x="32" y="9"/>
                    <a:pt x="27" y="8"/>
                  </a:cubicBezTo>
                  <a:cubicBezTo>
                    <a:pt x="27" y="1"/>
                    <a:pt x="27" y="1"/>
                    <a:pt x="27" y="1"/>
                  </a:cubicBezTo>
                  <a:cubicBezTo>
                    <a:pt x="33" y="2"/>
                    <a:pt x="39" y="3"/>
                    <a:pt x="45" y="4"/>
                  </a:cubicBezTo>
                  <a:lnTo>
                    <a:pt x="44" y="11"/>
                  </a:lnTo>
                  <a:close/>
                  <a:moveTo>
                    <a:pt x="17" y="8"/>
                  </a:moveTo>
                  <a:cubicBezTo>
                    <a:pt x="11" y="7"/>
                    <a:pt x="5" y="7"/>
                    <a:pt x="0" y="7"/>
                  </a:cubicBezTo>
                  <a:cubicBezTo>
                    <a:pt x="0" y="0"/>
                    <a:pt x="0" y="0"/>
                    <a:pt x="0" y="0"/>
                  </a:cubicBezTo>
                  <a:cubicBezTo>
                    <a:pt x="5" y="0"/>
                    <a:pt x="11" y="0"/>
                    <a:pt x="17" y="1"/>
                  </a:cubicBezTo>
                  <a:lnTo>
                    <a:pt x="17"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92" name="Freeform 142"/>
            <p:cNvSpPr>
              <a:spLocks noEditPoints="1"/>
            </p:cNvSpPr>
            <p:nvPr userDrawn="1"/>
          </p:nvSpPr>
          <p:spPr bwMode="auto">
            <a:xfrm>
              <a:off x="9353550" y="4065588"/>
              <a:ext cx="2025650" cy="1844675"/>
            </a:xfrm>
            <a:custGeom>
              <a:avLst/>
              <a:gdLst>
                <a:gd name="T0" fmla="*/ 502 w 540"/>
                <a:gd name="T1" fmla="*/ 473 h 492"/>
                <a:gd name="T2" fmla="*/ 514 w 540"/>
                <a:gd name="T3" fmla="*/ 467 h 492"/>
                <a:gd name="T4" fmla="*/ 520 w 540"/>
                <a:gd name="T5" fmla="*/ 451 h 492"/>
                <a:gd name="T6" fmla="*/ 515 w 540"/>
                <a:gd name="T7" fmla="*/ 438 h 492"/>
                <a:gd name="T8" fmla="*/ 524 w 540"/>
                <a:gd name="T9" fmla="*/ 441 h 492"/>
                <a:gd name="T10" fmla="*/ 526 w 540"/>
                <a:gd name="T11" fmla="*/ 396 h 492"/>
                <a:gd name="T12" fmla="*/ 536 w 540"/>
                <a:gd name="T13" fmla="*/ 387 h 492"/>
                <a:gd name="T14" fmla="*/ 538 w 540"/>
                <a:gd name="T15" fmla="*/ 370 h 492"/>
                <a:gd name="T16" fmla="*/ 531 w 540"/>
                <a:gd name="T17" fmla="*/ 359 h 492"/>
                <a:gd name="T18" fmla="*/ 539 w 540"/>
                <a:gd name="T19" fmla="*/ 359 h 492"/>
                <a:gd name="T20" fmla="*/ 539 w 540"/>
                <a:gd name="T21" fmla="*/ 314 h 492"/>
                <a:gd name="T22" fmla="*/ 530 w 540"/>
                <a:gd name="T23" fmla="*/ 304 h 492"/>
                <a:gd name="T24" fmla="*/ 538 w 540"/>
                <a:gd name="T25" fmla="*/ 303 h 492"/>
                <a:gd name="T26" fmla="*/ 522 w 540"/>
                <a:gd name="T27" fmla="*/ 261 h 492"/>
                <a:gd name="T28" fmla="*/ 526 w 540"/>
                <a:gd name="T29" fmla="*/ 277 h 492"/>
                <a:gd name="T30" fmla="*/ 523 w 540"/>
                <a:gd name="T31" fmla="*/ 232 h 492"/>
                <a:gd name="T32" fmla="*/ 512 w 540"/>
                <a:gd name="T33" fmla="*/ 225 h 492"/>
                <a:gd name="T34" fmla="*/ 520 w 540"/>
                <a:gd name="T35" fmla="*/ 222 h 492"/>
                <a:gd name="T36" fmla="*/ 494 w 540"/>
                <a:gd name="T37" fmla="*/ 185 h 492"/>
                <a:gd name="T38" fmla="*/ 502 w 540"/>
                <a:gd name="T39" fmla="*/ 200 h 492"/>
                <a:gd name="T40" fmla="*/ 488 w 540"/>
                <a:gd name="T41" fmla="*/ 157 h 492"/>
                <a:gd name="T42" fmla="*/ 475 w 540"/>
                <a:gd name="T43" fmla="*/ 153 h 492"/>
                <a:gd name="T44" fmla="*/ 482 w 540"/>
                <a:gd name="T45" fmla="*/ 148 h 492"/>
                <a:gd name="T46" fmla="*/ 448 w 540"/>
                <a:gd name="T47" fmla="*/ 118 h 492"/>
                <a:gd name="T48" fmla="*/ 459 w 540"/>
                <a:gd name="T49" fmla="*/ 131 h 492"/>
                <a:gd name="T50" fmla="*/ 435 w 540"/>
                <a:gd name="T51" fmla="*/ 92 h 492"/>
                <a:gd name="T52" fmla="*/ 421 w 540"/>
                <a:gd name="T53" fmla="*/ 92 h 492"/>
                <a:gd name="T54" fmla="*/ 427 w 540"/>
                <a:gd name="T55" fmla="*/ 85 h 492"/>
                <a:gd name="T56" fmla="*/ 387 w 540"/>
                <a:gd name="T57" fmla="*/ 65 h 492"/>
                <a:gd name="T58" fmla="*/ 400 w 540"/>
                <a:gd name="T59" fmla="*/ 74 h 492"/>
                <a:gd name="T60" fmla="*/ 14 w 540"/>
                <a:gd name="T61" fmla="*/ 57 h 492"/>
                <a:gd name="T62" fmla="*/ 378 w 540"/>
                <a:gd name="T63" fmla="*/ 59 h 492"/>
                <a:gd name="T64" fmla="*/ 383 w 540"/>
                <a:gd name="T65" fmla="*/ 52 h 492"/>
                <a:gd name="T66" fmla="*/ 23 w 540"/>
                <a:gd name="T67" fmla="*/ 51 h 492"/>
                <a:gd name="T68" fmla="*/ 27 w 540"/>
                <a:gd name="T69" fmla="*/ 59 h 492"/>
                <a:gd name="T70" fmla="*/ 343 w 540"/>
                <a:gd name="T71" fmla="*/ 30 h 492"/>
                <a:gd name="T72" fmla="*/ 51 w 540"/>
                <a:gd name="T73" fmla="*/ 45 h 492"/>
                <a:gd name="T74" fmla="*/ 66 w 540"/>
                <a:gd name="T75" fmla="*/ 38 h 492"/>
                <a:gd name="T76" fmla="*/ 314 w 540"/>
                <a:gd name="T77" fmla="*/ 28 h 492"/>
                <a:gd name="T78" fmla="*/ 330 w 540"/>
                <a:gd name="T79" fmla="*/ 34 h 492"/>
                <a:gd name="T80" fmla="*/ 88 w 540"/>
                <a:gd name="T81" fmla="*/ 19 h 492"/>
                <a:gd name="T82" fmla="*/ 304 w 540"/>
                <a:gd name="T83" fmla="*/ 24 h 492"/>
                <a:gd name="T84" fmla="*/ 307 w 540"/>
                <a:gd name="T85" fmla="*/ 16 h 492"/>
                <a:gd name="T86" fmla="*/ 98 w 540"/>
                <a:gd name="T87" fmla="*/ 16 h 492"/>
                <a:gd name="T88" fmla="*/ 101 w 540"/>
                <a:gd name="T89" fmla="*/ 24 h 492"/>
                <a:gd name="T90" fmla="*/ 263 w 540"/>
                <a:gd name="T91" fmla="*/ 5 h 492"/>
                <a:gd name="T92" fmla="*/ 127 w 540"/>
                <a:gd name="T93" fmla="*/ 17 h 492"/>
                <a:gd name="T94" fmla="*/ 144 w 540"/>
                <a:gd name="T95" fmla="*/ 13 h 492"/>
                <a:gd name="T96" fmla="*/ 235 w 540"/>
                <a:gd name="T97" fmla="*/ 10 h 492"/>
                <a:gd name="T98" fmla="*/ 252 w 540"/>
                <a:gd name="T99" fmla="*/ 12 h 492"/>
                <a:gd name="T100" fmla="*/ 170 w 540"/>
                <a:gd name="T101" fmla="*/ 1 h 492"/>
                <a:gd name="T102" fmla="*/ 225 w 540"/>
                <a:gd name="T103" fmla="*/ 9 h 492"/>
                <a:gd name="T104" fmla="*/ 225 w 540"/>
                <a:gd name="T105" fmla="*/ 0 h 492"/>
                <a:gd name="T106" fmla="*/ 180 w 540"/>
                <a:gd name="T107" fmla="*/ 0 h 492"/>
                <a:gd name="T108" fmla="*/ 181 w 540"/>
                <a:gd name="T109" fmla="*/ 9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40" h="492">
                  <a:moveTo>
                    <a:pt x="502" y="492"/>
                  </a:moveTo>
                  <a:cubicBezTo>
                    <a:pt x="494" y="488"/>
                    <a:pt x="494" y="488"/>
                    <a:pt x="494" y="488"/>
                  </a:cubicBezTo>
                  <a:cubicBezTo>
                    <a:pt x="497" y="483"/>
                    <a:pt x="499" y="478"/>
                    <a:pt x="502" y="473"/>
                  </a:cubicBezTo>
                  <a:cubicBezTo>
                    <a:pt x="510" y="477"/>
                    <a:pt x="510" y="477"/>
                    <a:pt x="510" y="477"/>
                  </a:cubicBezTo>
                  <a:cubicBezTo>
                    <a:pt x="507" y="482"/>
                    <a:pt x="505" y="487"/>
                    <a:pt x="502" y="492"/>
                  </a:cubicBezTo>
                  <a:close/>
                  <a:moveTo>
                    <a:pt x="514" y="467"/>
                  </a:moveTo>
                  <a:cubicBezTo>
                    <a:pt x="506" y="464"/>
                    <a:pt x="506" y="464"/>
                    <a:pt x="506" y="464"/>
                  </a:cubicBezTo>
                  <a:cubicBezTo>
                    <a:pt x="508" y="459"/>
                    <a:pt x="510" y="453"/>
                    <a:pt x="512" y="448"/>
                  </a:cubicBezTo>
                  <a:cubicBezTo>
                    <a:pt x="520" y="451"/>
                    <a:pt x="520" y="451"/>
                    <a:pt x="520" y="451"/>
                  </a:cubicBezTo>
                  <a:cubicBezTo>
                    <a:pt x="518" y="456"/>
                    <a:pt x="516" y="462"/>
                    <a:pt x="514" y="467"/>
                  </a:cubicBezTo>
                  <a:close/>
                  <a:moveTo>
                    <a:pt x="524" y="441"/>
                  </a:moveTo>
                  <a:cubicBezTo>
                    <a:pt x="515" y="438"/>
                    <a:pt x="515" y="438"/>
                    <a:pt x="515" y="438"/>
                  </a:cubicBezTo>
                  <a:cubicBezTo>
                    <a:pt x="517" y="433"/>
                    <a:pt x="519" y="428"/>
                    <a:pt x="520" y="422"/>
                  </a:cubicBezTo>
                  <a:cubicBezTo>
                    <a:pt x="528" y="424"/>
                    <a:pt x="528" y="424"/>
                    <a:pt x="528" y="424"/>
                  </a:cubicBezTo>
                  <a:cubicBezTo>
                    <a:pt x="527" y="430"/>
                    <a:pt x="525" y="436"/>
                    <a:pt x="524" y="441"/>
                  </a:cubicBezTo>
                  <a:close/>
                  <a:moveTo>
                    <a:pt x="531" y="414"/>
                  </a:moveTo>
                  <a:cubicBezTo>
                    <a:pt x="523" y="412"/>
                    <a:pt x="523" y="412"/>
                    <a:pt x="523" y="412"/>
                  </a:cubicBezTo>
                  <a:cubicBezTo>
                    <a:pt x="524" y="407"/>
                    <a:pt x="525" y="401"/>
                    <a:pt x="526" y="396"/>
                  </a:cubicBezTo>
                  <a:cubicBezTo>
                    <a:pt x="535" y="397"/>
                    <a:pt x="535" y="397"/>
                    <a:pt x="535" y="397"/>
                  </a:cubicBezTo>
                  <a:cubicBezTo>
                    <a:pt x="534" y="403"/>
                    <a:pt x="532" y="409"/>
                    <a:pt x="531" y="414"/>
                  </a:cubicBezTo>
                  <a:close/>
                  <a:moveTo>
                    <a:pt x="536" y="387"/>
                  </a:moveTo>
                  <a:cubicBezTo>
                    <a:pt x="528" y="386"/>
                    <a:pt x="528" y="386"/>
                    <a:pt x="528" y="386"/>
                  </a:cubicBezTo>
                  <a:cubicBezTo>
                    <a:pt x="529" y="380"/>
                    <a:pt x="529" y="374"/>
                    <a:pt x="530" y="369"/>
                  </a:cubicBezTo>
                  <a:cubicBezTo>
                    <a:pt x="538" y="370"/>
                    <a:pt x="538" y="370"/>
                    <a:pt x="538" y="370"/>
                  </a:cubicBezTo>
                  <a:cubicBezTo>
                    <a:pt x="538" y="375"/>
                    <a:pt x="537" y="381"/>
                    <a:pt x="536" y="387"/>
                  </a:cubicBezTo>
                  <a:close/>
                  <a:moveTo>
                    <a:pt x="539" y="359"/>
                  </a:moveTo>
                  <a:cubicBezTo>
                    <a:pt x="531" y="359"/>
                    <a:pt x="531" y="359"/>
                    <a:pt x="531" y="359"/>
                  </a:cubicBezTo>
                  <a:cubicBezTo>
                    <a:pt x="531" y="353"/>
                    <a:pt x="531" y="347"/>
                    <a:pt x="531" y="342"/>
                  </a:cubicBezTo>
                  <a:cubicBezTo>
                    <a:pt x="540" y="342"/>
                    <a:pt x="540" y="342"/>
                    <a:pt x="540" y="342"/>
                  </a:cubicBezTo>
                  <a:cubicBezTo>
                    <a:pt x="540" y="348"/>
                    <a:pt x="540" y="353"/>
                    <a:pt x="539" y="359"/>
                  </a:cubicBezTo>
                  <a:close/>
                  <a:moveTo>
                    <a:pt x="531" y="331"/>
                  </a:moveTo>
                  <a:cubicBezTo>
                    <a:pt x="531" y="326"/>
                    <a:pt x="531" y="320"/>
                    <a:pt x="531" y="314"/>
                  </a:cubicBezTo>
                  <a:cubicBezTo>
                    <a:pt x="539" y="314"/>
                    <a:pt x="539" y="314"/>
                    <a:pt x="539" y="314"/>
                  </a:cubicBezTo>
                  <a:cubicBezTo>
                    <a:pt x="540" y="320"/>
                    <a:pt x="540" y="326"/>
                    <a:pt x="540" y="331"/>
                  </a:cubicBezTo>
                  <a:lnTo>
                    <a:pt x="531" y="331"/>
                  </a:lnTo>
                  <a:close/>
                  <a:moveTo>
                    <a:pt x="530" y="304"/>
                  </a:moveTo>
                  <a:cubicBezTo>
                    <a:pt x="529" y="299"/>
                    <a:pt x="528" y="293"/>
                    <a:pt x="528" y="287"/>
                  </a:cubicBezTo>
                  <a:cubicBezTo>
                    <a:pt x="536" y="286"/>
                    <a:pt x="536" y="286"/>
                    <a:pt x="536" y="286"/>
                  </a:cubicBezTo>
                  <a:cubicBezTo>
                    <a:pt x="537" y="292"/>
                    <a:pt x="538" y="298"/>
                    <a:pt x="538" y="303"/>
                  </a:cubicBezTo>
                  <a:lnTo>
                    <a:pt x="530" y="304"/>
                  </a:lnTo>
                  <a:close/>
                  <a:moveTo>
                    <a:pt x="526" y="277"/>
                  </a:moveTo>
                  <a:cubicBezTo>
                    <a:pt x="525" y="272"/>
                    <a:pt x="524" y="266"/>
                    <a:pt x="522" y="261"/>
                  </a:cubicBezTo>
                  <a:cubicBezTo>
                    <a:pt x="531" y="259"/>
                    <a:pt x="531" y="259"/>
                    <a:pt x="531" y="259"/>
                  </a:cubicBezTo>
                  <a:cubicBezTo>
                    <a:pt x="532" y="264"/>
                    <a:pt x="533" y="270"/>
                    <a:pt x="534" y="276"/>
                  </a:cubicBezTo>
                  <a:lnTo>
                    <a:pt x="526" y="277"/>
                  </a:lnTo>
                  <a:close/>
                  <a:moveTo>
                    <a:pt x="520" y="251"/>
                  </a:moveTo>
                  <a:cubicBezTo>
                    <a:pt x="518" y="246"/>
                    <a:pt x="517" y="240"/>
                    <a:pt x="515" y="235"/>
                  </a:cubicBezTo>
                  <a:cubicBezTo>
                    <a:pt x="523" y="232"/>
                    <a:pt x="523" y="232"/>
                    <a:pt x="523" y="232"/>
                  </a:cubicBezTo>
                  <a:cubicBezTo>
                    <a:pt x="525" y="238"/>
                    <a:pt x="527" y="243"/>
                    <a:pt x="528" y="249"/>
                  </a:cubicBezTo>
                  <a:lnTo>
                    <a:pt x="520" y="251"/>
                  </a:lnTo>
                  <a:close/>
                  <a:moveTo>
                    <a:pt x="512" y="225"/>
                  </a:moveTo>
                  <a:cubicBezTo>
                    <a:pt x="510" y="220"/>
                    <a:pt x="508" y="215"/>
                    <a:pt x="506" y="209"/>
                  </a:cubicBezTo>
                  <a:cubicBezTo>
                    <a:pt x="514" y="206"/>
                    <a:pt x="514" y="206"/>
                    <a:pt x="514" y="206"/>
                  </a:cubicBezTo>
                  <a:cubicBezTo>
                    <a:pt x="516" y="211"/>
                    <a:pt x="518" y="217"/>
                    <a:pt x="520" y="222"/>
                  </a:cubicBezTo>
                  <a:lnTo>
                    <a:pt x="512" y="225"/>
                  </a:lnTo>
                  <a:close/>
                  <a:moveTo>
                    <a:pt x="502" y="200"/>
                  </a:moveTo>
                  <a:cubicBezTo>
                    <a:pt x="499" y="195"/>
                    <a:pt x="497" y="190"/>
                    <a:pt x="494" y="185"/>
                  </a:cubicBezTo>
                  <a:cubicBezTo>
                    <a:pt x="502" y="181"/>
                    <a:pt x="502" y="181"/>
                    <a:pt x="502" y="181"/>
                  </a:cubicBezTo>
                  <a:cubicBezTo>
                    <a:pt x="504" y="186"/>
                    <a:pt x="507" y="191"/>
                    <a:pt x="509" y="196"/>
                  </a:cubicBezTo>
                  <a:lnTo>
                    <a:pt x="502" y="200"/>
                  </a:lnTo>
                  <a:close/>
                  <a:moveTo>
                    <a:pt x="489" y="176"/>
                  </a:moveTo>
                  <a:cubicBezTo>
                    <a:pt x="486" y="171"/>
                    <a:pt x="484" y="166"/>
                    <a:pt x="481" y="161"/>
                  </a:cubicBezTo>
                  <a:cubicBezTo>
                    <a:pt x="488" y="157"/>
                    <a:pt x="488" y="157"/>
                    <a:pt x="488" y="157"/>
                  </a:cubicBezTo>
                  <a:cubicBezTo>
                    <a:pt x="491" y="162"/>
                    <a:pt x="494" y="167"/>
                    <a:pt x="497" y="172"/>
                  </a:cubicBezTo>
                  <a:lnTo>
                    <a:pt x="489" y="176"/>
                  </a:lnTo>
                  <a:close/>
                  <a:moveTo>
                    <a:pt x="475" y="153"/>
                  </a:moveTo>
                  <a:cubicBezTo>
                    <a:pt x="472" y="148"/>
                    <a:pt x="468" y="144"/>
                    <a:pt x="465" y="139"/>
                  </a:cubicBezTo>
                  <a:cubicBezTo>
                    <a:pt x="472" y="134"/>
                    <a:pt x="472" y="134"/>
                    <a:pt x="472" y="134"/>
                  </a:cubicBezTo>
                  <a:cubicBezTo>
                    <a:pt x="475" y="138"/>
                    <a:pt x="479" y="143"/>
                    <a:pt x="482" y="148"/>
                  </a:cubicBezTo>
                  <a:lnTo>
                    <a:pt x="475" y="153"/>
                  </a:lnTo>
                  <a:close/>
                  <a:moveTo>
                    <a:pt x="459" y="131"/>
                  </a:moveTo>
                  <a:cubicBezTo>
                    <a:pt x="455" y="127"/>
                    <a:pt x="452" y="122"/>
                    <a:pt x="448" y="118"/>
                  </a:cubicBezTo>
                  <a:cubicBezTo>
                    <a:pt x="454" y="112"/>
                    <a:pt x="454" y="112"/>
                    <a:pt x="454" y="112"/>
                  </a:cubicBezTo>
                  <a:cubicBezTo>
                    <a:pt x="458" y="117"/>
                    <a:pt x="462" y="121"/>
                    <a:pt x="466" y="126"/>
                  </a:cubicBezTo>
                  <a:lnTo>
                    <a:pt x="459" y="131"/>
                  </a:lnTo>
                  <a:close/>
                  <a:moveTo>
                    <a:pt x="441" y="111"/>
                  </a:moveTo>
                  <a:cubicBezTo>
                    <a:pt x="437" y="107"/>
                    <a:pt x="433" y="102"/>
                    <a:pt x="429" y="99"/>
                  </a:cubicBezTo>
                  <a:cubicBezTo>
                    <a:pt x="435" y="92"/>
                    <a:pt x="435" y="92"/>
                    <a:pt x="435" y="92"/>
                  </a:cubicBezTo>
                  <a:cubicBezTo>
                    <a:pt x="439" y="96"/>
                    <a:pt x="443" y="100"/>
                    <a:pt x="447" y="105"/>
                  </a:cubicBezTo>
                  <a:lnTo>
                    <a:pt x="441" y="111"/>
                  </a:lnTo>
                  <a:close/>
                  <a:moveTo>
                    <a:pt x="421" y="92"/>
                  </a:moveTo>
                  <a:cubicBezTo>
                    <a:pt x="417" y="88"/>
                    <a:pt x="413" y="84"/>
                    <a:pt x="409" y="81"/>
                  </a:cubicBezTo>
                  <a:cubicBezTo>
                    <a:pt x="414" y="74"/>
                    <a:pt x="414" y="74"/>
                    <a:pt x="414" y="74"/>
                  </a:cubicBezTo>
                  <a:cubicBezTo>
                    <a:pt x="418" y="78"/>
                    <a:pt x="423" y="81"/>
                    <a:pt x="427" y="85"/>
                  </a:cubicBezTo>
                  <a:lnTo>
                    <a:pt x="421" y="92"/>
                  </a:lnTo>
                  <a:close/>
                  <a:moveTo>
                    <a:pt x="400" y="74"/>
                  </a:moveTo>
                  <a:cubicBezTo>
                    <a:pt x="396" y="71"/>
                    <a:pt x="391" y="68"/>
                    <a:pt x="387" y="65"/>
                  </a:cubicBezTo>
                  <a:cubicBezTo>
                    <a:pt x="392" y="57"/>
                    <a:pt x="392" y="57"/>
                    <a:pt x="392" y="57"/>
                  </a:cubicBezTo>
                  <a:cubicBezTo>
                    <a:pt x="396" y="61"/>
                    <a:pt x="401" y="64"/>
                    <a:pt x="406" y="68"/>
                  </a:cubicBezTo>
                  <a:lnTo>
                    <a:pt x="400" y="74"/>
                  </a:lnTo>
                  <a:close/>
                  <a:moveTo>
                    <a:pt x="5" y="74"/>
                  </a:moveTo>
                  <a:cubicBezTo>
                    <a:pt x="0" y="67"/>
                    <a:pt x="0" y="67"/>
                    <a:pt x="0" y="67"/>
                  </a:cubicBezTo>
                  <a:cubicBezTo>
                    <a:pt x="4" y="64"/>
                    <a:pt x="9" y="60"/>
                    <a:pt x="14" y="57"/>
                  </a:cubicBezTo>
                  <a:cubicBezTo>
                    <a:pt x="19" y="64"/>
                    <a:pt x="19" y="64"/>
                    <a:pt x="19" y="64"/>
                  </a:cubicBezTo>
                  <a:cubicBezTo>
                    <a:pt x="14" y="67"/>
                    <a:pt x="9" y="71"/>
                    <a:pt x="5" y="74"/>
                  </a:cubicBezTo>
                  <a:close/>
                  <a:moveTo>
                    <a:pt x="378" y="59"/>
                  </a:moveTo>
                  <a:cubicBezTo>
                    <a:pt x="373" y="56"/>
                    <a:pt x="368" y="53"/>
                    <a:pt x="364" y="50"/>
                  </a:cubicBezTo>
                  <a:cubicBezTo>
                    <a:pt x="368" y="43"/>
                    <a:pt x="368" y="43"/>
                    <a:pt x="368" y="43"/>
                  </a:cubicBezTo>
                  <a:cubicBezTo>
                    <a:pt x="373" y="46"/>
                    <a:pt x="378" y="49"/>
                    <a:pt x="383" y="52"/>
                  </a:cubicBezTo>
                  <a:lnTo>
                    <a:pt x="378" y="59"/>
                  </a:lnTo>
                  <a:close/>
                  <a:moveTo>
                    <a:pt x="27" y="59"/>
                  </a:moveTo>
                  <a:cubicBezTo>
                    <a:pt x="23" y="51"/>
                    <a:pt x="23" y="51"/>
                    <a:pt x="23" y="51"/>
                  </a:cubicBezTo>
                  <a:cubicBezTo>
                    <a:pt x="28" y="48"/>
                    <a:pt x="33" y="45"/>
                    <a:pt x="38" y="42"/>
                  </a:cubicBezTo>
                  <a:cubicBezTo>
                    <a:pt x="42" y="50"/>
                    <a:pt x="42" y="50"/>
                    <a:pt x="42" y="50"/>
                  </a:cubicBezTo>
                  <a:cubicBezTo>
                    <a:pt x="37" y="53"/>
                    <a:pt x="32" y="56"/>
                    <a:pt x="27" y="59"/>
                  </a:cubicBezTo>
                  <a:close/>
                  <a:moveTo>
                    <a:pt x="355" y="45"/>
                  </a:moveTo>
                  <a:cubicBezTo>
                    <a:pt x="350" y="43"/>
                    <a:pt x="344" y="40"/>
                    <a:pt x="339" y="38"/>
                  </a:cubicBezTo>
                  <a:cubicBezTo>
                    <a:pt x="343" y="30"/>
                    <a:pt x="343" y="30"/>
                    <a:pt x="343" y="30"/>
                  </a:cubicBezTo>
                  <a:cubicBezTo>
                    <a:pt x="348" y="32"/>
                    <a:pt x="353" y="35"/>
                    <a:pt x="359" y="38"/>
                  </a:cubicBezTo>
                  <a:lnTo>
                    <a:pt x="355" y="45"/>
                  </a:lnTo>
                  <a:close/>
                  <a:moveTo>
                    <a:pt x="51" y="45"/>
                  </a:moveTo>
                  <a:cubicBezTo>
                    <a:pt x="47" y="37"/>
                    <a:pt x="47" y="37"/>
                    <a:pt x="47" y="37"/>
                  </a:cubicBezTo>
                  <a:cubicBezTo>
                    <a:pt x="52" y="35"/>
                    <a:pt x="57" y="32"/>
                    <a:pt x="62" y="30"/>
                  </a:cubicBezTo>
                  <a:cubicBezTo>
                    <a:pt x="66" y="38"/>
                    <a:pt x="66" y="38"/>
                    <a:pt x="66" y="38"/>
                  </a:cubicBezTo>
                  <a:cubicBezTo>
                    <a:pt x="61" y="40"/>
                    <a:pt x="56" y="43"/>
                    <a:pt x="51" y="45"/>
                  </a:cubicBezTo>
                  <a:close/>
                  <a:moveTo>
                    <a:pt x="330" y="34"/>
                  </a:moveTo>
                  <a:cubicBezTo>
                    <a:pt x="325" y="32"/>
                    <a:pt x="319" y="30"/>
                    <a:pt x="314" y="28"/>
                  </a:cubicBezTo>
                  <a:cubicBezTo>
                    <a:pt x="317" y="19"/>
                    <a:pt x="317" y="19"/>
                    <a:pt x="317" y="19"/>
                  </a:cubicBezTo>
                  <a:cubicBezTo>
                    <a:pt x="323" y="21"/>
                    <a:pt x="328" y="24"/>
                    <a:pt x="333" y="26"/>
                  </a:cubicBezTo>
                  <a:lnTo>
                    <a:pt x="330" y="34"/>
                  </a:lnTo>
                  <a:close/>
                  <a:moveTo>
                    <a:pt x="75" y="34"/>
                  </a:moveTo>
                  <a:cubicBezTo>
                    <a:pt x="72" y="26"/>
                    <a:pt x="72" y="26"/>
                    <a:pt x="72" y="26"/>
                  </a:cubicBezTo>
                  <a:cubicBezTo>
                    <a:pt x="77" y="23"/>
                    <a:pt x="83" y="21"/>
                    <a:pt x="88" y="19"/>
                  </a:cubicBezTo>
                  <a:cubicBezTo>
                    <a:pt x="91" y="27"/>
                    <a:pt x="91" y="27"/>
                    <a:pt x="91" y="27"/>
                  </a:cubicBezTo>
                  <a:cubicBezTo>
                    <a:pt x="86" y="29"/>
                    <a:pt x="81" y="31"/>
                    <a:pt x="75" y="34"/>
                  </a:cubicBezTo>
                  <a:close/>
                  <a:moveTo>
                    <a:pt x="304" y="24"/>
                  </a:moveTo>
                  <a:cubicBezTo>
                    <a:pt x="299" y="23"/>
                    <a:pt x="294" y="21"/>
                    <a:pt x="288" y="19"/>
                  </a:cubicBezTo>
                  <a:cubicBezTo>
                    <a:pt x="290" y="11"/>
                    <a:pt x="290" y="11"/>
                    <a:pt x="290" y="11"/>
                  </a:cubicBezTo>
                  <a:cubicBezTo>
                    <a:pt x="296" y="13"/>
                    <a:pt x="302" y="14"/>
                    <a:pt x="307" y="16"/>
                  </a:cubicBezTo>
                  <a:lnTo>
                    <a:pt x="304" y="24"/>
                  </a:lnTo>
                  <a:close/>
                  <a:moveTo>
                    <a:pt x="101" y="24"/>
                  </a:moveTo>
                  <a:cubicBezTo>
                    <a:pt x="98" y="16"/>
                    <a:pt x="98" y="16"/>
                    <a:pt x="98" y="16"/>
                  </a:cubicBezTo>
                  <a:cubicBezTo>
                    <a:pt x="104" y="14"/>
                    <a:pt x="109" y="12"/>
                    <a:pt x="115" y="11"/>
                  </a:cubicBezTo>
                  <a:cubicBezTo>
                    <a:pt x="117" y="19"/>
                    <a:pt x="117" y="19"/>
                    <a:pt x="117" y="19"/>
                  </a:cubicBezTo>
                  <a:cubicBezTo>
                    <a:pt x="112" y="21"/>
                    <a:pt x="106" y="22"/>
                    <a:pt x="101" y="24"/>
                  </a:cubicBezTo>
                  <a:close/>
                  <a:moveTo>
                    <a:pt x="278" y="17"/>
                  </a:moveTo>
                  <a:cubicBezTo>
                    <a:pt x="273" y="16"/>
                    <a:pt x="267" y="15"/>
                    <a:pt x="262" y="13"/>
                  </a:cubicBezTo>
                  <a:cubicBezTo>
                    <a:pt x="263" y="5"/>
                    <a:pt x="263" y="5"/>
                    <a:pt x="263" y="5"/>
                  </a:cubicBezTo>
                  <a:cubicBezTo>
                    <a:pt x="269" y="6"/>
                    <a:pt x="275" y="7"/>
                    <a:pt x="280" y="9"/>
                  </a:cubicBezTo>
                  <a:lnTo>
                    <a:pt x="278" y="17"/>
                  </a:lnTo>
                  <a:close/>
                  <a:moveTo>
                    <a:pt x="127" y="17"/>
                  </a:moveTo>
                  <a:cubicBezTo>
                    <a:pt x="125" y="8"/>
                    <a:pt x="125" y="8"/>
                    <a:pt x="125" y="8"/>
                  </a:cubicBezTo>
                  <a:cubicBezTo>
                    <a:pt x="131" y="7"/>
                    <a:pt x="136" y="6"/>
                    <a:pt x="142" y="5"/>
                  </a:cubicBezTo>
                  <a:cubicBezTo>
                    <a:pt x="144" y="13"/>
                    <a:pt x="144" y="13"/>
                    <a:pt x="144" y="13"/>
                  </a:cubicBezTo>
                  <a:cubicBezTo>
                    <a:pt x="138" y="14"/>
                    <a:pt x="132" y="16"/>
                    <a:pt x="127" y="17"/>
                  </a:cubicBezTo>
                  <a:close/>
                  <a:moveTo>
                    <a:pt x="252" y="12"/>
                  </a:moveTo>
                  <a:cubicBezTo>
                    <a:pt x="246" y="11"/>
                    <a:pt x="240" y="10"/>
                    <a:pt x="235" y="10"/>
                  </a:cubicBezTo>
                  <a:cubicBezTo>
                    <a:pt x="236" y="1"/>
                    <a:pt x="236" y="1"/>
                    <a:pt x="236" y="1"/>
                  </a:cubicBezTo>
                  <a:cubicBezTo>
                    <a:pt x="241" y="2"/>
                    <a:pt x="247" y="2"/>
                    <a:pt x="253" y="3"/>
                  </a:cubicBezTo>
                  <a:lnTo>
                    <a:pt x="252" y="12"/>
                  </a:lnTo>
                  <a:close/>
                  <a:moveTo>
                    <a:pt x="154" y="12"/>
                  </a:moveTo>
                  <a:cubicBezTo>
                    <a:pt x="152" y="3"/>
                    <a:pt x="152" y="3"/>
                    <a:pt x="152" y="3"/>
                  </a:cubicBezTo>
                  <a:cubicBezTo>
                    <a:pt x="158" y="2"/>
                    <a:pt x="164" y="2"/>
                    <a:pt x="170" y="1"/>
                  </a:cubicBezTo>
                  <a:cubicBezTo>
                    <a:pt x="170" y="10"/>
                    <a:pt x="170" y="10"/>
                    <a:pt x="170" y="10"/>
                  </a:cubicBezTo>
                  <a:cubicBezTo>
                    <a:pt x="165" y="10"/>
                    <a:pt x="159" y="11"/>
                    <a:pt x="154" y="12"/>
                  </a:cubicBezTo>
                  <a:close/>
                  <a:moveTo>
                    <a:pt x="225" y="9"/>
                  </a:moveTo>
                  <a:cubicBezTo>
                    <a:pt x="219" y="9"/>
                    <a:pt x="213" y="8"/>
                    <a:pt x="208" y="8"/>
                  </a:cubicBezTo>
                  <a:cubicBezTo>
                    <a:pt x="208" y="0"/>
                    <a:pt x="208" y="0"/>
                    <a:pt x="208" y="0"/>
                  </a:cubicBezTo>
                  <a:cubicBezTo>
                    <a:pt x="214" y="0"/>
                    <a:pt x="220" y="0"/>
                    <a:pt x="225" y="0"/>
                  </a:cubicBezTo>
                  <a:lnTo>
                    <a:pt x="225" y="9"/>
                  </a:lnTo>
                  <a:close/>
                  <a:moveTo>
                    <a:pt x="181" y="9"/>
                  </a:moveTo>
                  <a:cubicBezTo>
                    <a:pt x="180" y="0"/>
                    <a:pt x="180" y="0"/>
                    <a:pt x="180" y="0"/>
                  </a:cubicBezTo>
                  <a:cubicBezTo>
                    <a:pt x="186" y="0"/>
                    <a:pt x="192" y="0"/>
                    <a:pt x="197" y="0"/>
                  </a:cubicBezTo>
                  <a:cubicBezTo>
                    <a:pt x="198" y="8"/>
                    <a:pt x="198" y="8"/>
                    <a:pt x="198" y="8"/>
                  </a:cubicBezTo>
                  <a:cubicBezTo>
                    <a:pt x="192" y="8"/>
                    <a:pt x="186" y="9"/>
                    <a:pt x="181"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pic>
        <p:nvPicPr>
          <p:cNvPr id="3218" name="Radio Signal"/>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2187238" y="730116"/>
            <a:ext cx="1219456" cy="611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55" name="Picture 20"/>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2343102" y="7351185"/>
            <a:ext cx="881432" cy="9769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9" name="Freeform 150"/>
          <p:cNvSpPr>
            <a:spLocks noEditPoints="1"/>
          </p:cNvSpPr>
          <p:nvPr userDrawn="1"/>
        </p:nvSpPr>
        <p:spPr bwMode="auto">
          <a:xfrm>
            <a:off x="8788116" y="-303122"/>
            <a:ext cx="211138" cy="47625"/>
          </a:xfrm>
          <a:custGeom>
            <a:avLst/>
            <a:gdLst>
              <a:gd name="T0" fmla="*/ 110 w 121"/>
              <a:gd name="T1" fmla="*/ 27 h 27"/>
              <a:gd name="T2" fmla="*/ 11 w 121"/>
              <a:gd name="T3" fmla="*/ 27 h 27"/>
              <a:gd name="T4" fmla="*/ 0 w 121"/>
              <a:gd name="T5" fmla="*/ 16 h 27"/>
              <a:gd name="T6" fmla="*/ 0 w 121"/>
              <a:gd name="T7" fmla="*/ 11 h 27"/>
              <a:gd name="T8" fmla="*/ 11 w 121"/>
              <a:gd name="T9" fmla="*/ 0 h 27"/>
              <a:gd name="T10" fmla="*/ 110 w 121"/>
              <a:gd name="T11" fmla="*/ 0 h 27"/>
              <a:gd name="T12" fmla="*/ 121 w 121"/>
              <a:gd name="T13" fmla="*/ 11 h 27"/>
              <a:gd name="T14" fmla="*/ 121 w 121"/>
              <a:gd name="T15" fmla="*/ 16 h 27"/>
              <a:gd name="T16" fmla="*/ 110 w 121"/>
              <a:gd name="T17" fmla="*/ 27 h 27"/>
              <a:gd name="T18" fmla="*/ 11 w 121"/>
              <a:gd name="T19" fmla="*/ 7 h 27"/>
              <a:gd name="T20" fmla="*/ 8 w 121"/>
              <a:gd name="T21" fmla="*/ 11 h 27"/>
              <a:gd name="T22" fmla="*/ 8 w 121"/>
              <a:gd name="T23" fmla="*/ 16 h 27"/>
              <a:gd name="T24" fmla="*/ 11 w 121"/>
              <a:gd name="T25" fmla="*/ 19 h 27"/>
              <a:gd name="T26" fmla="*/ 110 w 121"/>
              <a:gd name="T27" fmla="*/ 19 h 27"/>
              <a:gd name="T28" fmla="*/ 114 w 121"/>
              <a:gd name="T29" fmla="*/ 16 h 27"/>
              <a:gd name="T30" fmla="*/ 114 w 121"/>
              <a:gd name="T31" fmla="*/ 11 h 27"/>
              <a:gd name="T32" fmla="*/ 110 w 121"/>
              <a:gd name="T33" fmla="*/ 7 h 27"/>
              <a:gd name="T34" fmla="*/ 11 w 121"/>
              <a:gd name="T35"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1" h="27">
                <a:moveTo>
                  <a:pt x="110" y="27"/>
                </a:moveTo>
                <a:cubicBezTo>
                  <a:pt x="11" y="27"/>
                  <a:pt x="11" y="27"/>
                  <a:pt x="11" y="27"/>
                </a:cubicBezTo>
                <a:cubicBezTo>
                  <a:pt x="5" y="27"/>
                  <a:pt x="0" y="22"/>
                  <a:pt x="0" y="16"/>
                </a:cubicBezTo>
                <a:cubicBezTo>
                  <a:pt x="0" y="11"/>
                  <a:pt x="0" y="11"/>
                  <a:pt x="0" y="11"/>
                </a:cubicBezTo>
                <a:cubicBezTo>
                  <a:pt x="0" y="5"/>
                  <a:pt x="5" y="0"/>
                  <a:pt x="11" y="0"/>
                </a:cubicBezTo>
                <a:cubicBezTo>
                  <a:pt x="110" y="0"/>
                  <a:pt x="110" y="0"/>
                  <a:pt x="110" y="0"/>
                </a:cubicBezTo>
                <a:cubicBezTo>
                  <a:pt x="116" y="0"/>
                  <a:pt x="121" y="5"/>
                  <a:pt x="121" y="11"/>
                </a:cubicBezTo>
                <a:cubicBezTo>
                  <a:pt x="121" y="16"/>
                  <a:pt x="121" y="16"/>
                  <a:pt x="121" y="16"/>
                </a:cubicBezTo>
                <a:cubicBezTo>
                  <a:pt x="121" y="22"/>
                  <a:pt x="116" y="27"/>
                  <a:pt x="110" y="27"/>
                </a:cubicBezTo>
                <a:close/>
                <a:moveTo>
                  <a:pt x="11" y="7"/>
                </a:moveTo>
                <a:cubicBezTo>
                  <a:pt x="9" y="7"/>
                  <a:pt x="8" y="9"/>
                  <a:pt x="8" y="11"/>
                </a:cubicBezTo>
                <a:cubicBezTo>
                  <a:pt x="8" y="16"/>
                  <a:pt x="8" y="16"/>
                  <a:pt x="8" y="16"/>
                </a:cubicBezTo>
                <a:cubicBezTo>
                  <a:pt x="8" y="18"/>
                  <a:pt x="9" y="19"/>
                  <a:pt x="11" y="19"/>
                </a:cubicBezTo>
                <a:cubicBezTo>
                  <a:pt x="110" y="19"/>
                  <a:pt x="110" y="19"/>
                  <a:pt x="110" y="19"/>
                </a:cubicBezTo>
                <a:cubicBezTo>
                  <a:pt x="112" y="19"/>
                  <a:pt x="114" y="18"/>
                  <a:pt x="114" y="16"/>
                </a:cubicBezTo>
                <a:cubicBezTo>
                  <a:pt x="114" y="11"/>
                  <a:pt x="114" y="11"/>
                  <a:pt x="114" y="11"/>
                </a:cubicBezTo>
                <a:cubicBezTo>
                  <a:pt x="114" y="9"/>
                  <a:pt x="112" y="7"/>
                  <a:pt x="110" y="7"/>
                </a:cubicBezTo>
                <a:lnTo>
                  <a:pt x="11"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0" name="Freeform 151"/>
          <p:cNvSpPr>
            <a:spLocks noEditPoints="1"/>
          </p:cNvSpPr>
          <p:nvPr userDrawn="1"/>
        </p:nvSpPr>
        <p:spPr bwMode="auto">
          <a:xfrm>
            <a:off x="8788116" y="-228510"/>
            <a:ext cx="211138" cy="47625"/>
          </a:xfrm>
          <a:custGeom>
            <a:avLst/>
            <a:gdLst>
              <a:gd name="T0" fmla="*/ 110 w 121"/>
              <a:gd name="T1" fmla="*/ 27 h 27"/>
              <a:gd name="T2" fmla="*/ 11 w 121"/>
              <a:gd name="T3" fmla="*/ 27 h 27"/>
              <a:gd name="T4" fmla="*/ 0 w 121"/>
              <a:gd name="T5" fmla="*/ 16 h 27"/>
              <a:gd name="T6" fmla="*/ 0 w 121"/>
              <a:gd name="T7" fmla="*/ 11 h 27"/>
              <a:gd name="T8" fmla="*/ 11 w 121"/>
              <a:gd name="T9" fmla="*/ 0 h 27"/>
              <a:gd name="T10" fmla="*/ 110 w 121"/>
              <a:gd name="T11" fmla="*/ 0 h 27"/>
              <a:gd name="T12" fmla="*/ 121 w 121"/>
              <a:gd name="T13" fmla="*/ 11 h 27"/>
              <a:gd name="T14" fmla="*/ 121 w 121"/>
              <a:gd name="T15" fmla="*/ 16 h 27"/>
              <a:gd name="T16" fmla="*/ 110 w 121"/>
              <a:gd name="T17" fmla="*/ 27 h 27"/>
              <a:gd name="T18" fmla="*/ 11 w 121"/>
              <a:gd name="T19" fmla="*/ 7 h 27"/>
              <a:gd name="T20" fmla="*/ 8 w 121"/>
              <a:gd name="T21" fmla="*/ 11 h 27"/>
              <a:gd name="T22" fmla="*/ 8 w 121"/>
              <a:gd name="T23" fmla="*/ 16 h 27"/>
              <a:gd name="T24" fmla="*/ 11 w 121"/>
              <a:gd name="T25" fmla="*/ 19 h 27"/>
              <a:gd name="T26" fmla="*/ 110 w 121"/>
              <a:gd name="T27" fmla="*/ 19 h 27"/>
              <a:gd name="T28" fmla="*/ 114 w 121"/>
              <a:gd name="T29" fmla="*/ 16 h 27"/>
              <a:gd name="T30" fmla="*/ 114 w 121"/>
              <a:gd name="T31" fmla="*/ 11 h 27"/>
              <a:gd name="T32" fmla="*/ 110 w 121"/>
              <a:gd name="T33" fmla="*/ 7 h 27"/>
              <a:gd name="T34" fmla="*/ 11 w 121"/>
              <a:gd name="T35"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1" h="27">
                <a:moveTo>
                  <a:pt x="110" y="27"/>
                </a:moveTo>
                <a:cubicBezTo>
                  <a:pt x="11" y="27"/>
                  <a:pt x="11" y="27"/>
                  <a:pt x="11" y="27"/>
                </a:cubicBezTo>
                <a:cubicBezTo>
                  <a:pt x="5" y="27"/>
                  <a:pt x="0" y="22"/>
                  <a:pt x="0" y="16"/>
                </a:cubicBezTo>
                <a:cubicBezTo>
                  <a:pt x="0" y="11"/>
                  <a:pt x="0" y="11"/>
                  <a:pt x="0" y="11"/>
                </a:cubicBezTo>
                <a:cubicBezTo>
                  <a:pt x="0" y="5"/>
                  <a:pt x="5" y="0"/>
                  <a:pt x="11" y="0"/>
                </a:cubicBezTo>
                <a:cubicBezTo>
                  <a:pt x="110" y="0"/>
                  <a:pt x="110" y="0"/>
                  <a:pt x="110" y="0"/>
                </a:cubicBezTo>
                <a:cubicBezTo>
                  <a:pt x="116" y="0"/>
                  <a:pt x="121" y="5"/>
                  <a:pt x="121" y="11"/>
                </a:cubicBezTo>
                <a:cubicBezTo>
                  <a:pt x="121" y="16"/>
                  <a:pt x="121" y="16"/>
                  <a:pt x="121" y="16"/>
                </a:cubicBezTo>
                <a:cubicBezTo>
                  <a:pt x="121" y="22"/>
                  <a:pt x="116" y="27"/>
                  <a:pt x="110" y="27"/>
                </a:cubicBezTo>
                <a:close/>
                <a:moveTo>
                  <a:pt x="11" y="7"/>
                </a:moveTo>
                <a:cubicBezTo>
                  <a:pt x="9" y="7"/>
                  <a:pt x="8" y="9"/>
                  <a:pt x="8" y="11"/>
                </a:cubicBezTo>
                <a:cubicBezTo>
                  <a:pt x="8" y="16"/>
                  <a:pt x="8" y="16"/>
                  <a:pt x="8" y="16"/>
                </a:cubicBezTo>
                <a:cubicBezTo>
                  <a:pt x="8" y="18"/>
                  <a:pt x="9" y="19"/>
                  <a:pt x="11" y="19"/>
                </a:cubicBezTo>
                <a:cubicBezTo>
                  <a:pt x="110" y="19"/>
                  <a:pt x="110" y="19"/>
                  <a:pt x="110" y="19"/>
                </a:cubicBezTo>
                <a:cubicBezTo>
                  <a:pt x="112" y="19"/>
                  <a:pt x="114" y="18"/>
                  <a:pt x="114" y="16"/>
                </a:cubicBezTo>
                <a:cubicBezTo>
                  <a:pt x="114" y="11"/>
                  <a:pt x="114" y="11"/>
                  <a:pt x="114" y="11"/>
                </a:cubicBezTo>
                <a:cubicBezTo>
                  <a:pt x="114" y="9"/>
                  <a:pt x="112" y="7"/>
                  <a:pt x="110" y="7"/>
                </a:cubicBezTo>
                <a:lnTo>
                  <a:pt x="11"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1" name="Freeform 152"/>
          <p:cNvSpPr>
            <a:spLocks noEditPoints="1"/>
          </p:cNvSpPr>
          <p:nvPr userDrawn="1"/>
        </p:nvSpPr>
        <p:spPr bwMode="auto">
          <a:xfrm>
            <a:off x="8826216" y="-152310"/>
            <a:ext cx="136525" cy="53975"/>
          </a:xfrm>
          <a:custGeom>
            <a:avLst/>
            <a:gdLst>
              <a:gd name="T0" fmla="*/ 39 w 78"/>
              <a:gd name="T1" fmla="*/ 31 h 31"/>
              <a:gd name="T2" fmla="*/ 0 w 78"/>
              <a:gd name="T3" fmla="*/ 4 h 31"/>
              <a:gd name="T4" fmla="*/ 0 w 78"/>
              <a:gd name="T5" fmla="*/ 0 h 31"/>
              <a:gd name="T6" fmla="*/ 78 w 78"/>
              <a:gd name="T7" fmla="*/ 0 h 31"/>
              <a:gd name="T8" fmla="*/ 78 w 78"/>
              <a:gd name="T9" fmla="*/ 4 h 31"/>
              <a:gd name="T10" fmla="*/ 39 w 78"/>
              <a:gd name="T11" fmla="*/ 31 h 31"/>
              <a:gd name="T12" fmla="*/ 8 w 78"/>
              <a:gd name="T13" fmla="*/ 7 h 31"/>
              <a:gd name="T14" fmla="*/ 39 w 78"/>
              <a:gd name="T15" fmla="*/ 23 h 31"/>
              <a:gd name="T16" fmla="*/ 70 w 78"/>
              <a:gd name="T17" fmla="*/ 7 h 31"/>
              <a:gd name="T18" fmla="*/ 8 w 78"/>
              <a:gd name="T19" fmla="*/ 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31">
                <a:moveTo>
                  <a:pt x="39" y="31"/>
                </a:moveTo>
                <a:cubicBezTo>
                  <a:pt x="20" y="31"/>
                  <a:pt x="0" y="20"/>
                  <a:pt x="0" y="4"/>
                </a:cubicBezTo>
                <a:cubicBezTo>
                  <a:pt x="0" y="0"/>
                  <a:pt x="0" y="0"/>
                  <a:pt x="0" y="0"/>
                </a:cubicBezTo>
                <a:cubicBezTo>
                  <a:pt x="78" y="0"/>
                  <a:pt x="78" y="0"/>
                  <a:pt x="78" y="0"/>
                </a:cubicBezTo>
                <a:cubicBezTo>
                  <a:pt x="78" y="4"/>
                  <a:pt x="78" y="4"/>
                  <a:pt x="78" y="4"/>
                </a:cubicBezTo>
                <a:cubicBezTo>
                  <a:pt x="78" y="20"/>
                  <a:pt x="57" y="31"/>
                  <a:pt x="39" y="31"/>
                </a:cubicBezTo>
                <a:close/>
                <a:moveTo>
                  <a:pt x="8" y="7"/>
                </a:moveTo>
                <a:cubicBezTo>
                  <a:pt x="11" y="17"/>
                  <a:pt x="25" y="23"/>
                  <a:pt x="39" y="23"/>
                </a:cubicBezTo>
                <a:cubicBezTo>
                  <a:pt x="52" y="23"/>
                  <a:pt x="66" y="17"/>
                  <a:pt x="70" y="7"/>
                </a:cubicBezTo>
                <a:lnTo>
                  <a:pt x="8"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2" name="Freeform 153"/>
          <p:cNvSpPr>
            <a:spLocks noEditPoints="1"/>
          </p:cNvSpPr>
          <p:nvPr userDrawn="1"/>
        </p:nvSpPr>
        <p:spPr bwMode="auto">
          <a:xfrm>
            <a:off x="8669053" y="-849222"/>
            <a:ext cx="449263" cy="517525"/>
          </a:xfrm>
          <a:custGeom>
            <a:avLst/>
            <a:gdLst>
              <a:gd name="T0" fmla="*/ 193 w 257"/>
              <a:gd name="T1" fmla="*/ 296 h 296"/>
              <a:gd name="T2" fmla="*/ 60 w 257"/>
              <a:gd name="T3" fmla="*/ 296 h 296"/>
              <a:gd name="T4" fmla="*/ 12 w 257"/>
              <a:gd name="T5" fmla="*/ 185 h 296"/>
              <a:gd name="T6" fmla="*/ 0 w 257"/>
              <a:gd name="T7" fmla="*/ 129 h 296"/>
              <a:gd name="T8" fmla="*/ 129 w 257"/>
              <a:gd name="T9" fmla="*/ 0 h 296"/>
              <a:gd name="T10" fmla="*/ 257 w 257"/>
              <a:gd name="T11" fmla="*/ 129 h 296"/>
              <a:gd name="T12" fmla="*/ 242 w 257"/>
              <a:gd name="T13" fmla="*/ 190 h 296"/>
              <a:gd name="T14" fmla="*/ 193 w 257"/>
              <a:gd name="T15" fmla="*/ 296 h 296"/>
              <a:gd name="T16" fmla="*/ 66 w 257"/>
              <a:gd name="T17" fmla="*/ 288 h 296"/>
              <a:gd name="T18" fmla="*/ 188 w 257"/>
              <a:gd name="T19" fmla="*/ 288 h 296"/>
              <a:gd name="T20" fmla="*/ 234 w 257"/>
              <a:gd name="T21" fmla="*/ 186 h 296"/>
              <a:gd name="T22" fmla="*/ 249 w 257"/>
              <a:gd name="T23" fmla="*/ 129 h 296"/>
              <a:gd name="T24" fmla="*/ 129 w 257"/>
              <a:gd name="T25" fmla="*/ 8 h 296"/>
              <a:gd name="T26" fmla="*/ 9 w 257"/>
              <a:gd name="T27" fmla="*/ 129 h 296"/>
              <a:gd name="T28" fmla="*/ 20 w 257"/>
              <a:gd name="T29" fmla="*/ 181 h 296"/>
              <a:gd name="T30" fmla="*/ 66 w 257"/>
              <a:gd name="T31" fmla="*/ 288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7" h="296">
                <a:moveTo>
                  <a:pt x="193" y="296"/>
                </a:moveTo>
                <a:cubicBezTo>
                  <a:pt x="60" y="296"/>
                  <a:pt x="60" y="296"/>
                  <a:pt x="60" y="296"/>
                </a:cubicBezTo>
                <a:cubicBezTo>
                  <a:pt x="12" y="185"/>
                  <a:pt x="12" y="185"/>
                  <a:pt x="12" y="185"/>
                </a:cubicBezTo>
                <a:cubicBezTo>
                  <a:pt x="3" y="164"/>
                  <a:pt x="0" y="148"/>
                  <a:pt x="0" y="129"/>
                </a:cubicBezTo>
                <a:cubicBezTo>
                  <a:pt x="0" y="58"/>
                  <a:pt x="58" y="0"/>
                  <a:pt x="129" y="0"/>
                </a:cubicBezTo>
                <a:cubicBezTo>
                  <a:pt x="200" y="0"/>
                  <a:pt x="257" y="58"/>
                  <a:pt x="257" y="129"/>
                </a:cubicBezTo>
                <a:cubicBezTo>
                  <a:pt x="257" y="150"/>
                  <a:pt x="252" y="171"/>
                  <a:pt x="242" y="190"/>
                </a:cubicBezTo>
                <a:lnTo>
                  <a:pt x="193" y="296"/>
                </a:lnTo>
                <a:close/>
                <a:moveTo>
                  <a:pt x="66" y="288"/>
                </a:moveTo>
                <a:cubicBezTo>
                  <a:pt x="188" y="288"/>
                  <a:pt x="188" y="288"/>
                  <a:pt x="188" y="288"/>
                </a:cubicBezTo>
                <a:cubicBezTo>
                  <a:pt x="234" y="186"/>
                  <a:pt x="234" y="186"/>
                  <a:pt x="234" y="186"/>
                </a:cubicBezTo>
                <a:cubicBezTo>
                  <a:pt x="244" y="168"/>
                  <a:pt x="249" y="149"/>
                  <a:pt x="249" y="129"/>
                </a:cubicBezTo>
                <a:cubicBezTo>
                  <a:pt x="249" y="62"/>
                  <a:pt x="195" y="8"/>
                  <a:pt x="129" y="8"/>
                </a:cubicBezTo>
                <a:cubicBezTo>
                  <a:pt x="62" y="8"/>
                  <a:pt x="9" y="62"/>
                  <a:pt x="9" y="129"/>
                </a:cubicBezTo>
                <a:cubicBezTo>
                  <a:pt x="9" y="147"/>
                  <a:pt x="12" y="162"/>
                  <a:pt x="20" y="181"/>
                </a:cubicBezTo>
                <a:lnTo>
                  <a:pt x="66" y="28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3" name="Freeform 154"/>
          <p:cNvSpPr>
            <a:spLocks/>
          </p:cNvSpPr>
          <p:nvPr userDrawn="1"/>
        </p:nvSpPr>
        <p:spPr bwMode="auto">
          <a:xfrm>
            <a:off x="8734141" y="-609510"/>
            <a:ext cx="319088" cy="104775"/>
          </a:xfrm>
          <a:custGeom>
            <a:avLst/>
            <a:gdLst>
              <a:gd name="T0" fmla="*/ 165 w 201"/>
              <a:gd name="T1" fmla="*/ 66 h 66"/>
              <a:gd name="T2" fmla="*/ 143 w 201"/>
              <a:gd name="T3" fmla="*/ 22 h 66"/>
              <a:gd name="T4" fmla="*/ 120 w 201"/>
              <a:gd name="T5" fmla="*/ 66 h 66"/>
              <a:gd name="T6" fmla="*/ 98 w 201"/>
              <a:gd name="T7" fmla="*/ 22 h 66"/>
              <a:gd name="T8" fmla="*/ 76 w 201"/>
              <a:gd name="T9" fmla="*/ 66 h 66"/>
              <a:gd name="T10" fmla="*/ 52 w 201"/>
              <a:gd name="T11" fmla="*/ 22 h 66"/>
              <a:gd name="T12" fmla="*/ 30 w 201"/>
              <a:gd name="T13" fmla="*/ 66 h 66"/>
              <a:gd name="T14" fmla="*/ 16 w 201"/>
              <a:gd name="T15" fmla="*/ 37 h 66"/>
              <a:gd name="T16" fmla="*/ 0 w 201"/>
              <a:gd name="T17" fmla="*/ 37 h 66"/>
              <a:gd name="T18" fmla="*/ 0 w 201"/>
              <a:gd name="T19" fmla="*/ 28 h 66"/>
              <a:gd name="T20" fmla="*/ 22 w 201"/>
              <a:gd name="T21" fmla="*/ 28 h 66"/>
              <a:gd name="T22" fmla="*/ 30 w 201"/>
              <a:gd name="T23" fmla="*/ 44 h 66"/>
              <a:gd name="T24" fmla="*/ 52 w 201"/>
              <a:gd name="T25" fmla="*/ 0 h 66"/>
              <a:gd name="T26" fmla="*/ 76 w 201"/>
              <a:gd name="T27" fmla="*/ 45 h 66"/>
              <a:gd name="T28" fmla="*/ 98 w 201"/>
              <a:gd name="T29" fmla="*/ 0 h 66"/>
              <a:gd name="T30" fmla="*/ 120 w 201"/>
              <a:gd name="T31" fmla="*/ 44 h 66"/>
              <a:gd name="T32" fmla="*/ 143 w 201"/>
              <a:gd name="T33" fmla="*/ 0 h 66"/>
              <a:gd name="T34" fmla="*/ 165 w 201"/>
              <a:gd name="T35" fmla="*/ 44 h 66"/>
              <a:gd name="T36" fmla="*/ 174 w 201"/>
              <a:gd name="T37" fmla="*/ 28 h 66"/>
              <a:gd name="T38" fmla="*/ 201 w 201"/>
              <a:gd name="T39" fmla="*/ 28 h 66"/>
              <a:gd name="T40" fmla="*/ 201 w 201"/>
              <a:gd name="T41" fmla="*/ 37 h 66"/>
              <a:gd name="T42" fmla="*/ 179 w 201"/>
              <a:gd name="T43" fmla="*/ 37 h 66"/>
              <a:gd name="T44" fmla="*/ 165 w 201"/>
              <a:gd name="T45"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1" h="66">
                <a:moveTo>
                  <a:pt x="165" y="66"/>
                </a:moveTo>
                <a:lnTo>
                  <a:pt x="143" y="22"/>
                </a:lnTo>
                <a:lnTo>
                  <a:pt x="120" y="66"/>
                </a:lnTo>
                <a:lnTo>
                  <a:pt x="98" y="22"/>
                </a:lnTo>
                <a:lnTo>
                  <a:pt x="76" y="66"/>
                </a:lnTo>
                <a:lnTo>
                  <a:pt x="52" y="22"/>
                </a:lnTo>
                <a:lnTo>
                  <a:pt x="30" y="66"/>
                </a:lnTo>
                <a:lnTo>
                  <a:pt x="16" y="37"/>
                </a:lnTo>
                <a:lnTo>
                  <a:pt x="0" y="37"/>
                </a:lnTo>
                <a:lnTo>
                  <a:pt x="0" y="28"/>
                </a:lnTo>
                <a:lnTo>
                  <a:pt x="22" y="28"/>
                </a:lnTo>
                <a:lnTo>
                  <a:pt x="30" y="44"/>
                </a:lnTo>
                <a:lnTo>
                  <a:pt x="52" y="0"/>
                </a:lnTo>
                <a:lnTo>
                  <a:pt x="76" y="45"/>
                </a:lnTo>
                <a:lnTo>
                  <a:pt x="98" y="0"/>
                </a:lnTo>
                <a:lnTo>
                  <a:pt x="120" y="44"/>
                </a:lnTo>
                <a:lnTo>
                  <a:pt x="143" y="0"/>
                </a:lnTo>
                <a:lnTo>
                  <a:pt x="165" y="44"/>
                </a:lnTo>
                <a:lnTo>
                  <a:pt x="174" y="28"/>
                </a:lnTo>
                <a:lnTo>
                  <a:pt x="201" y="28"/>
                </a:lnTo>
                <a:lnTo>
                  <a:pt x="201" y="37"/>
                </a:lnTo>
                <a:lnTo>
                  <a:pt x="179" y="37"/>
                </a:lnTo>
                <a:lnTo>
                  <a:pt x="165" y="66"/>
                </a:lnTo>
                <a:close/>
              </a:path>
            </a:pathLst>
          </a:custGeom>
          <a:solidFill>
            <a:srgbClr val="FCB6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282" name="Group 281"/>
          <p:cNvGrpSpPr/>
          <p:nvPr userDrawn="1"/>
        </p:nvGrpSpPr>
        <p:grpSpPr>
          <a:xfrm>
            <a:off x="8535703" y="-1136560"/>
            <a:ext cx="714375" cy="209550"/>
            <a:chOff x="10417175" y="4022725"/>
            <a:chExt cx="714375" cy="209550"/>
          </a:xfrm>
        </p:grpSpPr>
        <p:sp>
          <p:nvSpPr>
            <p:cNvPr id="274" name="Freeform 155"/>
            <p:cNvSpPr>
              <a:spLocks noEditPoints="1"/>
            </p:cNvSpPr>
            <p:nvPr userDrawn="1"/>
          </p:nvSpPr>
          <p:spPr bwMode="auto">
            <a:xfrm>
              <a:off x="10417175" y="4022725"/>
              <a:ext cx="369888" cy="209550"/>
            </a:xfrm>
            <a:custGeom>
              <a:avLst/>
              <a:gdLst>
                <a:gd name="T0" fmla="*/ 60 w 211"/>
                <a:gd name="T1" fmla="*/ 120 h 120"/>
                <a:gd name="T2" fmla="*/ 0 w 211"/>
                <a:gd name="T3" fmla="*/ 60 h 120"/>
                <a:gd name="T4" fmla="*/ 60 w 211"/>
                <a:gd name="T5" fmla="*/ 0 h 120"/>
                <a:gd name="T6" fmla="*/ 80 w 211"/>
                <a:gd name="T7" fmla="*/ 4 h 120"/>
                <a:gd name="T8" fmla="*/ 80 w 211"/>
                <a:gd name="T9" fmla="*/ 4 h 120"/>
                <a:gd name="T10" fmla="*/ 83 w 211"/>
                <a:gd name="T11" fmla="*/ 5 h 120"/>
                <a:gd name="T12" fmla="*/ 83 w 211"/>
                <a:gd name="T13" fmla="*/ 5 h 120"/>
                <a:gd name="T14" fmla="*/ 211 w 211"/>
                <a:gd name="T15" fmla="*/ 60 h 120"/>
                <a:gd name="T16" fmla="*/ 85 w 211"/>
                <a:gd name="T17" fmla="*/ 114 h 120"/>
                <a:gd name="T18" fmla="*/ 85 w 211"/>
                <a:gd name="T19" fmla="*/ 114 h 120"/>
                <a:gd name="T20" fmla="*/ 60 w 211"/>
                <a:gd name="T21" fmla="*/ 120 h 120"/>
                <a:gd name="T22" fmla="*/ 60 w 211"/>
                <a:gd name="T23" fmla="*/ 9 h 120"/>
                <a:gd name="T24" fmla="*/ 9 w 211"/>
                <a:gd name="T25" fmla="*/ 60 h 120"/>
                <a:gd name="T26" fmla="*/ 60 w 211"/>
                <a:gd name="T27" fmla="*/ 111 h 120"/>
                <a:gd name="T28" fmla="*/ 77 w 211"/>
                <a:gd name="T29" fmla="*/ 108 h 120"/>
                <a:gd name="T30" fmla="*/ 77 w 211"/>
                <a:gd name="T31" fmla="*/ 108 h 120"/>
                <a:gd name="T32" fmla="*/ 189 w 211"/>
                <a:gd name="T33" fmla="*/ 60 h 120"/>
                <a:gd name="T34" fmla="*/ 79 w 211"/>
                <a:gd name="T35" fmla="*/ 13 h 120"/>
                <a:gd name="T36" fmla="*/ 60 w 211"/>
                <a:gd name="T37" fmla="*/ 9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1" h="120">
                  <a:moveTo>
                    <a:pt x="60" y="120"/>
                  </a:moveTo>
                  <a:cubicBezTo>
                    <a:pt x="27" y="120"/>
                    <a:pt x="0" y="93"/>
                    <a:pt x="0" y="60"/>
                  </a:cubicBezTo>
                  <a:cubicBezTo>
                    <a:pt x="0" y="27"/>
                    <a:pt x="27" y="0"/>
                    <a:pt x="60" y="0"/>
                  </a:cubicBezTo>
                  <a:cubicBezTo>
                    <a:pt x="67" y="0"/>
                    <a:pt x="74" y="1"/>
                    <a:pt x="80" y="4"/>
                  </a:cubicBezTo>
                  <a:cubicBezTo>
                    <a:pt x="80" y="4"/>
                    <a:pt x="80" y="4"/>
                    <a:pt x="80" y="4"/>
                  </a:cubicBezTo>
                  <a:cubicBezTo>
                    <a:pt x="83" y="5"/>
                    <a:pt x="83" y="5"/>
                    <a:pt x="83" y="5"/>
                  </a:cubicBezTo>
                  <a:cubicBezTo>
                    <a:pt x="83" y="5"/>
                    <a:pt x="83" y="5"/>
                    <a:pt x="83" y="5"/>
                  </a:cubicBezTo>
                  <a:cubicBezTo>
                    <a:pt x="211" y="60"/>
                    <a:pt x="211" y="60"/>
                    <a:pt x="211" y="60"/>
                  </a:cubicBezTo>
                  <a:cubicBezTo>
                    <a:pt x="85" y="114"/>
                    <a:pt x="85" y="114"/>
                    <a:pt x="85" y="114"/>
                  </a:cubicBezTo>
                  <a:cubicBezTo>
                    <a:pt x="85" y="114"/>
                    <a:pt x="85" y="114"/>
                    <a:pt x="85" y="114"/>
                  </a:cubicBezTo>
                  <a:cubicBezTo>
                    <a:pt x="78" y="118"/>
                    <a:pt x="69" y="120"/>
                    <a:pt x="60" y="120"/>
                  </a:cubicBezTo>
                  <a:close/>
                  <a:moveTo>
                    <a:pt x="60" y="9"/>
                  </a:moveTo>
                  <a:cubicBezTo>
                    <a:pt x="32" y="9"/>
                    <a:pt x="9" y="32"/>
                    <a:pt x="9" y="60"/>
                  </a:cubicBezTo>
                  <a:cubicBezTo>
                    <a:pt x="9" y="88"/>
                    <a:pt x="32" y="111"/>
                    <a:pt x="60" y="111"/>
                  </a:cubicBezTo>
                  <a:cubicBezTo>
                    <a:pt x="66" y="111"/>
                    <a:pt x="71" y="110"/>
                    <a:pt x="77" y="108"/>
                  </a:cubicBezTo>
                  <a:cubicBezTo>
                    <a:pt x="77" y="108"/>
                    <a:pt x="77" y="108"/>
                    <a:pt x="77" y="108"/>
                  </a:cubicBezTo>
                  <a:cubicBezTo>
                    <a:pt x="189" y="60"/>
                    <a:pt x="189" y="60"/>
                    <a:pt x="189" y="60"/>
                  </a:cubicBezTo>
                  <a:cubicBezTo>
                    <a:pt x="79" y="13"/>
                    <a:pt x="79" y="13"/>
                    <a:pt x="79" y="13"/>
                  </a:cubicBezTo>
                  <a:cubicBezTo>
                    <a:pt x="73" y="10"/>
                    <a:pt x="67" y="9"/>
                    <a:pt x="60"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5" name="Freeform 156"/>
            <p:cNvSpPr>
              <a:spLocks noEditPoints="1"/>
            </p:cNvSpPr>
            <p:nvPr userDrawn="1"/>
          </p:nvSpPr>
          <p:spPr bwMode="auto">
            <a:xfrm>
              <a:off x="10763250" y="4022725"/>
              <a:ext cx="368300" cy="209550"/>
            </a:xfrm>
            <a:custGeom>
              <a:avLst/>
              <a:gdLst>
                <a:gd name="T0" fmla="*/ 151 w 210"/>
                <a:gd name="T1" fmla="*/ 120 h 120"/>
                <a:gd name="T2" fmla="*/ 130 w 210"/>
                <a:gd name="T3" fmla="*/ 116 h 120"/>
                <a:gd name="T4" fmla="*/ 130 w 210"/>
                <a:gd name="T5" fmla="*/ 116 h 120"/>
                <a:gd name="T6" fmla="*/ 0 w 210"/>
                <a:gd name="T7" fmla="*/ 60 h 120"/>
                <a:gd name="T8" fmla="*/ 125 w 210"/>
                <a:gd name="T9" fmla="*/ 6 h 120"/>
                <a:gd name="T10" fmla="*/ 125 w 210"/>
                <a:gd name="T11" fmla="*/ 6 h 120"/>
                <a:gd name="T12" fmla="*/ 151 w 210"/>
                <a:gd name="T13" fmla="*/ 0 h 120"/>
                <a:gd name="T14" fmla="*/ 210 w 210"/>
                <a:gd name="T15" fmla="*/ 60 h 120"/>
                <a:gd name="T16" fmla="*/ 151 w 210"/>
                <a:gd name="T17" fmla="*/ 120 h 120"/>
                <a:gd name="T18" fmla="*/ 131 w 210"/>
                <a:gd name="T19" fmla="*/ 107 h 120"/>
                <a:gd name="T20" fmla="*/ 151 w 210"/>
                <a:gd name="T21" fmla="*/ 111 h 120"/>
                <a:gd name="T22" fmla="*/ 202 w 210"/>
                <a:gd name="T23" fmla="*/ 60 h 120"/>
                <a:gd name="T24" fmla="*/ 151 w 210"/>
                <a:gd name="T25" fmla="*/ 9 h 120"/>
                <a:gd name="T26" fmla="*/ 134 w 210"/>
                <a:gd name="T27" fmla="*/ 12 h 120"/>
                <a:gd name="T28" fmla="*/ 21 w 210"/>
                <a:gd name="T29" fmla="*/ 60 h 120"/>
                <a:gd name="T30" fmla="*/ 131 w 210"/>
                <a:gd name="T31" fmla="*/ 107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0" h="120">
                  <a:moveTo>
                    <a:pt x="151" y="120"/>
                  </a:moveTo>
                  <a:cubicBezTo>
                    <a:pt x="144" y="120"/>
                    <a:pt x="137" y="119"/>
                    <a:pt x="130" y="116"/>
                  </a:cubicBezTo>
                  <a:cubicBezTo>
                    <a:pt x="130" y="116"/>
                    <a:pt x="130" y="116"/>
                    <a:pt x="130" y="116"/>
                  </a:cubicBezTo>
                  <a:cubicBezTo>
                    <a:pt x="0" y="60"/>
                    <a:pt x="0" y="60"/>
                    <a:pt x="0" y="60"/>
                  </a:cubicBezTo>
                  <a:cubicBezTo>
                    <a:pt x="125" y="6"/>
                    <a:pt x="125" y="6"/>
                    <a:pt x="125" y="6"/>
                  </a:cubicBezTo>
                  <a:cubicBezTo>
                    <a:pt x="125" y="6"/>
                    <a:pt x="125" y="6"/>
                    <a:pt x="125" y="6"/>
                  </a:cubicBezTo>
                  <a:cubicBezTo>
                    <a:pt x="133" y="2"/>
                    <a:pt x="142" y="0"/>
                    <a:pt x="151" y="0"/>
                  </a:cubicBezTo>
                  <a:cubicBezTo>
                    <a:pt x="183" y="0"/>
                    <a:pt x="210" y="27"/>
                    <a:pt x="210" y="60"/>
                  </a:cubicBezTo>
                  <a:cubicBezTo>
                    <a:pt x="210" y="93"/>
                    <a:pt x="183" y="120"/>
                    <a:pt x="151" y="120"/>
                  </a:cubicBezTo>
                  <a:close/>
                  <a:moveTo>
                    <a:pt x="131" y="107"/>
                  </a:moveTo>
                  <a:cubicBezTo>
                    <a:pt x="137" y="110"/>
                    <a:pt x="144" y="111"/>
                    <a:pt x="151" y="111"/>
                  </a:cubicBezTo>
                  <a:cubicBezTo>
                    <a:pt x="179" y="111"/>
                    <a:pt x="202" y="88"/>
                    <a:pt x="202" y="60"/>
                  </a:cubicBezTo>
                  <a:cubicBezTo>
                    <a:pt x="202" y="32"/>
                    <a:pt x="179" y="9"/>
                    <a:pt x="151" y="9"/>
                  </a:cubicBezTo>
                  <a:cubicBezTo>
                    <a:pt x="145" y="9"/>
                    <a:pt x="139" y="10"/>
                    <a:pt x="134" y="12"/>
                  </a:cubicBezTo>
                  <a:cubicBezTo>
                    <a:pt x="21" y="60"/>
                    <a:pt x="21" y="60"/>
                    <a:pt x="21" y="60"/>
                  </a:cubicBezTo>
                  <a:cubicBezTo>
                    <a:pt x="131" y="107"/>
                    <a:pt x="131" y="107"/>
                    <a:pt x="131" y="10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276" name="Rectangle 157"/>
          <p:cNvSpPr>
            <a:spLocks noChangeArrowheads="1"/>
          </p:cNvSpPr>
          <p:nvPr userDrawn="1"/>
        </p:nvSpPr>
        <p:spPr bwMode="auto">
          <a:xfrm>
            <a:off x="8888128" y="-1031785"/>
            <a:ext cx="11113" cy="1889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7" name="Freeform 158"/>
          <p:cNvSpPr>
            <a:spLocks noEditPoints="1"/>
          </p:cNvSpPr>
          <p:nvPr userDrawn="1"/>
        </p:nvSpPr>
        <p:spPr bwMode="auto">
          <a:xfrm>
            <a:off x="8842091" y="-1127035"/>
            <a:ext cx="103188" cy="103188"/>
          </a:xfrm>
          <a:custGeom>
            <a:avLst/>
            <a:gdLst>
              <a:gd name="T0" fmla="*/ 29 w 59"/>
              <a:gd name="T1" fmla="*/ 59 h 59"/>
              <a:gd name="T2" fmla="*/ 0 w 59"/>
              <a:gd name="T3" fmla="*/ 30 h 59"/>
              <a:gd name="T4" fmla="*/ 29 w 59"/>
              <a:gd name="T5" fmla="*/ 0 h 59"/>
              <a:gd name="T6" fmla="*/ 59 w 59"/>
              <a:gd name="T7" fmla="*/ 30 h 59"/>
              <a:gd name="T8" fmla="*/ 29 w 59"/>
              <a:gd name="T9" fmla="*/ 59 h 59"/>
              <a:gd name="T10" fmla="*/ 29 w 59"/>
              <a:gd name="T11" fmla="*/ 9 h 59"/>
              <a:gd name="T12" fmla="*/ 9 w 59"/>
              <a:gd name="T13" fmla="*/ 30 h 59"/>
              <a:gd name="T14" fmla="*/ 29 w 59"/>
              <a:gd name="T15" fmla="*/ 50 h 59"/>
              <a:gd name="T16" fmla="*/ 50 w 59"/>
              <a:gd name="T17" fmla="*/ 30 h 59"/>
              <a:gd name="T18" fmla="*/ 29 w 59"/>
              <a:gd name="T19" fmla="*/ 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59">
                <a:moveTo>
                  <a:pt x="29" y="59"/>
                </a:moveTo>
                <a:cubicBezTo>
                  <a:pt x="13" y="59"/>
                  <a:pt x="0" y="46"/>
                  <a:pt x="0" y="30"/>
                </a:cubicBezTo>
                <a:cubicBezTo>
                  <a:pt x="0" y="13"/>
                  <a:pt x="13" y="0"/>
                  <a:pt x="29" y="0"/>
                </a:cubicBezTo>
                <a:cubicBezTo>
                  <a:pt x="46" y="0"/>
                  <a:pt x="59" y="13"/>
                  <a:pt x="59" y="30"/>
                </a:cubicBezTo>
                <a:cubicBezTo>
                  <a:pt x="59" y="46"/>
                  <a:pt x="46" y="59"/>
                  <a:pt x="29" y="59"/>
                </a:cubicBezTo>
                <a:close/>
                <a:moveTo>
                  <a:pt x="29" y="9"/>
                </a:moveTo>
                <a:cubicBezTo>
                  <a:pt x="18" y="9"/>
                  <a:pt x="9" y="18"/>
                  <a:pt x="9" y="30"/>
                </a:cubicBezTo>
                <a:cubicBezTo>
                  <a:pt x="9" y="41"/>
                  <a:pt x="18" y="50"/>
                  <a:pt x="29" y="50"/>
                </a:cubicBezTo>
                <a:cubicBezTo>
                  <a:pt x="41" y="50"/>
                  <a:pt x="50" y="41"/>
                  <a:pt x="50" y="30"/>
                </a:cubicBezTo>
                <a:cubicBezTo>
                  <a:pt x="50" y="18"/>
                  <a:pt x="41" y="9"/>
                  <a:pt x="29"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8" name="Freeform 159"/>
          <p:cNvSpPr>
            <a:spLocks noEditPoints="1"/>
          </p:cNvSpPr>
          <p:nvPr userDrawn="1"/>
        </p:nvSpPr>
        <p:spPr bwMode="auto">
          <a:xfrm>
            <a:off x="8459503" y="-874622"/>
            <a:ext cx="76200" cy="95250"/>
          </a:xfrm>
          <a:custGeom>
            <a:avLst/>
            <a:gdLst>
              <a:gd name="T0" fmla="*/ 0 w 48"/>
              <a:gd name="T1" fmla="*/ 60 h 60"/>
              <a:gd name="T2" fmla="*/ 1 w 48"/>
              <a:gd name="T3" fmla="*/ 0 h 60"/>
              <a:gd name="T4" fmla="*/ 48 w 48"/>
              <a:gd name="T5" fmla="*/ 31 h 60"/>
              <a:gd name="T6" fmla="*/ 0 w 48"/>
              <a:gd name="T7" fmla="*/ 60 h 60"/>
              <a:gd name="T8" fmla="*/ 10 w 48"/>
              <a:gd name="T9" fmla="*/ 18 h 60"/>
              <a:gd name="T10" fmla="*/ 10 w 48"/>
              <a:gd name="T11" fmla="*/ 43 h 60"/>
              <a:gd name="T12" fmla="*/ 29 w 48"/>
              <a:gd name="T13" fmla="*/ 31 h 60"/>
              <a:gd name="T14" fmla="*/ 10 w 48"/>
              <a:gd name="T15" fmla="*/ 18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60">
                <a:moveTo>
                  <a:pt x="0" y="60"/>
                </a:moveTo>
                <a:lnTo>
                  <a:pt x="1" y="0"/>
                </a:lnTo>
                <a:lnTo>
                  <a:pt x="48" y="31"/>
                </a:lnTo>
                <a:lnTo>
                  <a:pt x="0" y="60"/>
                </a:lnTo>
                <a:close/>
                <a:moveTo>
                  <a:pt x="10" y="18"/>
                </a:moveTo>
                <a:lnTo>
                  <a:pt x="10" y="43"/>
                </a:lnTo>
                <a:lnTo>
                  <a:pt x="29" y="31"/>
                </a:lnTo>
                <a:lnTo>
                  <a:pt x="10"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9" name="Freeform 160"/>
          <p:cNvSpPr>
            <a:spLocks noEditPoints="1"/>
          </p:cNvSpPr>
          <p:nvPr userDrawn="1"/>
        </p:nvSpPr>
        <p:spPr bwMode="auto">
          <a:xfrm>
            <a:off x="8275353" y="-1031785"/>
            <a:ext cx="444500" cy="211138"/>
          </a:xfrm>
          <a:custGeom>
            <a:avLst/>
            <a:gdLst>
              <a:gd name="T0" fmla="*/ 94 w 254"/>
              <a:gd name="T1" fmla="*/ 120 h 120"/>
              <a:gd name="T2" fmla="*/ 71 w 254"/>
              <a:gd name="T3" fmla="*/ 118 h 120"/>
              <a:gd name="T4" fmla="*/ 72 w 254"/>
              <a:gd name="T5" fmla="*/ 109 h 120"/>
              <a:gd name="T6" fmla="*/ 95 w 254"/>
              <a:gd name="T7" fmla="*/ 112 h 120"/>
              <a:gd name="T8" fmla="*/ 94 w 254"/>
              <a:gd name="T9" fmla="*/ 120 h 120"/>
              <a:gd name="T10" fmla="*/ 57 w 254"/>
              <a:gd name="T11" fmla="*/ 115 h 120"/>
              <a:gd name="T12" fmla="*/ 34 w 254"/>
              <a:gd name="T13" fmla="*/ 107 h 120"/>
              <a:gd name="T14" fmla="*/ 38 w 254"/>
              <a:gd name="T15" fmla="*/ 99 h 120"/>
              <a:gd name="T16" fmla="*/ 59 w 254"/>
              <a:gd name="T17" fmla="*/ 106 h 120"/>
              <a:gd name="T18" fmla="*/ 57 w 254"/>
              <a:gd name="T19" fmla="*/ 115 h 120"/>
              <a:gd name="T20" fmla="*/ 22 w 254"/>
              <a:gd name="T21" fmla="*/ 99 h 120"/>
              <a:gd name="T22" fmla="*/ 5 w 254"/>
              <a:gd name="T23" fmla="*/ 80 h 120"/>
              <a:gd name="T24" fmla="*/ 13 w 254"/>
              <a:gd name="T25" fmla="*/ 77 h 120"/>
              <a:gd name="T26" fmla="*/ 27 w 254"/>
              <a:gd name="T27" fmla="*/ 92 h 120"/>
              <a:gd name="T28" fmla="*/ 22 w 254"/>
              <a:gd name="T29" fmla="*/ 99 h 120"/>
              <a:gd name="T30" fmla="*/ 1 w 254"/>
              <a:gd name="T31" fmla="*/ 66 h 120"/>
              <a:gd name="T32" fmla="*/ 0 w 254"/>
              <a:gd name="T33" fmla="*/ 59 h 120"/>
              <a:gd name="T34" fmla="*/ 4 w 254"/>
              <a:gd name="T35" fmla="*/ 41 h 120"/>
              <a:gd name="T36" fmla="*/ 12 w 254"/>
              <a:gd name="T37" fmla="*/ 44 h 120"/>
              <a:gd name="T38" fmla="*/ 9 w 254"/>
              <a:gd name="T39" fmla="*/ 59 h 120"/>
              <a:gd name="T40" fmla="*/ 9 w 254"/>
              <a:gd name="T41" fmla="*/ 65 h 120"/>
              <a:gd name="T42" fmla="*/ 1 w 254"/>
              <a:gd name="T43" fmla="*/ 66 h 120"/>
              <a:gd name="T44" fmla="*/ 18 w 254"/>
              <a:gd name="T45" fmla="*/ 34 h 120"/>
              <a:gd name="T46" fmla="*/ 12 w 254"/>
              <a:gd name="T47" fmla="*/ 28 h 120"/>
              <a:gd name="T48" fmla="*/ 32 w 254"/>
              <a:gd name="T49" fmla="*/ 14 h 120"/>
              <a:gd name="T50" fmla="*/ 36 w 254"/>
              <a:gd name="T51" fmla="*/ 21 h 120"/>
              <a:gd name="T52" fmla="*/ 18 w 254"/>
              <a:gd name="T53" fmla="*/ 34 h 120"/>
              <a:gd name="T54" fmla="*/ 48 w 254"/>
              <a:gd name="T55" fmla="*/ 17 h 120"/>
              <a:gd name="T56" fmla="*/ 45 w 254"/>
              <a:gd name="T57" fmla="*/ 8 h 120"/>
              <a:gd name="T58" fmla="*/ 68 w 254"/>
              <a:gd name="T59" fmla="*/ 3 h 120"/>
              <a:gd name="T60" fmla="*/ 70 w 254"/>
              <a:gd name="T61" fmla="*/ 11 h 120"/>
              <a:gd name="T62" fmla="*/ 48 w 254"/>
              <a:gd name="T63" fmla="*/ 17 h 120"/>
              <a:gd name="T64" fmla="*/ 83 w 254"/>
              <a:gd name="T65" fmla="*/ 10 h 120"/>
              <a:gd name="T66" fmla="*/ 82 w 254"/>
              <a:gd name="T67" fmla="*/ 1 h 120"/>
              <a:gd name="T68" fmla="*/ 98 w 254"/>
              <a:gd name="T69" fmla="*/ 0 h 120"/>
              <a:gd name="T70" fmla="*/ 106 w 254"/>
              <a:gd name="T71" fmla="*/ 0 h 120"/>
              <a:gd name="T72" fmla="*/ 106 w 254"/>
              <a:gd name="T73" fmla="*/ 9 h 120"/>
              <a:gd name="T74" fmla="*/ 98 w 254"/>
              <a:gd name="T75" fmla="*/ 9 h 120"/>
              <a:gd name="T76" fmla="*/ 83 w 254"/>
              <a:gd name="T77" fmla="*/ 10 h 120"/>
              <a:gd name="T78" fmla="*/ 254 w 254"/>
              <a:gd name="T79" fmla="*/ 9 h 120"/>
              <a:gd name="T80" fmla="*/ 231 w 254"/>
              <a:gd name="T81" fmla="*/ 9 h 120"/>
              <a:gd name="T82" fmla="*/ 231 w 254"/>
              <a:gd name="T83" fmla="*/ 0 h 120"/>
              <a:gd name="T84" fmla="*/ 254 w 254"/>
              <a:gd name="T85" fmla="*/ 0 h 120"/>
              <a:gd name="T86" fmla="*/ 254 w 254"/>
              <a:gd name="T87" fmla="*/ 9 h 120"/>
              <a:gd name="T88" fmla="*/ 217 w 254"/>
              <a:gd name="T89" fmla="*/ 9 h 120"/>
              <a:gd name="T90" fmla="*/ 194 w 254"/>
              <a:gd name="T91" fmla="*/ 9 h 120"/>
              <a:gd name="T92" fmla="*/ 194 w 254"/>
              <a:gd name="T93" fmla="*/ 0 h 120"/>
              <a:gd name="T94" fmla="*/ 217 w 254"/>
              <a:gd name="T95" fmla="*/ 0 h 120"/>
              <a:gd name="T96" fmla="*/ 217 w 254"/>
              <a:gd name="T97" fmla="*/ 9 h 120"/>
              <a:gd name="T98" fmla="*/ 180 w 254"/>
              <a:gd name="T99" fmla="*/ 9 h 120"/>
              <a:gd name="T100" fmla="*/ 157 w 254"/>
              <a:gd name="T101" fmla="*/ 9 h 120"/>
              <a:gd name="T102" fmla="*/ 157 w 254"/>
              <a:gd name="T103" fmla="*/ 0 h 120"/>
              <a:gd name="T104" fmla="*/ 180 w 254"/>
              <a:gd name="T105" fmla="*/ 0 h 120"/>
              <a:gd name="T106" fmla="*/ 180 w 254"/>
              <a:gd name="T107" fmla="*/ 9 h 120"/>
              <a:gd name="T108" fmla="*/ 143 w 254"/>
              <a:gd name="T109" fmla="*/ 9 h 120"/>
              <a:gd name="T110" fmla="*/ 120 w 254"/>
              <a:gd name="T111" fmla="*/ 9 h 120"/>
              <a:gd name="T112" fmla="*/ 120 w 254"/>
              <a:gd name="T113" fmla="*/ 0 h 120"/>
              <a:gd name="T114" fmla="*/ 143 w 254"/>
              <a:gd name="T115" fmla="*/ 0 h 120"/>
              <a:gd name="T116" fmla="*/ 143 w 254"/>
              <a:gd name="T117" fmla="*/ 9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4" h="120">
                <a:moveTo>
                  <a:pt x="94" y="120"/>
                </a:moveTo>
                <a:cubicBezTo>
                  <a:pt x="94" y="120"/>
                  <a:pt x="84" y="120"/>
                  <a:pt x="71" y="118"/>
                </a:cubicBezTo>
                <a:cubicBezTo>
                  <a:pt x="72" y="109"/>
                  <a:pt x="72" y="109"/>
                  <a:pt x="72" y="109"/>
                </a:cubicBezTo>
                <a:cubicBezTo>
                  <a:pt x="85" y="111"/>
                  <a:pt x="95" y="112"/>
                  <a:pt x="95" y="112"/>
                </a:cubicBezTo>
                <a:lnTo>
                  <a:pt x="94" y="120"/>
                </a:lnTo>
                <a:close/>
                <a:moveTo>
                  <a:pt x="57" y="115"/>
                </a:moveTo>
                <a:cubicBezTo>
                  <a:pt x="49" y="112"/>
                  <a:pt x="41" y="110"/>
                  <a:pt x="34" y="107"/>
                </a:cubicBezTo>
                <a:cubicBezTo>
                  <a:pt x="38" y="99"/>
                  <a:pt x="38" y="99"/>
                  <a:pt x="38" y="99"/>
                </a:cubicBezTo>
                <a:cubicBezTo>
                  <a:pt x="44" y="102"/>
                  <a:pt x="51" y="104"/>
                  <a:pt x="59" y="106"/>
                </a:cubicBezTo>
                <a:lnTo>
                  <a:pt x="57" y="115"/>
                </a:lnTo>
                <a:close/>
                <a:moveTo>
                  <a:pt x="22" y="99"/>
                </a:moveTo>
                <a:cubicBezTo>
                  <a:pt x="14" y="94"/>
                  <a:pt x="9" y="87"/>
                  <a:pt x="5" y="80"/>
                </a:cubicBezTo>
                <a:cubicBezTo>
                  <a:pt x="13" y="77"/>
                  <a:pt x="13" y="77"/>
                  <a:pt x="13" y="77"/>
                </a:cubicBezTo>
                <a:cubicBezTo>
                  <a:pt x="16" y="82"/>
                  <a:pt x="21" y="88"/>
                  <a:pt x="27" y="92"/>
                </a:cubicBezTo>
                <a:lnTo>
                  <a:pt x="22" y="99"/>
                </a:lnTo>
                <a:close/>
                <a:moveTo>
                  <a:pt x="1" y="66"/>
                </a:moveTo>
                <a:cubicBezTo>
                  <a:pt x="1" y="64"/>
                  <a:pt x="0" y="61"/>
                  <a:pt x="0" y="59"/>
                </a:cubicBezTo>
                <a:cubicBezTo>
                  <a:pt x="0" y="53"/>
                  <a:pt x="2" y="47"/>
                  <a:pt x="4" y="41"/>
                </a:cubicBezTo>
                <a:cubicBezTo>
                  <a:pt x="12" y="44"/>
                  <a:pt x="12" y="44"/>
                  <a:pt x="12" y="44"/>
                </a:cubicBezTo>
                <a:cubicBezTo>
                  <a:pt x="10" y="49"/>
                  <a:pt x="9" y="54"/>
                  <a:pt x="9" y="59"/>
                </a:cubicBezTo>
                <a:cubicBezTo>
                  <a:pt x="9" y="61"/>
                  <a:pt x="9" y="63"/>
                  <a:pt x="9" y="65"/>
                </a:cubicBezTo>
                <a:lnTo>
                  <a:pt x="1" y="66"/>
                </a:lnTo>
                <a:close/>
                <a:moveTo>
                  <a:pt x="18" y="34"/>
                </a:moveTo>
                <a:cubicBezTo>
                  <a:pt x="12" y="28"/>
                  <a:pt x="12" y="28"/>
                  <a:pt x="12" y="28"/>
                </a:cubicBezTo>
                <a:cubicBezTo>
                  <a:pt x="17" y="23"/>
                  <a:pt x="24" y="18"/>
                  <a:pt x="32" y="14"/>
                </a:cubicBezTo>
                <a:cubicBezTo>
                  <a:pt x="36" y="21"/>
                  <a:pt x="36" y="21"/>
                  <a:pt x="36" y="21"/>
                </a:cubicBezTo>
                <a:cubicBezTo>
                  <a:pt x="28" y="25"/>
                  <a:pt x="23" y="29"/>
                  <a:pt x="18" y="34"/>
                </a:cubicBezTo>
                <a:close/>
                <a:moveTo>
                  <a:pt x="48" y="17"/>
                </a:moveTo>
                <a:cubicBezTo>
                  <a:pt x="45" y="8"/>
                  <a:pt x="45" y="8"/>
                  <a:pt x="45" y="8"/>
                </a:cubicBezTo>
                <a:cubicBezTo>
                  <a:pt x="52" y="6"/>
                  <a:pt x="60" y="4"/>
                  <a:pt x="68" y="3"/>
                </a:cubicBezTo>
                <a:cubicBezTo>
                  <a:pt x="70" y="11"/>
                  <a:pt x="70" y="11"/>
                  <a:pt x="70" y="11"/>
                </a:cubicBezTo>
                <a:cubicBezTo>
                  <a:pt x="62" y="13"/>
                  <a:pt x="54" y="14"/>
                  <a:pt x="48" y="17"/>
                </a:cubicBezTo>
                <a:close/>
                <a:moveTo>
                  <a:pt x="83" y="10"/>
                </a:moveTo>
                <a:cubicBezTo>
                  <a:pt x="82" y="1"/>
                  <a:pt x="82" y="1"/>
                  <a:pt x="82" y="1"/>
                </a:cubicBezTo>
                <a:cubicBezTo>
                  <a:pt x="90" y="0"/>
                  <a:pt x="96" y="0"/>
                  <a:pt x="98" y="0"/>
                </a:cubicBezTo>
                <a:cubicBezTo>
                  <a:pt x="106" y="0"/>
                  <a:pt x="106" y="0"/>
                  <a:pt x="106" y="0"/>
                </a:cubicBezTo>
                <a:cubicBezTo>
                  <a:pt x="106" y="9"/>
                  <a:pt x="106" y="9"/>
                  <a:pt x="106" y="9"/>
                </a:cubicBezTo>
                <a:cubicBezTo>
                  <a:pt x="98" y="9"/>
                  <a:pt x="98" y="9"/>
                  <a:pt x="98" y="9"/>
                </a:cubicBezTo>
                <a:cubicBezTo>
                  <a:pt x="96" y="9"/>
                  <a:pt x="91" y="9"/>
                  <a:pt x="83" y="10"/>
                </a:cubicBezTo>
                <a:close/>
                <a:moveTo>
                  <a:pt x="254" y="9"/>
                </a:moveTo>
                <a:cubicBezTo>
                  <a:pt x="231" y="9"/>
                  <a:pt x="231" y="9"/>
                  <a:pt x="231" y="9"/>
                </a:cubicBezTo>
                <a:cubicBezTo>
                  <a:pt x="231" y="0"/>
                  <a:pt x="231" y="0"/>
                  <a:pt x="231" y="0"/>
                </a:cubicBezTo>
                <a:cubicBezTo>
                  <a:pt x="254" y="0"/>
                  <a:pt x="254" y="0"/>
                  <a:pt x="254" y="0"/>
                </a:cubicBezTo>
                <a:lnTo>
                  <a:pt x="254" y="9"/>
                </a:lnTo>
                <a:close/>
                <a:moveTo>
                  <a:pt x="217" y="9"/>
                </a:moveTo>
                <a:cubicBezTo>
                  <a:pt x="194" y="9"/>
                  <a:pt x="194" y="9"/>
                  <a:pt x="194" y="9"/>
                </a:cubicBezTo>
                <a:cubicBezTo>
                  <a:pt x="194" y="0"/>
                  <a:pt x="194" y="0"/>
                  <a:pt x="194" y="0"/>
                </a:cubicBezTo>
                <a:cubicBezTo>
                  <a:pt x="217" y="0"/>
                  <a:pt x="217" y="0"/>
                  <a:pt x="217" y="0"/>
                </a:cubicBezTo>
                <a:lnTo>
                  <a:pt x="217" y="9"/>
                </a:lnTo>
                <a:close/>
                <a:moveTo>
                  <a:pt x="180" y="9"/>
                </a:moveTo>
                <a:cubicBezTo>
                  <a:pt x="157" y="9"/>
                  <a:pt x="157" y="9"/>
                  <a:pt x="157" y="9"/>
                </a:cubicBezTo>
                <a:cubicBezTo>
                  <a:pt x="157" y="0"/>
                  <a:pt x="157" y="0"/>
                  <a:pt x="157" y="0"/>
                </a:cubicBezTo>
                <a:cubicBezTo>
                  <a:pt x="180" y="0"/>
                  <a:pt x="180" y="0"/>
                  <a:pt x="180" y="0"/>
                </a:cubicBezTo>
                <a:lnTo>
                  <a:pt x="180" y="9"/>
                </a:lnTo>
                <a:close/>
                <a:moveTo>
                  <a:pt x="143" y="9"/>
                </a:moveTo>
                <a:cubicBezTo>
                  <a:pt x="120" y="9"/>
                  <a:pt x="120" y="9"/>
                  <a:pt x="120" y="9"/>
                </a:cubicBezTo>
                <a:cubicBezTo>
                  <a:pt x="120" y="0"/>
                  <a:pt x="120" y="0"/>
                  <a:pt x="120" y="0"/>
                </a:cubicBezTo>
                <a:cubicBezTo>
                  <a:pt x="143" y="0"/>
                  <a:pt x="143" y="0"/>
                  <a:pt x="143" y="0"/>
                </a:cubicBezTo>
                <a:lnTo>
                  <a:pt x="143"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80" name="Freeform 161"/>
          <p:cNvSpPr>
            <a:spLocks noEditPoints="1"/>
          </p:cNvSpPr>
          <p:nvPr userDrawn="1"/>
        </p:nvSpPr>
        <p:spPr bwMode="auto">
          <a:xfrm>
            <a:off x="9072278" y="-1038135"/>
            <a:ext cx="442913" cy="209550"/>
          </a:xfrm>
          <a:custGeom>
            <a:avLst/>
            <a:gdLst>
              <a:gd name="T0" fmla="*/ 156 w 253"/>
              <a:gd name="T1" fmla="*/ 120 h 120"/>
              <a:gd name="T2" fmla="*/ 155 w 253"/>
              <a:gd name="T3" fmla="*/ 120 h 120"/>
              <a:gd name="T4" fmla="*/ 148 w 253"/>
              <a:gd name="T5" fmla="*/ 120 h 120"/>
              <a:gd name="T6" fmla="*/ 148 w 253"/>
              <a:gd name="T7" fmla="*/ 112 h 120"/>
              <a:gd name="T8" fmla="*/ 155 w 253"/>
              <a:gd name="T9" fmla="*/ 112 h 120"/>
              <a:gd name="T10" fmla="*/ 170 w 253"/>
              <a:gd name="T11" fmla="*/ 111 h 120"/>
              <a:gd name="T12" fmla="*/ 171 w 253"/>
              <a:gd name="T13" fmla="*/ 119 h 120"/>
              <a:gd name="T14" fmla="*/ 156 w 253"/>
              <a:gd name="T15" fmla="*/ 120 h 120"/>
              <a:gd name="T16" fmla="*/ 134 w 253"/>
              <a:gd name="T17" fmla="*/ 120 h 120"/>
              <a:gd name="T18" fmla="*/ 111 w 253"/>
              <a:gd name="T19" fmla="*/ 120 h 120"/>
              <a:gd name="T20" fmla="*/ 111 w 253"/>
              <a:gd name="T21" fmla="*/ 112 h 120"/>
              <a:gd name="T22" fmla="*/ 134 w 253"/>
              <a:gd name="T23" fmla="*/ 112 h 120"/>
              <a:gd name="T24" fmla="*/ 134 w 253"/>
              <a:gd name="T25" fmla="*/ 120 h 120"/>
              <a:gd name="T26" fmla="*/ 97 w 253"/>
              <a:gd name="T27" fmla="*/ 120 h 120"/>
              <a:gd name="T28" fmla="*/ 74 w 253"/>
              <a:gd name="T29" fmla="*/ 120 h 120"/>
              <a:gd name="T30" fmla="*/ 74 w 253"/>
              <a:gd name="T31" fmla="*/ 112 h 120"/>
              <a:gd name="T32" fmla="*/ 97 w 253"/>
              <a:gd name="T33" fmla="*/ 112 h 120"/>
              <a:gd name="T34" fmla="*/ 97 w 253"/>
              <a:gd name="T35" fmla="*/ 120 h 120"/>
              <a:gd name="T36" fmla="*/ 60 w 253"/>
              <a:gd name="T37" fmla="*/ 120 h 120"/>
              <a:gd name="T38" fmla="*/ 37 w 253"/>
              <a:gd name="T39" fmla="*/ 120 h 120"/>
              <a:gd name="T40" fmla="*/ 37 w 253"/>
              <a:gd name="T41" fmla="*/ 112 h 120"/>
              <a:gd name="T42" fmla="*/ 60 w 253"/>
              <a:gd name="T43" fmla="*/ 112 h 120"/>
              <a:gd name="T44" fmla="*/ 60 w 253"/>
              <a:gd name="T45" fmla="*/ 120 h 120"/>
              <a:gd name="T46" fmla="*/ 23 w 253"/>
              <a:gd name="T47" fmla="*/ 120 h 120"/>
              <a:gd name="T48" fmla="*/ 0 w 253"/>
              <a:gd name="T49" fmla="*/ 120 h 120"/>
              <a:gd name="T50" fmla="*/ 0 w 253"/>
              <a:gd name="T51" fmla="*/ 112 h 120"/>
              <a:gd name="T52" fmla="*/ 23 w 253"/>
              <a:gd name="T53" fmla="*/ 112 h 120"/>
              <a:gd name="T54" fmla="*/ 23 w 253"/>
              <a:gd name="T55" fmla="*/ 120 h 120"/>
              <a:gd name="T56" fmla="*/ 185 w 253"/>
              <a:gd name="T57" fmla="*/ 118 h 120"/>
              <a:gd name="T58" fmla="*/ 184 w 253"/>
              <a:gd name="T59" fmla="*/ 109 h 120"/>
              <a:gd name="T60" fmla="*/ 206 w 253"/>
              <a:gd name="T61" fmla="*/ 104 h 120"/>
              <a:gd name="T62" fmla="*/ 208 w 253"/>
              <a:gd name="T63" fmla="*/ 112 h 120"/>
              <a:gd name="T64" fmla="*/ 185 w 253"/>
              <a:gd name="T65" fmla="*/ 118 h 120"/>
              <a:gd name="T66" fmla="*/ 222 w 253"/>
              <a:gd name="T67" fmla="*/ 107 h 120"/>
              <a:gd name="T68" fmla="*/ 218 w 253"/>
              <a:gd name="T69" fmla="*/ 99 h 120"/>
              <a:gd name="T70" fmla="*/ 235 w 253"/>
              <a:gd name="T71" fmla="*/ 86 h 120"/>
              <a:gd name="T72" fmla="*/ 242 w 253"/>
              <a:gd name="T73" fmla="*/ 92 h 120"/>
              <a:gd name="T74" fmla="*/ 222 w 253"/>
              <a:gd name="T75" fmla="*/ 107 h 120"/>
              <a:gd name="T76" fmla="*/ 250 w 253"/>
              <a:gd name="T77" fmla="*/ 79 h 120"/>
              <a:gd name="T78" fmla="*/ 242 w 253"/>
              <a:gd name="T79" fmla="*/ 76 h 120"/>
              <a:gd name="T80" fmla="*/ 244 w 253"/>
              <a:gd name="T81" fmla="*/ 61 h 120"/>
              <a:gd name="T82" fmla="*/ 244 w 253"/>
              <a:gd name="T83" fmla="*/ 56 h 120"/>
              <a:gd name="T84" fmla="*/ 253 w 253"/>
              <a:gd name="T85" fmla="*/ 55 h 120"/>
              <a:gd name="T86" fmla="*/ 253 w 253"/>
              <a:gd name="T87" fmla="*/ 61 h 120"/>
              <a:gd name="T88" fmla="*/ 250 w 253"/>
              <a:gd name="T89" fmla="*/ 79 h 120"/>
              <a:gd name="T90" fmla="*/ 240 w 253"/>
              <a:gd name="T91" fmla="*/ 44 h 120"/>
              <a:gd name="T92" fmla="*/ 227 w 253"/>
              <a:gd name="T93" fmla="*/ 28 h 120"/>
              <a:gd name="T94" fmla="*/ 232 w 253"/>
              <a:gd name="T95" fmla="*/ 21 h 120"/>
              <a:gd name="T96" fmla="*/ 248 w 253"/>
              <a:gd name="T97" fmla="*/ 40 h 120"/>
              <a:gd name="T98" fmla="*/ 240 w 253"/>
              <a:gd name="T99" fmla="*/ 44 h 120"/>
              <a:gd name="T100" fmla="*/ 215 w 253"/>
              <a:gd name="T101" fmla="*/ 22 h 120"/>
              <a:gd name="T102" fmla="*/ 194 w 253"/>
              <a:gd name="T103" fmla="*/ 14 h 120"/>
              <a:gd name="T104" fmla="*/ 197 w 253"/>
              <a:gd name="T105" fmla="*/ 6 h 120"/>
              <a:gd name="T106" fmla="*/ 219 w 253"/>
              <a:gd name="T107" fmla="*/ 14 h 120"/>
              <a:gd name="T108" fmla="*/ 215 w 253"/>
              <a:gd name="T109" fmla="*/ 22 h 120"/>
              <a:gd name="T110" fmla="*/ 181 w 253"/>
              <a:gd name="T111" fmla="*/ 11 h 120"/>
              <a:gd name="T112" fmla="*/ 159 w 253"/>
              <a:gd name="T113" fmla="*/ 9 h 120"/>
              <a:gd name="T114" fmla="*/ 159 w 253"/>
              <a:gd name="T115" fmla="*/ 0 h 120"/>
              <a:gd name="T116" fmla="*/ 183 w 253"/>
              <a:gd name="T117" fmla="*/ 3 h 120"/>
              <a:gd name="T118" fmla="*/ 181 w 253"/>
              <a:gd name="T119" fmla="*/ 1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3" h="120">
                <a:moveTo>
                  <a:pt x="156" y="120"/>
                </a:moveTo>
                <a:cubicBezTo>
                  <a:pt x="155" y="120"/>
                  <a:pt x="155" y="120"/>
                  <a:pt x="155" y="120"/>
                </a:cubicBezTo>
                <a:cubicBezTo>
                  <a:pt x="148" y="120"/>
                  <a:pt x="148" y="120"/>
                  <a:pt x="148" y="120"/>
                </a:cubicBezTo>
                <a:cubicBezTo>
                  <a:pt x="148" y="112"/>
                  <a:pt x="148" y="112"/>
                  <a:pt x="148" y="112"/>
                </a:cubicBezTo>
                <a:cubicBezTo>
                  <a:pt x="155" y="112"/>
                  <a:pt x="155" y="112"/>
                  <a:pt x="155" y="112"/>
                </a:cubicBezTo>
                <a:cubicBezTo>
                  <a:pt x="158" y="112"/>
                  <a:pt x="163" y="111"/>
                  <a:pt x="170" y="111"/>
                </a:cubicBezTo>
                <a:cubicBezTo>
                  <a:pt x="171" y="119"/>
                  <a:pt x="171" y="119"/>
                  <a:pt x="171" y="119"/>
                </a:cubicBezTo>
                <a:cubicBezTo>
                  <a:pt x="163" y="120"/>
                  <a:pt x="158" y="120"/>
                  <a:pt x="156" y="120"/>
                </a:cubicBezTo>
                <a:close/>
                <a:moveTo>
                  <a:pt x="134" y="120"/>
                </a:moveTo>
                <a:cubicBezTo>
                  <a:pt x="111" y="120"/>
                  <a:pt x="111" y="120"/>
                  <a:pt x="111" y="120"/>
                </a:cubicBezTo>
                <a:cubicBezTo>
                  <a:pt x="111" y="112"/>
                  <a:pt x="111" y="112"/>
                  <a:pt x="111" y="112"/>
                </a:cubicBezTo>
                <a:cubicBezTo>
                  <a:pt x="134" y="112"/>
                  <a:pt x="134" y="112"/>
                  <a:pt x="134" y="112"/>
                </a:cubicBezTo>
                <a:lnTo>
                  <a:pt x="134" y="120"/>
                </a:lnTo>
                <a:close/>
                <a:moveTo>
                  <a:pt x="97" y="120"/>
                </a:moveTo>
                <a:cubicBezTo>
                  <a:pt x="74" y="120"/>
                  <a:pt x="74" y="120"/>
                  <a:pt x="74" y="120"/>
                </a:cubicBezTo>
                <a:cubicBezTo>
                  <a:pt x="74" y="112"/>
                  <a:pt x="74" y="112"/>
                  <a:pt x="74" y="112"/>
                </a:cubicBezTo>
                <a:cubicBezTo>
                  <a:pt x="97" y="112"/>
                  <a:pt x="97" y="112"/>
                  <a:pt x="97" y="112"/>
                </a:cubicBezTo>
                <a:lnTo>
                  <a:pt x="97" y="120"/>
                </a:lnTo>
                <a:close/>
                <a:moveTo>
                  <a:pt x="60" y="120"/>
                </a:moveTo>
                <a:cubicBezTo>
                  <a:pt x="37" y="120"/>
                  <a:pt x="37" y="120"/>
                  <a:pt x="37" y="120"/>
                </a:cubicBezTo>
                <a:cubicBezTo>
                  <a:pt x="37" y="112"/>
                  <a:pt x="37" y="112"/>
                  <a:pt x="37" y="112"/>
                </a:cubicBezTo>
                <a:cubicBezTo>
                  <a:pt x="60" y="112"/>
                  <a:pt x="60" y="112"/>
                  <a:pt x="60" y="112"/>
                </a:cubicBezTo>
                <a:lnTo>
                  <a:pt x="60" y="120"/>
                </a:lnTo>
                <a:close/>
                <a:moveTo>
                  <a:pt x="23" y="120"/>
                </a:moveTo>
                <a:cubicBezTo>
                  <a:pt x="0" y="120"/>
                  <a:pt x="0" y="120"/>
                  <a:pt x="0" y="120"/>
                </a:cubicBezTo>
                <a:cubicBezTo>
                  <a:pt x="0" y="112"/>
                  <a:pt x="0" y="112"/>
                  <a:pt x="0" y="112"/>
                </a:cubicBezTo>
                <a:cubicBezTo>
                  <a:pt x="23" y="112"/>
                  <a:pt x="23" y="112"/>
                  <a:pt x="23" y="112"/>
                </a:cubicBezTo>
                <a:lnTo>
                  <a:pt x="23" y="120"/>
                </a:lnTo>
                <a:close/>
                <a:moveTo>
                  <a:pt x="185" y="118"/>
                </a:moveTo>
                <a:cubicBezTo>
                  <a:pt x="184" y="109"/>
                  <a:pt x="184" y="109"/>
                  <a:pt x="184" y="109"/>
                </a:cubicBezTo>
                <a:cubicBezTo>
                  <a:pt x="192" y="108"/>
                  <a:pt x="199" y="106"/>
                  <a:pt x="206" y="104"/>
                </a:cubicBezTo>
                <a:cubicBezTo>
                  <a:pt x="208" y="112"/>
                  <a:pt x="208" y="112"/>
                  <a:pt x="208" y="112"/>
                </a:cubicBezTo>
                <a:cubicBezTo>
                  <a:pt x="201" y="114"/>
                  <a:pt x="194" y="116"/>
                  <a:pt x="185" y="118"/>
                </a:cubicBezTo>
                <a:close/>
                <a:moveTo>
                  <a:pt x="222" y="107"/>
                </a:moveTo>
                <a:cubicBezTo>
                  <a:pt x="218" y="99"/>
                  <a:pt x="218" y="99"/>
                  <a:pt x="218" y="99"/>
                </a:cubicBezTo>
                <a:cubicBezTo>
                  <a:pt x="225" y="95"/>
                  <a:pt x="231" y="91"/>
                  <a:pt x="235" y="86"/>
                </a:cubicBezTo>
                <a:cubicBezTo>
                  <a:pt x="242" y="92"/>
                  <a:pt x="242" y="92"/>
                  <a:pt x="242" y="92"/>
                </a:cubicBezTo>
                <a:cubicBezTo>
                  <a:pt x="237" y="98"/>
                  <a:pt x="230" y="103"/>
                  <a:pt x="222" y="107"/>
                </a:cubicBezTo>
                <a:close/>
                <a:moveTo>
                  <a:pt x="250" y="79"/>
                </a:moveTo>
                <a:cubicBezTo>
                  <a:pt x="242" y="76"/>
                  <a:pt x="242" y="76"/>
                  <a:pt x="242" y="76"/>
                </a:cubicBezTo>
                <a:cubicBezTo>
                  <a:pt x="244" y="72"/>
                  <a:pt x="244" y="67"/>
                  <a:pt x="244" y="61"/>
                </a:cubicBezTo>
                <a:cubicBezTo>
                  <a:pt x="244" y="59"/>
                  <a:pt x="244" y="57"/>
                  <a:pt x="244" y="56"/>
                </a:cubicBezTo>
                <a:cubicBezTo>
                  <a:pt x="253" y="55"/>
                  <a:pt x="253" y="55"/>
                  <a:pt x="253" y="55"/>
                </a:cubicBezTo>
                <a:cubicBezTo>
                  <a:pt x="253" y="57"/>
                  <a:pt x="253" y="59"/>
                  <a:pt x="253" y="61"/>
                </a:cubicBezTo>
                <a:cubicBezTo>
                  <a:pt x="253" y="68"/>
                  <a:pt x="252" y="74"/>
                  <a:pt x="250" y="79"/>
                </a:cubicBezTo>
                <a:close/>
                <a:moveTo>
                  <a:pt x="240" y="44"/>
                </a:moveTo>
                <a:cubicBezTo>
                  <a:pt x="238" y="38"/>
                  <a:pt x="233" y="33"/>
                  <a:pt x="227" y="28"/>
                </a:cubicBezTo>
                <a:cubicBezTo>
                  <a:pt x="232" y="21"/>
                  <a:pt x="232" y="21"/>
                  <a:pt x="232" y="21"/>
                </a:cubicBezTo>
                <a:cubicBezTo>
                  <a:pt x="239" y="27"/>
                  <a:pt x="245" y="33"/>
                  <a:pt x="248" y="40"/>
                </a:cubicBezTo>
                <a:lnTo>
                  <a:pt x="240" y="44"/>
                </a:lnTo>
                <a:close/>
                <a:moveTo>
                  <a:pt x="215" y="22"/>
                </a:moveTo>
                <a:cubicBezTo>
                  <a:pt x="209" y="19"/>
                  <a:pt x="202" y="16"/>
                  <a:pt x="194" y="14"/>
                </a:cubicBezTo>
                <a:cubicBezTo>
                  <a:pt x="197" y="6"/>
                  <a:pt x="197" y="6"/>
                  <a:pt x="197" y="6"/>
                </a:cubicBezTo>
                <a:cubicBezTo>
                  <a:pt x="205" y="8"/>
                  <a:pt x="213" y="11"/>
                  <a:pt x="219" y="14"/>
                </a:cubicBezTo>
                <a:lnTo>
                  <a:pt x="215" y="22"/>
                </a:lnTo>
                <a:close/>
                <a:moveTo>
                  <a:pt x="181" y="11"/>
                </a:moveTo>
                <a:cubicBezTo>
                  <a:pt x="169" y="9"/>
                  <a:pt x="159" y="9"/>
                  <a:pt x="159" y="9"/>
                </a:cubicBezTo>
                <a:cubicBezTo>
                  <a:pt x="159" y="0"/>
                  <a:pt x="159" y="0"/>
                  <a:pt x="159" y="0"/>
                </a:cubicBezTo>
                <a:cubicBezTo>
                  <a:pt x="159" y="0"/>
                  <a:pt x="169" y="0"/>
                  <a:pt x="183" y="3"/>
                </a:cubicBezTo>
                <a:lnTo>
                  <a:pt x="181"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81" name="Freeform 162"/>
          <p:cNvSpPr>
            <a:spLocks noEditPoints="1"/>
          </p:cNvSpPr>
          <p:nvPr userDrawn="1"/>
        </p:nvSpPr>
        <p:spPr bwMode="auto">
          <a:xfrm>
            <a:off x="9256428" y="-1076235"/>
            <a:ext cx="76200" cy="95250"/>
          </a:xfrm>
          <a:custGeom>
            <a:avLst/>
            <a:gdLst>
              <a:gd name="T0" fmla="*/ 47 w 48"/>
              <a:gd name="T1" fmla="*/ 60 h 60"/>
              <a:gd name="T2" fmla="*/ 0 w 48"/>
              <a:gd name="T3" fmla="*/ 29 h 60"/>
              <a:gd name="T4" fmla="*/ 48 w 48"/>
              <a:gd name="T5" fmla="*/ 0 h 60"/>
              <a:gd name="T6" fmla="*/ 47 w 48"/>
              <a:gd name="T7" fmla="*/ 60 h 60"/>
              <a:gd name="T8" fmla="*/ 18 w 48"/>
              <a:gd name="T9" fmla="*/ 29 h 60"/>
              <a:gd name="T10" fmla="*/ 39 w 48"/>
              <a:gd name="T11" fmla="*/ 43 h 60"/>
              <a:gd name="T12" fmla="*/ 39 w 48"/>
              <a:gd name="T13" fmla="*/ 17 h 60"/>
              <a:gd name="T14" fmla="*/ 18 w 48"/>
              <a:gd name="T15" fmla="*/ 29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60">
                <a:moveTo>
                  <a:pt x="47" y="60"/>
                </a:moveTo>
                <a:lnTo>
                  <a:pt x="0" y="29"/>
                </a:lnTo>
                <a:lnTo>
                  <a:pt x="48" y="0"/>
                </a:lnTo>
                <a:lnTo>
                  <a:pt x="47" y="60"/>
                </a:lnTo>
                <a:close/>
                <a:moveTo>
                  <a:pt x="18" y="29"/>
                </a:moveTo>
                <a:lnTo>
                  <a:pt x="39" y="43"/>
                </a:lnTo>
                <a:lnTo>
                  <a:pt x="39" y="17"/>
                </a:lnTo>
                <a:lnTo>
                  <a:pt x="18" y="2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236" name="Group 235"/>
          <p:cNvGrpSpPr>
            <a:grpSpLocks noChangeAspect="1"/>
          </p:cNvGrpSpPr>
          <p:nvPr userDrawn="1"/>
        </p:nvGrpSpPr>
        <p:grpSpPr>
          <a:xfrm>
            <a:off x="9901047" y="6189689"/>
            <a:ext cx="1802954" cy="393192"/>
            <a:chOff x="187326" y="5085556"/>
            <a:chExt cx="8393112" cy="1830388"/>
          </a:xfrm>
          <a:solidFill>
            <a:schemeClr val="bg1"/>
          </a:solidFill>
        </p:grpSpPr>
        <p:sp>
          <p:nvSpPr>
            <p:cNvPr id="237"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38"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39"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0"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1"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4"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5"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7"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Tree>
    <p:extLst>
      <p:ext uri="{BB962C8B-B14F-4D97-AF65-F5344CB8AC3E}">
        <p14:creationId xmlns:p14="http://schemas.microsoft.com/office/powerpoint/2010/main" val="1881634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02"/>
                                        </p:tgtEl>
                                        <p:attrNameLst>
                                          <p:attrName>style.visibility</p:attrName>
                                        </p:attrNameLst>
                                      </p:cBhvr>
                                      <p:to>
                                        <p:strVal val="visible"/>
                                      </p:to>
                                    </p:set>
                                    <p:animEffect transition="in" filter="wipe(up)">
                                      <p:cBhvr>
                                        <p:cTn id="7" dur="500"/>
                                        <p:tgtEl>
                                          <p:spTgt spid="302"/>
                                        </p:tgtEl>
                                      </p:cBhvr>
                                    </p:animEffect>
                                  </p:childTnLst>
                                </p:cTn>
                              </p:par>
                            </p:childTnLst>
                          </p:cTn>
                        </p:par>
                        <p:par>
                          <p:cTn id="8" fill="hold">
                            <p:stCondLst>
                              <p:cond delay="500"/>
                            </p:stCondLst>
                            <p:childTnLst>
                              <p:par>
                                <p:cTn id="9" presetID="55" presetClass="entr" presetSubtype="0" fill="hold" grpId="0" nodeType="afterEffect">
                                  <p:stCondLst>
                                    <p:cond delay="0"/>
                                  </p:stCondLst>
                                  <p:childTnLst>
                                    <p:set>
                                      <p:cBhvr>
                                        <p:cTn id="10" dur="1" fill="hold">
                                          <p:stCondLst>
                                            <p:cond delay="0"/>
                                          </p:stCondLst>
                                        </p:cTn>
                                        <p:tgtEl>
                                          <p:spTgt spid="81"/>
                                        </p:tgtEl>
                                        <p:attrNameLst>
                                          <p:attrName>style.visibility</p:attrName>
                                        </p:attrNameLst>
                                      </p:cBhvr>
                                      <p:to>
                                        <p:strVal val="visible"/>
                                      </p:to>
                                    </p:set>
                                    <p:anim calcmode="lin" valueType="num">
                                      <p:cBhvr>
                                        <p:cTn id="11" dur="350" fill="hold"/>
                                        <p:tgtEl>
                                          <p:spTgt spid="81"/>
                                        </p:tgtEl>
                                        <p:attrNameLst>
                                          <p:attrName>ppt_w</p:attrName>
                                        </p:attrNameLst>
                                      </p:cBhvr>
                                      <p:tavLst>
                                        <p:tav tm="0">
                                          <p:val>
                                            <p:strVal val="#ppt_w*0.70"/>
                                          </p:val>
                                        </p:tav>
                                        <p:tav tm="100000">
                                          <p:val>
                                            <p:strVal val="#ppt_w"/>
                                          </p:val>
                                        </p:tav>
                                      </p:tavLst>
                                    </p:anim>
                                    <p:anim calcmode="lin" valueType="num">
                                      <p:cBhvr>
                                        <p:cTn id="12" dur="350" fill="hold"/>
                                        <p:tgtEl>
                                          <p:spTgt spid="81"/>
                                        </p:tgtEl>
                                        <p:attrNameLst>
                                          <p:attrName>ppt_h</p:attrName>
                                        </p:attrNameLst>
                                      </p:cBhvr>
                                      <p:tavLst>
                                        <p:tav tm="0">
                                          <p:val>
                                            <p:strVal val="#ppt_h"/>
                                          </p:val>
                                        </p:tav>
                                        <p:tav tm="100000">
                                          <p:val>
                                            <p:strVal val="#ppt_h"/>
                                          </p:val>
                                        </p:tav>
                                      </p:tavLst>
                                    </p:anim>
                                    <p:animEffect transition="in" filter="fade">
                                      <p:cBhvr>
                                        <p:cTn id="13" dur="350"/>
                                        <p:tgtEl>
                                          <p:spTgt spid="81"/>
                                        </p:tgtEl>
                                      </p:cBhvr>
                                    </p:animEffect>
                                  </p:childTnLst>
                                </p:cTn>
                              </p:par>
                              <p:par>
                                <p:cTn id="14" presetID="10" presetClass="entr" presetSubtype="0" fill="hold" grpId="0" nodeType="withEffect">
                                  <p:stCondLst>
                                    <p:cond delay="500"/>
                                  </p:stCondLst>
                                  <p:childTnLst>
                                    <p:set>
                                      <p:cBhvr>
                                        <p:cTn id="15" dur="1" fill="hold">
                                          <p:stCondLst>
                                            <p:cond delay="0"/>
                                          </p:stCondLst>
                                        </p:cTn>
                                        <p:tgtEl>
                                          <p:spTgt spid="63"/>
                                        </p:tgtEl>
                                        <p:attrNameLst>
                                          <p:attrName>style.visibility</p:attrName>
                                        </p:attrNameLst>
                                      </p:cBhvr>
                                      <p:to>
                                        <p:strVal val="visible"/>
                                      </p:to>
                                    </p:set>
                                    <p:animEffect transition="in" filter="fade">
                                      <p:cBhvr>
                                        <p:cTn id="16" dur="500"/>
                                        <p:tgtEl>
                                          <p:spTgt spid="63"/>
                                        </p:tgtEl>
                                      </p:cBhvr>
                                    </p:animEffect>
                                  </p:childTnLst>
                                </p:cTn>
                              </p:par>
                            </p:childTnLst>
                          </p:cTn>
                        </p:par>
                        <p:par>
                          <p:cTn id="17" fill="hold">
                            <p:stCondLst>
                              <p:cond delay="1500"/>
                            </p:stCondLst>
                            <p:childTnLst>
                              <p:par>
                                <p:cTn id="18" presetID="35" presetClass="entr" presetSubtype="0" fill="hold" nodeType="afterEffect">
                                  <p:stCondLst>
                                    <p:cond delay="0"/>
                                  </p:stCondLst>
                                  <p:childTnLst>
                                    <p:set>
                                      <p:cBhvr>
                                        <p:cTn id="19" dur="1" fill="hold">
                                          <p:stCondLst>
                                            <p:cond delay="0"/>
                                          </p:stCondLst>
                                        </p:cTn>
                                        <p:tgtEl>
                                          <p:spTgt spid="3172"/>
                                        </p:tgtEl>
                                        <p:attrNameLst>
                                          <p:attrName>style.visibility</p:attrName>
                                        </p:attrNameLst>
                                      </p:cBhvr>
                                      <p:to>
                                        <p:strVal val="visible"/>
                                      </p:to>
                                    </p:set>
                                    <p:animEffect transition="in" filter="fade">
                                      <p:cBhvr>
                                        <p:cTn id="20" dur="1000"/>
                                        <p:tgtEl>
                                          <p:spTgt spid="3172"/>
                                        </p:tgtEl>
                                      </p:cBhvr>
                                    </p:animEffect>
                                    <p:anim calcmode="lin" valueType="num">
                                      <p:cBhvr>
                                        <p:cTn id="21" dur="1000" fill="hold"/>
                                        <p:tgtEl>
                                          <p:spTgt spid="3172"/>
                                        </p:tgtEl>
                                        <p:attrNameLst>
                                          <p:attrName>style.rotation</p:attrName>
                                        </p:attrNameLst>
                                      </p:cBhvr>
                                      <p:tavLst>
                                        <p:tav tm="0">
                                          <p:val>
                                            <p:fltVal val="720"/>
                                          </p:val>
                                        </p:tav>
                                        <p:tav tm="100000">
                                          <p:val>
                                            <p:fltVal val="0"/>
                                          </p:val>
                                        </p:tav>
                                      </p:tavLst>
                                    </p:anim>
                                    <p:anim calcmode="lin" valueType="num">
                                      <p:cBhvr>
                                        <p:cTn id="22" dur="1000" fill="hold"/>
                                        <p:tgtEl>
                                          <p:spTgt spid="3172"/>
                                        </p:tgtEl>
                                        <p:attrNameLst>
                                          <p:attrName>ppt_h</p:attrName>
                                        </p:attrNameLst>
                                      </p:cBhvr>
                                      <p:tavLst>
                                        <p:tav tm="0">
                                          <p:val>
                                            <p:fltVal val="0"/>
                                          </p:val>
                                        </p:tav>
                                        <p:tav tm="100000">
                                          <p:val>
                                            <p:strVal val="#ppt_h"/>
                                          </p:val>
                                        </p:tav>
                                      </p:tavLst>
                                    </p:anim>
                                    <p:anim calcmode="lin" valueType="num">
                                      <p:cBhvr>
                                        <p:cTn id="23" dur="1000" fill="hold"/>
                                        <p:tgtEl>
                                          <p:spTgt spid="3172"/>
                                        </p:tgtEl>
                                        <p:attrNameLst>
                                          <p:attrName>ppt_w</p:attrName>
                                        </p:attrNameLst>
                                      </p:cBhvr>
                                      <p:tavLst>
                                        <p:tav tm="0">
                                          <p:val>
                                            <p:fltVal val="0"/>
                                          </p:val>
                                        </p:tav>
                                        <p:tav tm="100000">
                                          <p:val>
                                            <p:strVal val="#ppt_w"/>
                                          </p:val>
                                        </p:tav>
                                      </p:tavLst>
                                    </p:anim>
                                  </p:childTnLst>
                                </p:cTn>
                              </p:par>
                              <p:par>
                                <p:cTn id="24" presetID="8" presetClass="entr" presetSubtype="16" fill="hold" nodeType="withEffect">
                                  <p:stCondLst>
                                    <p:cond delay="0"/>
                                  </p:stCondLst>
                                  <p:childTnLst>
                                    <p:set>
                                      <p:cBhvr>
                                        <p:cTn id="25" dur="1" fill="hold">
                                          <p:stCondLst>
                                            <p:cond delay="0"/>
                                          </p:stCondLst>
                                        </p:cTn>
                                        <p:tgtEl>
                                          <p:spTgt spid="327"/>
                                        </p:tgtEl>
                                        <p:attrNameLst>
                                          <p:attrName>style.visibility</p:attrName>
                                        </p:attrNameLst>
                                      </p:cBhvr>
                                      <p:to>
                                        <p:strVal val="visible"/>
                                      </p:to>
                                    </p:set>
                                    <p:animEffect transition="in" filter="diamond(in)">
                                      <p:cBhvr>
                                        <p:cTn id="26" dur="1000"/>
                                        <p:tgtEl>
                                          <p:spTgt spid="327"/>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3199"/>
                                        </p:tgtEl>
                                        <p:attrNameLst>
                                          <p:attrName>style.visibility</p:attrName>
                                        </p:attrNameLst>
                                      </p:cBhvr>
                                      <p:to>
                                        <p:strVal val="visible"/>
                                      </p:to>
                                    </p:set>
                                    <p:animEffect transition="in" filter="fade">
                                      <p:cBhvr>
                                        <p:cTn id="30" dur="500"/>
                                        <p:tgtEl>
                                          <p:spTgt spid="3199"/>
                                        </p:tgtEl>
                                      </p:cBhvr>
                                    </p:animEffect>
                                  </p:childTnLst>
                                </p:cTn>
                              </p:par>
                            </p:childTnLst>
                          </p:cTn>
                        </p:par>
                        <p:par>
                          <p:cTn id="31" fill="hold">
                            <p:stCondLst>
                              <p:cond delay="3000"/>
                            </p:stCondLst>
                            <p:childTnLst>
                              <p:par>
                                <p:cTn id="32" presetID="8" presetClass="emph" presetSubtype="0" fill="hold" nodeType="afterEffect">
                                  <p:stCondLst>
                                    <p:cond delay="0"/>
                                  </p:stCondLst>
                                  <p:childTnLst>
                                    <p:animRot by="21600000">
                                      <p:cBhvr>
                                        <p:cTn id="33" dur="1500" fill="hold"/>
                                        <p:tgtEl>
                                          <p:spTgt spid="3199"/>
                                        </p:tgtEl>
                                        <p:attrNameLst>
                                          <p:attrName>r</p:attrName>
                                        </p:attrNameLst>
                                      </p:cBhvr>
                                    </p:animRot>
                                  </p:childTnLst>
                                </p:cTn>
                              </p:par>
                              <p:par>
                                <p:cTn id="34" presetID="10" presetClass="entr" presetSubtype="0" fill="hold" nodeType="withEffect">
                                  <p:stCondLst>
                                    <p:cond delay="0"/>
                                  </p:stCondLst>
                                  <p:childTnLst>
                                    <p:set>
                                      <p:cBhvr>
                                        <p:cTn id="35" dur="1" fill="hold">
                                          <p:stCondLst>
                                            <p:cond delay="0"/>
                                          </p:stCondLst>
                                        </p:cTn>
                                        <p:tgtEl>
                                          <p:spTgt spid="257"/>
                                        </p:tgtEl>
                                        <p:attrNameLst>
                                          <p:attrName>style.visibility</p:attrName>
                                        </p:attrNameLst>
                                      </p:cBhvr>
                                      <p:to>
                                        <p:strVal val="visible"/>
                                      </p:to>
                                    </p:set>
                                    <p:animEffect transition="in" filter="fade">
                                      <p:cBhvr>
                                        <p:cTn id="36" dur="500"/>
                                        <p:tgtEl>
                                          <p:spTgt spid="257"/>
                                        </p:tgtEl>
                                      </p:cBhvr>
                                    </p:animEffect>
                                  </p:childTnLst>
                                </p:cTn>
                              </p:par>
                              <p:par>
                                <p:cTn id="37" presetID="10" presetClass="entr" presetSubtype="0" fill="hold" nodeType="withEffect">
                                  <p:stCondLst>
                                    <p:cond delay="0"/>
                                  </p:stCondLst>
                                  <p:childTnLst>
                                    <p:set>
                                      <p:cBhvr>
                                        <p:cTn id="38" dur="1" fill="hold">
                                          <p:stCondLst>
                                            <p:cond delay="0"/>
                                          </p:stCondLst>
                                        </p:cTn>
                                        <p:tgtEl>
                                          <p:spTgt spid="256"/>
                                        </p:tgtEl>
                                        <p:attrNameLst>
                                          <p:attrName>style.visibility</p:attrName>
                                        </p:attrNameLst>
                                      </p:cBhvr>
                                      <p:to>
                                        <p:strVal val="visible"/>
                                      </p:to>
                                    </p:set>
                                    <p:animEffect transition="in" filter="fade">
                                      <p:cBhvr>
                                        <p:cTn id="39" dur="500"/>
                                        <p:tgtEl>
                                          <p:spTgt spid="256"/>
                                        </p:tgtEl>
                                      </p:cBhvr>
                                    </p:animEffect>
                                  </p:childTnLst>
                                </p:cTn>
                              </p:par>
                              <p:par>
                                <p:cTn id="40" presetID="8" presetClass="emph" presetSubtype="0" repeatCount="indefinite" fill="hold" nodeType="withEffect">
                                  <p:stCondLst>
                                    <p:cond delay="0"/>
                                  </p:stCondLst>
                                  <p:childTnLst>
                                    <p:animRot by="21600000">
                                      <p:cBhvr>
                                        <p:cTn id="41" dur="2000" fill="hold"/>
                                        <p:tgtEl>
                                          <p:spTgt spid="256"/>
                                        </p:tgtEl>
                                        <p:attrNameLst>
                                          <p:attrName>r</p:attrName>
                                        </p:attrNameLst>
                                      </p:cBhvr>
                                    </p:animRot>
                                  </p:childTnLst>
                                </p:cTn>
                              </p:par>
                              <p:par>
                                <p:cTn id="42" presetID="8" presetClass="emph" presetSubtype="0" fill="hold" nodeType="withEffect">
                                  <p:stCondLst>
                                    <p:cond delay="0"/>
                                  </p:stCondLst>
                                  <p:childTnLst>
                                    <p:animRot by="21600000">
                                      <p:cBhvr>
                                        <p:cTn id="43" dur="2000" fill="hold"/>
                                        <p:tgtEl>
                                          <p:spTgt spid="256"/>
                                        </p:tgtEl>
                                        <p:attrNameLst>
                                          <p:attrName>r</p:attrName>
                                        </p:attrNameLst>
                                      </p:cBhvr>
                                    </p:animRot>
                                  </p:childTnLst>
                                </p:cTn>
                              </p:par>
                              <p:par>
                                <p:cTn id="44" presetID="8" presetClass="emph" presetSubtype="0" repeatCount="indefinite" fill="hold" nodeType="withEffect">
                                  <p:stCondLst>
                                    <p:cond delay="0"/>
                                  </p:stCondLst>
                                  <p:childTnLst>
                                    <p:animRot by="21600000">
                                      <p:cBhvr>
                                        <p:cTn id="45" dur="2000" fill="hold"/>
                                        <p:tgtEl>
                                          <p:spTgt spid="3199"/>
                                        </p:tgtEl>
                                        <p:attrNameLst>
                                          <p:attrName>r</p:attrName>
                                        </p:attrNameLst>
                                      </p:cBhvr>
                                    </p:animRot>
                                  </p:childTnLst>
                                </p:cTn>
                              </p:par>
                              <p:par>
                                <p:cTn id="46" presetID="10" presetClass="entr" presetSubtype="0" fill="hold" nodeType="withEffect">
                                  <p:stCondLst>
                                    <p:cond delay="0"/>
                                  </p:stCondLst>
                                  <p:childTnLst>
                                    <p:set>
                                      <p:cBhvr>
                                        <p:cTn id="47" dur="1" fill="hold">
                                          <p:stCondLst>
                                            <p:cond delay="0"/>
                                          </p:stCondLst>
                                        </p:cTn>
                                        <p:tgtEl>
                                          <p:spTgt spid="258"/>
                                        </p:tgtEl>
                                        <p:attrNameLst>
                                          <p:attrName>style.visibility</p:attrName>
                                        </p:attrNameLst>
                                      </p:cBhvr>
                                      <p:to>
                                        <p:strVal val="visible"/>
                                      </p:to>
                                    </p:set>
                                    <p:animEffect transition="in" filter="fade">
                                      <p:cBhvr>
                                        <p:cTn id="48" dur="500"/>
                                        <p:tgtEl>
                                          <p:spTgt spid="258"/>
                                        </p:tgtEl>
                                      </p:cBhvr>
                                    </p:animEffect>
                                  </p:childTnLst>
                                </p:cTn>
                              </p:par>
                              <p:par>
                                <p:cTn id="49" presetID="31" presetClass="entr" presetSubtype="0" fill="hold" nodeType="withEffect">
                                  <p:stCondLst>
                                    <p:cond delay="0"/>
                                  </p:stCondLst>
                                  <p:childTnLst>
                                    <p:set>
                                      <p:cBhvr>
                                        <p:cTn id="50" dur="1" fill="hold">
                                          <p:stCondLst>
                                            <p:cond delay="0"/>
                                          </p:stCondLst>
                                        </p:cTn>
                                        <p:tgtEl>
                                          <p:spTgt spid="258"/>
                                        </p:tgtEl>
                                        <p:attrNameLst>
                                          <p:attrName>style.visibility</p:attrName>
                                        </p:attrNameLst>
                                      </p:cBhvr>
                                      <p:to>
                                        <p:strVal val="visible"/>
                                      </p:to>
                                    </p:set>
                                    <p:anim calcmode="lin" valueType="num">
                                      <p:cBhvr>
                                        <p:cTn id="51" dur="1000" fill="hold"/>
                                        <p:tgtEl>
                                          <p:spTgt spid="258"/>
                                        </p:tgtEl>
                                        <p:attrNameLst>
                                          <p:attrName>ppt_w</p:attrName>
                                        </p:attrNameLst>
                                      </p:cBhvr>
                                      <p:tavLst>
                                        <p:tav tm="0">
                                          <p:val>
                                            <p:fltVal val="0"/>
                                          </p:val>
                                        </p:tav>
                                        <p:tav tm="100000">
                                          <p:val>
                                            <p:strVal val="#ppt_w"/>
                                          </p:val>
                                        </p:tav>
                                      </p:tavLst>
                                    </p:anim>
                                    <p:anim calcmode="lin" valueType="num">
                                      <p:cBhvr>
                                        <p:cTn id="52" dur="1000" fill="hold"/>
                                        <p:tgtEl>
                                          <p:spTgt spid="258"/>
                                        </p:tgtEl>
                                        <p:attrNameLst>
                                          <p:attrName>ppt_h</p:attrName>
                                        </p:attrNameLst>
                                      </p:cBhvr>
                                      <p:tavLst>
                                        <p:tav tm="0">
                                          <p:val>
                                            <p:fltVal val="0"/>
                                          </p:val>
                                        </p:tav>
                                        <p:tav tm="100000">
                                          <p:val>
                                            <p:strVal val="#ppt_h"/>
                                          </p:val>
                                        </p:tav>
                                      </p:tavLst>
                                    </p:anim>
                                    <p:anim calcmode="lin" valueType="num">
                                      <p:cBhvr>
                                        <p:cTn id="53" dur="1000" fill="hold"/>
                                        <p:tgtEl>
                                          <p:spTgt spid="258"/>
                                        </p:tgtEl>
                                        <p:attrNameLst>
                                          <p:attrName>style.rotation</p:attrName>
                                        </p:attrNameLst>
                                      </p:cBhvr>
                                      <p:tavLst>
                                        <p:tav tm="0">
                                          <p:val>
                                            <p:fltVal val="90"/>
                                          </p:val>
                                        </p:tav>
                                        <p:tav tm="100000">
                                          <p:val>
                                            <p:fltVal val="0"/>
                                          </p:val>
                                        </p:tav>
                                      </p:tavLst>
                                    </p:anim>
                                    <p:animEffect transition="in" filter="fade">
                                      <p:cBhvr>
                                        <p:cTn id="54" dur="1000"/>
                                        <p:tgtEl>
                                          <p:spTgt spid="258"/>
                                        </p:tgtEl>
                                      </p:cBhvr>
                                    </p:animEffect>
                                  </p:childTnLst>
                                </p:cTn>
                              </p:par>
                              <p:par>
                                <p:cTn id="55" presetID="10" presetClass="entr" presetSubtype="0" fill="hold" nodeType="withEffect">
                                  <p:stCondLst>
                                    <p:cond delay="250"/>
                                  </p:stCondLst>
                                  <p:childTnLst>
                                    <p:set>
                                      <p:cBhvr>
                                        <p:cTn id="56" dur="1" fill="hold">
                                          <p:stCondLst>
                                            <p:cond delay="0"/>
                                          </p:stCondLst>
                                        </p:cTn>
                                        <p:tgtEl>
                                          <p:spTgt spid="259"/>
                                        </p:tgtEl>
                                        <p:attrNameLst>
                                          <p:attrName>style.visibility</p:attrName>
                                        </p:attrNameLst>
                                      </p:cBhvr>
                                      <p:to>
                                        <p:strVal val="visible"/>
                                      </p:to>
                                    </p:set>
                                    <p:animEffect transition="in" filter="fade">
                                      <p:cBhvr>
                                        <p:cTn id="57" dur="500"/>
                                        <p:tgtEl>
                                          <p:spTgt spid="259"/>
                                        </p:tgtEl>
                                      </p:cBhvr>
                                    </p:animEffect>
                                  </p:childTnLst>
                                </p:cTn>
                              </p:par>
                              <p:par>
                                <p:cTn id="58" presetID="31" presetClass="entr" presetSubtype="0" fill="hold" nodeType="withEffect">
                                  <p:stCondLst>
                                    <p:cond delay="250"/>
                                  </p:stCondLst>
                                  <p:childTnLst>
                                    <p:set>
                                      <p:cBhvr>
                                        <p:cTn id="59" dur="1" fill="hold">
                                          <p:stCondLst>
                                            <p:cond delay="0"/>
                                          </p:stCondLst>
                                        </p:cTn>
                                        <p:tgtEl>
                                          <p:spTgt spid="259"/>
                                        </p:tgtEl>
                                        <p:attrNameLst>
                                          <p:attrName>style.visibility</p:attrName>
                                        </p:attrNameLst>
                                      </p:cBhvr>
                                      <p:to>
                                        <p:strVal val="visible"/>
                                      </p:to>
                                    </p:set>
                                    <p:anim calcmode="lin" valueType="num">
                                      <p:cBhvr>
                                        <p:cTn id="60" dur="1000" fill="hold"/>
                                        <p:tgtEl>
                                          <p:spTgt spid="259"/>
                                        </p:tgtEl>
                                        <p:attrNameLst>
                                          <p:attrName>ppt_w</p:attrName>
                                        </p:attrNameLst>
                                      </p:cBhvr>
                                      <p:tavLst>
                                        <p:tav tm="0">
                                          <p:val>
                                            <p:fltVal val="0"/>
                                          </p:val>
                                        </p:tav>
                                        <p:tav tm="100000">
                                          <p:val>
                                            <p:strVal val="#ppt_w"/>
                                          </p:val>
                                        </p:tav>
                                      </p:tavLst>
                                    </p:anim>
                                    <p:anim calcmode="lin" valueType="num">
                                      <p:cBhvr>
                                        <p:cTn id="61" dur="1000" fill="hold"/>
                                        <p:tgtEl>
                                          <p:spTgt spid="259"/>
                                        </p:tgtEl>
                                        <p:attrNameLst>
                                          <p:attrName>ppt_h</p:attrName>
                                        </p:attrNameLst>
                                      </p:cBhvr>
                                      <p:tavLst>
                                        <p:tav tm="0">
                                          <p:val>
                                            <p:fltVal val="0"/>
                                          </p:val>
                                        </p:tav>
                                        <p:tav tm="100000">
                                          <p:val>
                                            <p:strVal val="#ppt_h"/>
                                          </p:val>
                                        </p:tav>
                                      </p:tavLst>
                                    </p:anim>
                                    <p:anim calcmode="lin" valueType="num">
                                      <p:cBhvr>
                                        <p:cTn id="62" dur="1000" fill="hold"/>
                                        <p:tgtEl>
                                          <p:spTgt spid="259"/>
                                        </p:tgtEl>
                                        <p:attrNameLst>
                                          <p:attrName>style.rotation</p:attrName>
                                        </p:attrNameLst>
                                      </p:cBhvr>
                                      <p:tavLst>
                                        <p:tav tm="0">
                                          <p:val>
                                            <p:fltVal val="90"/>
                                          </p:val>
                                        </p:tav>
                                        <p:tav tm="100000">
                                          <p:val>
                                            <p:fltVal val="0"/>
                                          </p:val>
                                        </p:tav>
                                      </p:tavLst>
                                    </p:anim>
                                    <p:animEffect transition="in" filter="fade">
                                      <p:cBhvr>
                                        <p:cTn id="63" dur="1000"/>
                                        <p:tgtEl>
                                          <p:spTgt spid="259"/>
                                        </p:tgtEl>
                                      </p:cBhvr>
                                    </p:animEffect>
                                  </p:childTnLst>
                                </p:cTn>
                              </p:par>
                              <p:par>
                                <p:cTn id="64" presetID="31" presetClass="entr" presetSubtype="0" fill="hold" nodeType="withEffect">
                                  <p:stCondLst>
                                    <p:cond delay="250"/>
                                  </p:stCondLst>
                                  <p:childTnLst>
                                    <p:set>
                                      <p:cBhvr>
                                        <p:cTn id="65" dur="1" fill="hold">
                                          <p:stCondLst>
                                            <p:cond delay="0"/>
                                          </p:stCondLst>
                                        </p:cTn>
                                        <p:tgtEl>
                                          <p:spTgt spid="263"/>
                                        </p:tgtEl>
                                        <p:attrNameLst>
                                          <p:attrName>style.visibility</p:attrName>
                                        </p:attrNameLst>
                                      </p:cBhvr>
                                      <p:to>
                                        <p:strVal val="visible"/>
                                      </p:to>
                                    </p:set>
                                    <p:anim calcmode="lin" valueType="num">
                                      <p:cBhvr>
                                        <p:cTn id="66" dur="1000" fill="hold"/>
                                        <p:tgtEl>
                                          <p:spTgt spid="263"/>
                                        </p:tgtEl>
                                        <p:attrNameLst>
                                          <p:attrName>ppt_w</p:attrName>
                                        </p:attrNameLst>
                                      </p:cBhvr>
                                      <p:tavLst>
                                        <p:tav tm="0">
                                          <p:val>
                                            <p:fltVal val="0"/>
                                          </p:val>
                                        </p:tav>
                                        <p:tav tm="100000">
                                          <p:val>
                                            <p:strVal val="#ppt_w"/>
                                          </p:val>
                                        </p:tav>
                                      </p:tavLst>
                                    </p:anim>
                                    <p:anim calcmode="lin" valueType="num">
                                      <p:cBhvr>
                                        <p:cTn id="67" dur="1000" fill="hold"/>
                                        <p:tgtEl>
                                          <p:spTgt spid="263"/>
                                        </p:tgtEl>
                                        <p:attrNameLst>
                                          <p:attrName>ppt_h</p:attrName>
                                        </p:attrNameLst>
                                      </p:cBhvr>
                                      <p:tavLst>
                                        <p:tav tm="0">
                                          <p:val>
                                            <p:fltVal val="0"/>
                                          </p:val>
                                        </p:tav>
                                        <p:tav tm="100000">
                                          <p:val>
                                            <p:strVal val="#ppt_h"/>
                                          </p:val>
                                        </p:tav>
                                      </p:tavLst>
                                    </p:anim>
                                    <p:anim calcmode="lin" valueType="num">
                                      <p:cBhvr>
                                        <p:cTn id="68" dur="1000" fill="hold"/>
                                        <p:tgtEl>
                                          <p:spTgt spid="263"/>
                                        </p:tgtEl>
                                        <p:attrNameLst>
                                          <p:attrName>style.rotation</p:attrName>
                                        </p:attrNameLst>
                                      </p:cBhvr>
                                      <p:tavLst>
                                        <p:tav tm="0">
                                          <p:val>
                                            <p:fltVal val="90"/>
                                          </p:val>
                                        </p:tav>
                                        <p:tav tm="100000">
                                          <p:val>
                                            <p:fltVal val="0"/>
                                          </p:val>
                                        </p:tav>
                                      </p:tavLst>
                                    </p:anim>
                                    <p:animEffect transition="in" filter="fade">
                                      <p:cBhvr>
                                        <p:cTn id="69" dur="1000"/>
                                        <p:tgtEl>
                                          <p:spTgt spid="263"/>
                                        </p:tgtEl>
                                      </p:cBhvr>
                                    </p:animEffect>
                                  </p:childTnLst>
                                </p:cTn>
                              </p:par>
                              <p:par>
                                <p:cTn id="70" presetID="19" presetClass="entr" presetSubtype="10" fill="hold" grpId="0" nodeType="withEffect">
                                  <p:stCondLst>
                                    <p:cond delay="500"/>
                                  </p:stCondLst>
                                  <p:childTnLst>
                                    <p:set>
                                      <p:cBhvr>
                                        <p:cTn id="71" dur="1" fill="hold">
                                          <p:stCondLst>
                                            <p:cond delay="0"/>
                                          </p:stCondLst>
                                        </p:cTn>
                                        <p:tgtEl>
                                          <p:spTgt spid="3154"/>
                                        </p:tgtEl>
                                        <p:attrNameLst>
                                          <p:attrName>style.visibility</p:attrName>
                                        </p:attrNameLst>
                                      </p:cBhvr>
                                      <p:to>
                                        <p:strVal val="visible"/>
                                      </p:to>
                                    </p:set>
                                    <p:anim calcmode="lin" valueType="num">
                                      <p:cBhvr>
                                        <p:cTn id="72" dur="1000" fill="hold"/>
                                        <p:tgtEl>
                                          <p:spTgt spid="3154"/>
                                        </p:tgtEl>
                                        <p:attrNameLst>
                                          <p:attrName>ppt_w</p:attrName>
                                        </p:attrNameLst>
                                      </p:cBhvr>
                                      <p:tavLst>
                                        <p:tav tm="0" fmla="#ppt_w*sin(2.5*pi*$)">
                                          <p:val>
                                            <p:fltVal val="0"/>
                                          </p:val>
                                        </p:tav>
                                        <p:tav tm="100000">
                                          <p:val>
                                            <p:fltVal val="1"/>
                                          </p:val>
                                        </p:tav>
                                      </p:tavLst>
                                    </p:anim>
                                    <p:anim calcmode="lin" valueType="num">
                                      <p:cBhvr>
                                        <p:cTn id="73" dur="1000" fill="hold"/>
                                        <p:tgtEl>
                                          <p:spTgt spid="3154"/>
                                        </p:tgtEl>
                                        <p:attrNameLst>
                                          <p:attrName>ppt_h</p:attrName>
                                        </p:attrNameLst>
                                      </p:cBhvr>
                                      <p:tavLst>
                                        <p:tav tm="0">
                                          <p:val>
                                            <p:strVal val="#ppt_h"/>
                                          </p:val>
                                        </p:tav>
                                        <p:tav tm="100000">
                                          <p:val>
                                            <p:strVal val="#ppt_h"/>
                                          </p:val>
                                        </p:tav>
                                      </p:tavLst>
                                    </p:anim>
                                  </p:childTnLst>
                                </p:cTn>
                              </p:par>
                              <p:par>
                                <p:cTn id="74" presetID="21" presetClass="entr" presetSubtype="8" fill="hold" nodeType="withEffect">
                                  <p:stCondLst>
                                    <p:cond delay="500"/>
                                  </p:stCondLst>
                                  <p:childTnLst>
                                    <p:set>
                                      <p:cBhvr>
                                        <p:cTn id="75" dur="1" fill="hold">
                                          <p:stCondLst>
                                            <p:cond delay="0"/>
                                          </p:stCondLst>
                                        </p:cTn>
                                        <p:tgtEl>
                                          <p:spTgt spid="260"/>
                                        </p:tgtEl>
                                        <p:attrNameLst>
                                          <p:attrName>style.visibility</p:attrName>
                                        </p:attrNameLst>
                                      </p:cBhvr>
                                      <p:to>
                                        <p:strVal val="visible"/>
                                      </p:to>
                                    </p:set>
                                    <p:animEffect transition="in" filter="wheel(8)">
                                      <p:cBhvr>
                                        <p:cTn id="76" dur="500"/>
                                        <p:tgtEl>
                                          <p:spTgt spid="260"/>
                                        </p:tgtEl>
                                      </p:cBhvr>
                                    </p:animEffect>
                                  </p:childTnLst>
                                </p:cTn>
                              </p:par>
                              <p:par>
                                <p:cTn id="77" presetID="21" presetClass="entr" presetSubtype="8" fill="hold" nodeType="withEffect">
                                  <p:stCondLst>
                                    <p:cond delay="500"/>
                                  </p:stCondLst>
                                  <p:childTnLst>
                                    <p:set>
                                      <p:cBhvr>
                                        <p:cTn id="78" dur="1" fill="hold">
                                          <p:stCondLst>
                                            <p:cond delay="0"/>
                                          </p:stCondLst>
                                        </p:cTn>
                                        <p:tgtEl>
                                          <p:spTgt spid="261"/>
                                        </p:tgtEl>
                                        <p:attrNameLst>
                                          <p:attrName>style.visibility</p:attrName>
                                        </p:attrNameLst>
                                      </p:cBhvr>
                                      <p:to>
                                        <p:strVal val="visible"/>
                                      </p:to>
                                    </p:set>
                                    <p:animEffect transition="in" filter="wheel(8)">
                                      <p:cBhvr>
                                        <p:cTn id="79" dur="500"/>
                                        <p:tgtEl>
                                          <p:spTgt spid="261"/>
                                        </p:tgtEl>
                                      </p:cBhvr>
                                    </p:animEffect>
                                  </p:childTnLst>
                                </p:cTn>
                              </p:par>
                              <p:par>
                                <p:cTn id="80" presetID="21" presetClass="entr" presetSubtype="8" fill="hold" nodeType="withEffect">
                                  <p:stCondLst>
                                    <p:cond delay="500"/>
                                  </p:stCondLst>
                                  <p:childTnLst>
                                    <p:set>
                                      <p:cBhvr>
                                        <p:cTn id="81" dur="1" fill="hold">
                                          <p:stCondLst>
                                            <p:cond delay="0"/>
                                          </p:stCondLst>
                                        </p:cTn>
                                        <p:tgtEl>
                                          <p:spTgt spid="262"/>
                                        </p:tgtEl>
                                        <p:attrNameLst>
                                          <p:attrName>style.visibility</p:attrName>
                                        </p:attrNameLst>
                                      </p:cBhvr>
                                      <p:to>
                                        <p:strVal val="visible"/>
                                      </p:to>
                                    </p:set>
                                    <p:animEffect transition="in" filter="wheel(8)">
                                      <p:cBhvr>
                                        <p:cTn id="82" dur="500"/>
                                        <p:tgtEl>
                                          <p:spTgt spid="262"/>
                                        </p:tgtEl>
                                      </p:cBhvr>
                                    </p:animEffect>
                                  </p:childTnLst>
                                </p:cTn>
                              </p:par>
                              <p:par>
                                <p:cTn id="83" presetID="22" presetClass="entr" presetSubtype="1" fill="hold" grpId="0" nodeType="withEffect">
                                  <p:stCondLst>
                                    <p:cond delay="250"/>
                                  </p:stCondLst>
                                  <p:childTnLst>
                                    <p:set>
                                      <p:cBhvr>
                                        <p:cTn id="84" dur="1" fill="hold">
                                          <p:stCondLst>
                                            <p:cond delay="0"/>
                                          </p:stCondLst>
                                        </p:cTn>
                                        <p:tgtEl>
                                          <p:spTgt spid="84"/>
                                        </p:tgtEl>
                                        <p:attrNameLst>
                                          <p:attrName>style.visibility</p:attrName>
                                        </p:attrNameLst>
                                      </p:cBhvr>
                                      <p:to>
                                        <p:strVal val="visible"/>
                                      </p:to>
                                    </p:set>
                                    <p:animEffect transition="in" filter="wipe(up)">
                                      <p:cBhvr>
                                        <p:cTn id="85" dur="1500"/>
                                        <p:tgtEl>
                                          <p:spTgt spid="84"/>
                                        </p:tgtEl>
                                      </p:cBhvr>
                                    </p:animEffect>
                                  </p:childTnLst>
                                </p:cTn>
                              </p:par>
                              <p:par>
                                <p:cTn id="86" presetID="55" presetClass="entr" presetSubtype="0" fill="hold" grpId="0" nodeType="withEffect">
                                  <p:stCondLst>
                                    <p:cond delay="1000"/>
                                  </p:stCondLst>
                                  <p:childTnLst>
                                    <p:set>
                                      <p:cBhvr>
                                        <p:cTn id="87" dur="1" fill="hold">
                                          <p:stCondLst>
                                            <p:cond delay="0"/>
                                          </p:stCondLst>
                                        </p:cTn>
                                        <p:tgtEl>
                                          <p:spTgt spid="112"/>
                                        </p:tgtEl>
                                        <p:attrNameLst>
                                          <p:attrName>style.visibility</p:attrName>
                                        </p:attrNameLst>
                                      </p:cBhvr>
                                      <p:to>
                                        <p:strVal val="visible"/>
                                      </p:to>
                                    </p:set>
                                    <p:anim calcmode="lin" valueType="num">
                                      <p:cBhvr>
                                        <p:cTn id="88" dur="1000" fill="hold"/>
                                        <p:tgtEl>
                                          <p:spTgt spid="112"/>
                                        </p:tgtEl>
                                        <p:attrNameLst>
                                          <p:attrName>ppt_w</p:attrName>
                                        </p:attrNameLst>
                                      </p:cBhvr>
                                      <p:tavLst>
                                        <p:tav tm="0">
                                          <p:val>
                                            <p:strVal val="#ppt_w*0.70"/>
                                          </p:val>
                                        </p:tav>
                                        <p:tav tm="100000">
                                          <p:val>
                                            <p:strVal val="#ppt_w"/>
                                          </p:val>
                                        </p:tav>
                                      </p:tavLst>
                                    </p:anim>
                                    <p:anim calcmode="lin" valueType="num">
                                      <p:cBhvr>
                                        <p:cTn id="89" dur="1000" fill="hold"/>
                                        <p:tgtEl>
                                          <p:spTgt spid="112"/>
                                        </p:tgtEl>
                                        <p:attrNameLst>
                                          <p:attrName>ppt_h</p:attrName>
                                        </p:attrNameLst>
                                      </p:cBhvr>
                                      <p:tavLst>
                                        <p:tav tm="0">
                                          <p:val>
                                            <p:strVal val="#ppt_h"/>
                                          </p:val>
                                        </p:tav>
                                        <p:tav tm="100000">
                                          <p:val>
                                            <p:strVal val="#ppt_h"/>
                                          </p:val>
                                        </p:tav>
                                      </p:tavLst>
                                    </p:anim>
                                    <p:animEffect transition="in" filter="fade">
                                      <p:cBhvr>
                                        <p:cTn id="90" dur="1000"/>
                                        <p:tgtEl>
                                          <p:spTgt spid="112"/>
                                        </p:tgtEl>
                                      </p:cBhvr>
                                    </p:animEffect>
                                  </p:childTnLst>
                                </p:cTn>
                              </p:par>
                              <p:par>
                                <p:cTn id="91" presetID="64" presetClass="path" presetSubtype="0" accel="50000" decel="50000" fill="hold" nodeType="withEffect">
                                  <p:stCondLst>
                                    <p:cond delay="250"/>
                                  </p:stCondLst>
                                  <p:childTnLst>
                                    <p:animMotion origin="layout" path="M 1.02775E-6 0.59537 L 1.02775E-6 -0.82152 " pathEditMode="relative" rAng="0" ptsTypes="AA">
                                      <p:cBhvr>
                                        <p:cTn id="92" dur="2000" fill="hold"/>
                                        <p:tgtEl>
                                          <p:spTgt spid="3171"/>
                                        </p:tgtEl>
                                        <p:attrNameLst>
                                          <p:attrName>ppt_x</p:attrName>
                                          <p:attrName>ppt_y</p:attrName>
                                        </p:attrNameLst>
                                      </p:cBhvr>
                                      <p:rCtr x="0" y="-70856"/>
                                    </p:animMotion>
                                  </p:childTnLst>
                                </p:cTn>
                              </p:par>
                              <p:par>
                                <p:cTn id="93" presetID="42" presetClass="entr" presetSubtype="0" fill="hold" nodeType="withEffect">
                                  <p:stCondLst>
                                    <p:cond delay="1000"/>
                                  </p:stCondLst>
                                  <p:childTnLst>
                                    <p:set>
                                      <p:cBhvr>
                                        <p:cTn id="94" dur="1" fill="hold">
                                          <p:stCondLst>
                                            <p:cond delay="0"/>
                                          </p:stCondLst>
                                        </p:cTn>
                                        <p:tgtEl>
                                          <p:spTgt spid="334"/>
                                        </p:tgtEl>
                                        <p:attrNameLst>
                                          <p:attrName>style.visibility</p:attrName>
                                        </p:attrNameLst>
                                      </p:cBhvr>
                                      <p:to>
                                        <p:strVal val="visible"/>
                                      </p:to>
                                    </p:set>
                                    <p:animEffect transition="in" filter="fade">
                                      <p:cBhvr>
                                        <p:cTn id="95" dur="1000"/>
                                        <p:tgtEl>
                                          <p:spTgt spid="334"/>
                                        </p:tgtEl>
                                      </p:cBhvr>
                                    </p:animEffect>
                                    <p:anim calcmode="lin" valueType="num">
                                      <p:cBhvr>
                                        <p:cTn id="96" dur="1000" fill="hold"/>
                                        <p:tgtEl>
                                          <p:spTgt spid="334"/>
                                        </p:tgtEl>
                                        <p:attrNameLst>
                                          <p:attrName>ppt_x</p:attrName>
                                        </p:attrNameLst>
                                      </p:cBhvr>
                                      <p:tavLst>
                                        <p:tav tm="0">
                                          <p:val>
                                            <p:strVal val="#ppt_x"/>
                                          </p:val>
                                        </p:tav>
                                        <p:tav tm="100000">
                                          <p:val>
                                            <p:strVal val="#ppt_x"/>
                                          </p:val>
                                        </p:tav>
                                      </p:tavLst>
                                    </p:anim>
                                    <p:anim calcmode="lin" valueType="num">
                                      <p:cBhvr>
                                        <p:cTn id="97" dur="1000" fill="hold"/>
                                        <p:tgtEl>
                                          <p:spTgt spid="334"/>
                                        </p:tgtEl>
                                        <p:attrNameLst>
                                          <p:attrName>ppt_y</p:attrName>
                                        </p:attrNameLst>
                                      </p:cBhvr>
                                      <p:tavLst>
                                        <p:tav tm="0">
                                          <p:val>
                                            <p:strVal val="#ppt_y+.1"/>
                                          </p:val>
                                        </p:tav>
                                        <p:tav tm="100000">
                                          <p:val>
                                            <p:strVal val="#ppt_y"/>
                                          </p:val>
                                        </p:tav>
                                      </p:tavLst>
                                    </p:anim>
                                  </p:childTnLst>
                                </p:cTn>
                              </p:par>
                              <p:par>
                                <p:cTn id="98" presetID="22" presetClass="entr" presetSubtype="1" fill="hold" nodeType="withEffect">
                                  <p:stCondLst>
                                    <p:cond delay="1500"/>
                                  </p:stCondLst>
                                  <p:childTnLst>
                                    <p:set>
                                      <p:cBhvr>
                                        <p:cTn id="99" dur="1" fill="hold">
                                          <p:stCondLst>
                                            <p:cond delay="0"/>
                                          </p:stCondLst>
                                        </p:cTn>
                                        <p:tgtEl>
                                          <p:spTgt spid="303"/>
                                        </p:tgtEl>
                                        <p:attrNameLst>
                                          <p:attrName>style.visibility</p:attrName>
                                        </p:attrNameLst>
                                      </p:cBhvr>
                                      <p:to>
                                        <p:strVal val="visible"/>
                                      </p:to>
                                    </p:set>
                                    <p:animEffect transition="in" filter="wipe(up)">
                                      <p:cBhvr>
                                        <p:cTn id="100" dur="500"/>
                                        <p:tgtEl>
                                          <p:spTgt spid="303"/>
                                        </p:tgtEl>
                                      </p:cBhvr>
                                    </p:animEffect>
                                  </p:childTnLst>
                                </p:cTn>
                              </p:par>
                              <p:par>
                                <p:cTn id="101" presetID="22" presetClass="entr" presetSubtype="1" fill="hold" grpId="0" nodeType="withEffect">
                                  <p:stCondLst>
                                    <p:cond delay="1500"/>
                                  </p:stCondLst>
                                  <p:childTnLst>
                                    <p:set>
                                      <p:cBhvr>
                                        <p:cTn id="102" dur="1" fill="hold">
                                          <p:stCondLst>
                                            <p:cond delay="0"/>
                                          </p:stCondLst>
                                        </p:cTn>
                                        <p:tgtEl>
                                          <p:spTgt spid="293"/>
                                        </p:tgtEl>
                                        <p:attrNameLst>
                                          <p:attrName>style.visibility</p:attrName>
                                        </p:attrNameLst>
                                      </p:cBhvr>
                                      <p:to>
                                        <p:strVal val="visible"/>
                                      </p:to>
                                    </p:set>
                                    <p:animEffect transition="in" filter="wipe(up)">
                                      <p:cBhvr>
                                        <p:cTn id="103" dur="500"/>
                                        <p:tgtEl>
                                          <p:spTgt spid="293"/>
                                        </p:tgtEl>
                                      </p:cBhvr>
                                    </p:animEffect>
                                  </p:childTnLst>
                                </p:cTn>
                              </p:par>
                              <p:par>
                                <p:cTn id="104" presetID="22" presetClass="entr" presetSubtype="1" fill="hold" grpId="0" nodeType="withEffect">
                                  <p:stCondLst>
                                    <p:cond delay="1500"/>
                                  </p:stCondLst>
                                  <p:childTnLst>
                                    <p:set>
                                      <p:cBhvr>
                                        <p:cTn id="105" dur="1" fill="hold">
                                          <p:stCondLst>
                                            <p:cond delay="0"/>
                                          </p:stCondLst>
                                        </p:cTn>
                                        <p:tgtEl>
                                          <p:spTgt spid="290"/>
                                        </p:tgtEl>
                                        <p:attrNameLst>
                                          <p:attrName>style.visibility</p:attrName>
                                        </p:attrNameLst>
                                      </p:cBhvr>
                                      <p:to>
                                        <p:strVal val="visible"/>
                                      </p:to>
                                    </p:set>
                                    <p:animEffect transition="in" filter="wipe(up)">
                                      <p:cBhvr>
                                        <p:cTn id="106" dur="500"/>
                                        <p:tgtEl>
                                          <p:spTgt spid="290"/>
                                        </p:tgtEl>
                                      </p:cBhvr>
                                    </p:animEffect>
                                  </p:childTnLst>
                                </p:cTn>
                              </p:par>
                              <p:par>
                                <p:cTn id="107" presetID="22" presetClass="entr" presetSubtype="1" fill="hold" grpId="0" nodeType="withEffect">
                                  <p:stCondLst>
                                    <p:cond delay="1500"/>
                                  </p:stCondLst>
                                  <p:childTnLst>
                                    <p:set>
                                      <p:cBhvr>
                                        <p:cTn id="108" dur="1" fill="hold">
                                          <p:stCondLst>
                                            <p:cond delay="0"/>
                                          </p:stCondLst>
                                        </p:cTn>
                                        <p:tgtEl>
                                          <p:spTgt spid="291"/>
                                        </p:tgtEl>
                                        <p:attrNameLst>
                                          <p:attrName>style.visibility</p:attrName>
                                        </p:attrNameLst>
                                      </p:cBhvr>
                                      <p:to>
                                        <p:strVal val="visible"/>
                                      </p:to>
                                    </p:set>
                                    <p:animEffect transition="in" filter="wipe(up)">
                                      <p:cBhvr>
                                        <p:cTn id="109" dur="500"/>
                                        <p:tgtEl>
                                          <p:spTgt spid="291"/>
                                        </p:tgtEl>
                                      </p:cBhvr>
                                    </p:animEffect>
                                  </p:childTnLst>
                                </p:cTn>
                              </p:par>
                              <p:par>
                                <p:cTn id="110" presetID="22" presetClass="entr" presetSubtype="1" fill="hold" grpId="0" nodeType="withEffect">
                                  <p:stCondLst>
                                    <p:cond delay="1500"/>
                                  </p:stCondLst>
                                  <p:childTnLst>
                                    <p:set>
                                      <p:cBhvr>
                                        <p:cTn id="111" dur="1" fill="hold">
                                          <p:stCondLst>
                                            <p:cond delay="0"/>
                                          </p:stCondLst>
                                        </p:cTn>
                                        <p:tgtEl>
                                          <p:spTgt spid="292"/>
                                        </p:tgtEl>
                                        <p:attrNameLst>
                                          <p:attrName>style.visibility</p:attrName>
                                        </p:attrNameLst>
                                      </p:cBhvr>
                                      <p:to>
                                        <p:strVal val="visible"/>
                                      </p:to>
                                    </p:set>
                                    <p:animEffect transition="in" filter="wipe(up)">
                                      <p:cBhvr>
                                        <p:cTn id="112" dur="500"/>
                                        <p:tgtEl>
                                          <p:spTgt spid="292"/>
                                        </p:tgtEl>
                                      </p:cBhvr>
                                    </p:animEffect>
                                  </p:childTnLst>
                                </p:cTn>
                              </p:par>
                              <p:par>
                                <p:cTn id="113" presetID="53" presetClass="entr" presetSubtype="16" fill="hold" nodeType="withEffect">
                                  <p:stCondLst>
                                    <p:cond delay="2000"/>
                                  </p:stCondLst>
                                  <p:childTnLst>
                                    <p:set>
                                      <p:cBhvr>
                                        <p:cTn id="114" dur="1" fill="hold">
                                          <p:stCondLst>
                                            <p:cond delay="0"/>
                                          </p:stCondLst>
                                        </p:cTn>
                                        <p:tgtEl>
                                          <p:spTgt spid="264"/>
                                        </p:tgtEl>
                                        <p:attrNameLst>
                                          <p:attrName>style.visibility</p:attrName>
                                        </p:attrNameLst>
                                      </p:cBhvr>
                                      <p:to>
                                        <p:strVal val="visible"/>
                                      </p:to>
                                    </p:set>
                                    <p:anim calcmode="lin" valueType="num">
                                      <p:cBhvr>
                                        <p:cTn id="115" dur="500" fill="hold"/>
                                        <p:tgtEl>
                                          <p:spTgt spid="264"/>
                                        </p:tgtEl>
                                        <p:attrNameLst>
                                          <p:attrName>ppt_w</p:attrName>
                                        </p:attrNameLst>
                                      </p:cBhvr>
                                      <p:tavLst>
                                        <p:tav tm="0">
                                          <p:val>
                                            <p:fltVal val="0"/>
                                          </p:val>
                                        </p:tav>
                                        <p:tav tm="100000">
                                          <p:val>
                                            <p:strVal val="#ppt_w"/>
                                          </p:val>
                                        </p:tav>
                                      </p:tavLst>
                                    </p:anim>
                                    <p:anim calcmode="lin" valueType="num">
                                      <p:cBhvr>
                                        <p:cTn id="116" dur="500" fill="hold"/>
                                        <p:tgtEl>
                                          <p:spTgt spid="264"/>
                                        </p:tgtEl>
                                        <p:attrNameLst>
                                          <p:attrName>ppt_h</p:attrName>
                                        </p:attrNameLst>
                                      </p:cBhvr>
                                      <p:tavLst>
                                        <p:tav tm="0">
                                          <p:val>
                                            <p:fltVal val="0"/>
                                          </p:val>
                                        </p:tav>
                                        <p:tav tm="100000">
                                          <p:val>
                                            <p:strVal val="#ppt_h"/>
                                          </p:val>
                                        </p:tav>
                                      </p:tavLst>
                                    </p:anim>
                                    <p:animEffect transition="in" filter="fade">
                                      <p:cBhvr>
                                        <p:cTn id="117" dur="500"/>
                                        <p:tgtEl>
                                          <p:spTgt spid="264"/>
                                        </p:tgtEl>
                                      </p:cBhvr>
                                    </p:animEffect>
                                  </p:childTnLst>
                                </p:cTn>
                              </p:par>
                              <p:par>
                                <p:cTn id="118" presetID="22" presetClass="entr" presetSubtype="1" fill="hold" grpId="0" nodeType="withEffect">
                                  <p:stCondLst>
                                    <p:cond delay="1500"/>
                                  </p:stCondLst>
                                  <p:childTnLst>
                                    <p:set>
                                      <p:cBhvr>
                                        <p:cTn id="119" dur="1" fill="hold">
                                          <p:stCondLst>
                                            <p:cond delay="0"/>
                                          </p:stCondLst>
                                        </p:cTn>
                                        <p:tgtEl>
                                          <p:spTgt spid="289"/>
                                        </p:tgtEl>
                                        <p:attrNameLst>
                                          <p:attrName>style.visibility</p:attrName>
                                        </p:attrNameLst>
                                      </p:cBhvr>
                                      <p:to>
                                        <p:strVal val="visible"/>
                                      </p:to>
                                    </p:set>
                                    <p:animEffect transition="in" filter="wipe(up)">
                                      <p:cBhvr>
                                        <p:cTn id="120" dur="500"/>
                                        <p:tgtEl>
                                          <p:spTgt spid="289"/>
                                        </p:tgtEl>
                                      </p:cBhvr>
                                    </p:animEffect>
                                  </p:childTnLst>
                                </p:cTn>
                              </p:par>
                              <p:par>
                                <p:cTn id="121" presetID="49" presetClass="entr" presetSubtype="0" decel="100000" fill="hold" nodeType="withEffect">
                                  <p:stCondLst>
                                    <p:cond delay="2000"/>
                                  </p:stCondLst>
                                  <p:childTnLst>
                                    <p:set>
                                      <p:cBhvr>
                                        <p:cTn id="122" dur="1" fill="hold">
                                          <p:stCondLst>
                                            <p:cond delay="0"/>
                                          </p:stCondLst>
                                        </p:cTn>
                                        <p:tgtEl>
                                          <p:spTgt spid="3196"/>
                                        </p:tgtEl>
                                        <p:attrNameLst>
                                          <p:attrName>style.visibility</p:attrName>
                                        </p:attrNameLst>
                                      </p:cBhvr>
                                      <p:to>
                                        <p:strVal val="visible"/>
                                      </p:to>
                                    </p:set>
                                    <p:anim calcmode="lin" valueType="num">
                                      <p:cBhvr>
                                        <p:cTn id="123" dur="500" fill="hold"/>
                                        <p:tgtEl>
                                          <p:spTgt spid="3196"/>
                                        </p:tgtEl>
                                        <p:attrNameLst>
                                          <p:attrName>ppt_w</p:attrName>
                                        </p:attrNameLst>
                                      </p:cBhvr>
                                      <p:tavLst>
                                        <p:tav tm="0">
                                          <p:val>
                                            <p:fltVal val="0"/>
                                          </p:val>
                                        </p:tav>
                                        <p:tav tm="100000">
                                          <p:val>
                                            <p:strVal val="#ppt_w"/>
                                          </p:val>
                                        </p:tav>
                                      </p:tavLst>
                                    </p:anim>
                                    <p:anim calcmode="lin" valueType="num">
                                      <p:cBhvr>
                                        <p:cTn id="124" dur="500" fill="hold"/>
                                        <p:tgtEl>
                                          <p:spTgt spid="3196"/>
                                        </p:tgtEl>
                                        <p:attrNameLst>
                                          <p:attrName>ppt_h</p:attrName>
                                        </p:attrNameLst>
                                      </p:cBhvr>
                                      <p:tavLst>
                                        <p:tav tm="0">
                                          <p:val>
                                            <p:fltVal val="0"/>
                                          </p:val>
                                        </p:tav>
                                        <p:tav tm="100000">
                                          <p:val>
                                            <p:strVal val="#ppt_h"/>
                                          </p:val>
                                        </p:tav>
                                      </p:tavLst>
                                    </p:anim>
                                    <p:anim calcmode="lin" valueType="num">
                                      <p:cBhvr>
                                        <p:cTn id="125" dur="500" fill="hold"/>
                                        <p:tgtEl>
                                          <p:spTgt spid="3196"/>
                                        </p:tgtEl>
                                        <p:attrNameLst>
                                          <p:attrName>style.rotation</p:attrName>
                                        </p:attrNameLst>
                                      </p:cBhvr>
                                      <p:tavLst>
                                        <p:tav tm="0">
                                          <p:val>
                                            <p:fltVal val="360"/>
                                          </p:val>
                                        </p:tav>
                                        <p:tav tm="100000">
                                          <p:val>
                                            <p:fltVal val="0"/>
                                          </p:val>
                                        </p:tav>
                                      </p:tavLst>
                                    </p:anim>
                                    <p:animEffect transition="in" filter="fade">
                                      <p:cBhvr>
                                        <p:cTn id="126" dur="500"/>
                                        <p:tgtEl>
                                          <p:spTgt spid="3196"/>
                                        </p:tgtEl>
                                      </p:cBhvr>
                                    </p:animEffect>
                                  </p:childTnLst>
                                </p:cTn>
                              </p:par>
                            </p:childTnLst>
                          </p:cTn>
                        </p:par>
                        <p:par>
                          <p:cTn id="127" fill="hold">
                            <p:stCondLst>
                              <p:cond delay="5500"/>
                            </p:stCondLst>
                            <p:childTnLst>
                              <p:par>
                                <p:cTn id="128" presetID="23" presetClass="entr" presetSubtype="16" fill="hold" grpId="0" nodeType="afterEffect">
                                  <p:stCondLst>
                                    <p:cond delay="0"/>
                                  </p:stCondLst>
                                  <p:childTnLst>
                                    <p:set>
                                      <p:cBhvr>
                                        <p:cTn id="129" dur="1" fill="hold">
                                          <p:stCondLst>
                                            <p:cond delay="0"/>
                                          </p:stCondLst>
                                        </p:cTn>
                                        <p:tgtEl>
                                          <p:spTgt spid="288"/>
                                        </p:tgtEl>
                                        <p:attrNameLst>
                                          <p:attrName>style.visibility</p:attrName>
                                        </p:attrNameLst>
                                      </p:cBhvr>
                                      <p:to>
                                        <p:strVal val="visible"/>
                                      </p:to>
                                    </p:set>
                                    <p:anim calcmode="lin" valueType="num">
                                      <p:cBhvr>
                                        <p:cTn id="130" dur="500" fill="hold"/>
                                        <p:tgtEl>
                                          <p:spTgt spid="288"/>
                                        </p:tgtEl>
                                        <p:attrNameLst>
                                          <p:attrName>ppt_w</p:attrName>
                                        </p:attrNameLst>
                                      </p:cBhvr>
                                      <p:tavLst>
                                        <p:tav tm="0">
                                          <p:val>
                                            <p:fltVal val="0"/>
                                          </p:val>
                                        </p:tav>
                                        <p:tav tm="100000">
                                          <p:val>
                                            <p:strVal val="#ppt_w"/>
                                          </p:val>
                                        </p:tav>
                                      </p:tavLst>
                                    </p:anim>
                                    <p:anim calcmode="lin" valueType="num">
                                      <p:cBhvr>
                                        <p:cTn id="131" dur="500" fill="hold"/>
                                        <p:tgtEl>
                                          <p:spTgt spid="288"/>
                                        </p:tgtEl>
                                        <p:attrNameLst>
                                          <p:attrName>ppt_h</p:attrName>
                                        </p:attrNameLst>
                                      </p:cBhvr>
                                      <p:tavLst>
                                        <p:tav tm="0">
                                          <p:val>
                                            <p:fltVal val="0"/>
                                          </p:val>
                                        </p:tav>
                                        <p:tav tm="100000">
                                          <p:val>
                                            <p:strVal val="#ppt_h"/>
                                          </p:val>
                                        </p:tav>
                                      </p:tavLst>
                                    </p:anim>
                                  </p:childTnLst>
                                </p:cTn>
                              </p:par>
                            </p:childTnLst>
                          </p:cTn>
                        </p:par>
                        <p:par>
                          <p:cTn id="132" fill="hold">
                            <p:stCondLst>
                              <p:cond delay="6000"/>
                            </p:stCondLst>
                            <p:childTnLst>
                              <p:par>
                                <p:cTn id="133" presetID="21" presetClass="entr" presetSubtype="1" fill="hold" nodeType="afterEffect">
                                  <p:stCondLst>
                                    <p:cond delay="0"/>
                                  </p:stCondLst>
                                  <p:childTnLst>
                                    <p:set>
                                      <p:cBhvr>
                                        <p:cTn id="134" dur="1" fill="hold">
                                          <p:stCondLst>
                                            <p:cond delay="0"/>
                                          </p:stCondLst>
                                        </p:cTn>
                                        <p:tgtEl>
                                          <p:spTgt spid="265"/>
                                        </p:tgtEl>
                                        <p:attrNameLst>
                                          <p:attrName>style.visibility</p:attrName>
                                        </p:attrNameLst>
                                      </p:cBhvr>
                                      <p:to>
                                        <p:strVal val="visible"/>
                                      </p:to>
                                    </p:set>
                                    <p:animEffect transition="in" filter="wheel(1)">
                                      <p:cBhvr>
                                        <p:cTn id="135" dur="500"/>
                                        <p:tgtEl>
                                          <p:spTgt spid="265"/>
                                        </p:tgtEl>
                                      </p:cBhvr>
                                    </p:animEffect>
                                  </p:childTnLst>
                                </p:cTn>
                              </p:par>
                            </p:childTnLst>
                          </p:cTn>
                        </p:par>
                        <p:par>
                          <p:cTn id="136" fill="hold">
                            <p:stCondLst>
                              <p:cond delay="6500"/>
                            </p:stCondLst>
                            <p:childTnLst>
                              <p:par>
                                <p:cTn id="137" presetID="49" presetClass="entr" presetSubtype="0" decel="100000" fill="hold" nodeType="afterEffect">
                                  <p:stCondLst>
                                    <p:cond delay="0"/>
                                  </p:stCondLst>
                                  <p:childTnLst>
                                    <p:set>
                                      <p:cBhvr>
                                        <p:cTn id="138" dur="1" fill="hold">
                                          <p:stCondLst>
                                            <p:cond delay="0"/>
                                          </p:stCondLst>
                                        </p:cTn>
                                        <p:tgtEl>
                                          <p:spTgt spid="3197"/>
                                        </p:tgtEl>
                                        <p:attrNameLst>
                                          <p:attrName>style.visibility</p:attrName>
                                        </p:attrNameLst>
                                      </p:cBhvr>
                                      <p:to>
                                        <p:strVal val="visible"/>
                                      </p:to>
                                    </p:set>
                                    <p:anim calcmode="lin" valueType="num">
                                      <p:cBhvr>
                                        <p:cTn id="139" dur="500" fill="hold"/>
                                        <p:tgtEl>
                                          <p:spTgt spid="3197"/>
                                        </p:tgtEl>
                                        <p:attrNameLst>
                                          <p:attrName>ppt_w</p:attrName>
                                        </p:attrNameLst>
                                      </p:cBhvr>
                                      <p:tavLst>
                                        <p:tav tm="0">
                                          <p:val>
                                            <p:fltVal val="0"/>
                                          </p:val>
                                        </p:tav>
                                        <p:tav tm="100000">
                                          <p:val>
                                            <p:strVal val="#ppt_w"/>
                                          </p:val>
                                        </p:tav>
                                      </p:tavLst>
                                    </p:anim>
                                    <p:anim calcmode="lin" valueType="num">
                                      <p:cBhvr>
                                        <p:cTn id="140" dur="500" fill="hold"/>
                                        <p:tgtEl>
                                          <p:spTgt spid="3197"/>
                                        </p:tgtEl>
                                        <p:attrNameLst>
                                          <p:attrName>ppt_h</p:attrName>
                                        </p:attrNameLst>
                                      </p:cBhvr>
                                      <p:tavLst>
                                        <p:tav tm="0">
                                          <p:val>
                                            <p:fltVal val="0"/>
                                          </p:val>
                                        </p:tav>
                                        <p:tav tm="100000">
                                          <p:val>
                                            <p:strVal val="#ppt_h"/>
                                          </p:val>
                                        </p:tav>
                                      </p:tavLst>
                                    </p:anim>
                                    <p:anim calcmode="lin" valueType="num">
                                      <p:cBhvr>
                                        <p:cTn id="141" dur="500" fill="hold"/>
                                        <p:tgtEl>
                                          <p:spTgt spid="3197"/>
                                        </p:tgtEl>
                                        <p:attrNameLst>
                                          <p:attrName>style.rotation</p:attrName>
                                        </p:attrNameLst>
                                      </p:cBhvr>
                                      <p:tavLst>
                                        <p:tav tm="0">
                                          <p:val>
                                            <p:fltVal val="360"/>
                                          </p:val>
                                        </p:tav>
                                        <p:tav tm="100000">
                                          <p:val>
                                            <p:fltVal val="0"/>
                                          </p:val>
                                        </p:tav>
                                      </p:tavLst>
                                    </p:anim>
                                    <p:animEffect transition="in" filter="fade">
                                      <p:cBhvr>
                                        <p:cTn id="142" dur="500"/>
                                        <p:tgtEl>
                                          <p:spTgt spid="3197"/>
                                        </p:tgtEl>
                                      </p:cBhvr>
                                    </p:animEffect>
                                  </p:childTnLst>
                                </p:cTn>
                              </p:par>
                            </p:childTnLst>
                          </p:cTn>
                        </p:par>
                        <p:par>
                          <p:cTn id="143" fill="hold">
                            <p:stCondLst>
                              <p:cond delay="7000"/>
                            </p:stCondLst>
                            <p:childTnLst>
                              <p:par>
                                <p:cTn id="144" presetID="22" presetClass="entr" presetSubtype="1" fill="hold" nodeType="afterEffect">
                                  <p:stCondLst>
                                    <p:cond delay="0"/>
                                  </p:stCondLst>
                                  <p:childTnLst>
                                    <p:set>
                                      <p:cBhvr>
                                        <p:cTn id="145" dur="1" fill="hold">
                                          <p:stCondLst>
                                            <p:cond delay="0"/>
                                          </p:stCondLst>
                                        </p:cTn>
                                        <p:tgtEl>
                                          <p:spTgt spid="304"/>
                                        </p:tgtEl>
                                        <p:attrNameLst>
                                          <p:attrName>style.visibility</p:attrName>
                                        </p:attrNameLst>
                                      </p:cBhvr>
                                      <p:to>
                                        <p:strVal val="visible"/>
                                      </p:to>
                                    </p:set>
                                    <p:animEffect transition="in" filter="wipe(up)">
                                      <p:cBhvr>
                                        <p:cTn id="146" dur="800"/>
                                        <p:tgtEl>
                                          <p:spTgt spid="304"/>
                                        </p:tgtEl>
                                      </p:cBhvr>
                                    </p:animEffect>
                                  </p:childTnLst>
                                </p:cTn>
                              </p:par>
                            </p:childTnLst>
                          </p:cTn>
                        </p:par>
                        <p:par>
                          <p:cTn id="147" fill="hold">
                            <p:stCondLst>
                              <p:cond delay="7800"/>
                            </p:stCondLst>
                            <p:childTnLst>
                              <p:par>
                                <p:cTn id="148" presetID="22" presetClass="entr" presetSubtype="1" fill="hold" nodeType="afterEffect">
                                  <p:stCondLst>
                                    <p:cond delay="0"/>
                                  </p:stCondLst>
                                  <p:childTnLst>
                                    <p:set>
                                      <p:cBhvr>
                                        <p:cTn id="149" dur="1" fill="hold">
                                          <p:stCondLst>
                                            <p:cond delay="0"/>
                                          </p:stCondLst>
                                        </p:cTn>
                                        <p:tgtEl>
                                          <p:spTgt spid="384"/>
                                        </p:tgtEl>
                                        <p:attrNameLst>
                                          <p:attrName>style.visibility</p:attrName>
                                        </p:attrNameLst>
                                      </p:cBhvr>
                                      <p:to>
                                        <p:strVal val="visible"/>
                                      </p:to>
                                    </p:set>
                                    <p:animEffect transition="in" filter="wipe(up)">
                                      <p:cBhvr>
                                        <p:cTn id="150" dur="500"/>
                                        <p:tgtEl>
                                          <p:spTgt spid="384"/>
                                        </p:tgtEl>
                                      </p:cBhvr>
                                    </p:animEffect>
                                  </p:childTnLst>
                                </p:cTn>
                              </p:par>
                              <p:par>
                                <p:cTn id="151" presetID="37" presetClass="entr" presetSubtype="0" fill="hold" nodeType="withEffect">
                                  <p:stCondLst>
                                    <p:cond delay="150"/>
                                  </p:stCondLst>
                                  <p:childTnLst>
                                    <p:set>
                                      <p:cBhvr>
                                        <p:cTn id="152" dur="1" fill="hold">
                                          <p:stCondLst>
                                            <p:cond delay="0"/>
                                          </p:stCondLst>
                                        </p:cTn>
                                        <p:tgtEl>
                                          <p:spTgt spid="370"/>
                                        </p:tgtEl>
                                        <p:attrNameLst>
                                          <p:attrName>style.visibility</p:attrName>
                                        </p:attrNameLst>
                                      </p:cBhvr>
                                      <p:to>
                                        <p:strVal val="visible"/>
                                      </p:to>
                                    </p:set>
                                    <p:animEffect transition="in" filter="fade">
                                      <p:cBhvr>
                                        <p:cTn id="153" dur="1000"/>
                                        <p:tgtEl>
                                          <p:spTgt spid="370"/>
                                        </p:tgtEl>
                                      </p:cBhvr>
                                    </p:animEffect>
                                    <p:anim calcmode="lin" valueType="num">
                                      <p:cBhvr>
                                        <p:cTn id="154" dur="1000" fill="hold"/>
                                        <p:tgtEl>
                                          <p:spTgt spid="370"/>
                                        </p:tgtEl>
                                        <p:attrNameLst>
                                          <p:attrName>ppt_x</p:attrName>
                                        </p:attrNameLst>
                                      </p:cBhvr>
                                      <p:tavLst>
                                        <p:tav tm="0">
                                          <p:val>
                                            <p:strVal val="#ppt_x"/>
                                          </p:val>
                                        </p:tav>
                                        <p:tav tm="100000">
                                          <p:val>
                                            <p:strVal val="#ppt_x"/>
                                          </p:val>
                                        </p:tav>
                                      </p:tavLst>
                                    </p:anim>
                                    <p:anim calcmode="lin" valueType="num">
                                      <p:cBhvr>
                                        <p:cTn id="155" dur="900" decel="100000" fill="hold"/>
                                        <p:tgtEl>
                                          <p:spTgt spid="370"/>
                                        </p:tgtEl>
                                        <p:attrNameLst>
                                          <p:attrName>ppt_y</p:attrName>
                                        </p:attrNameLst>
                                      </p:cBhvr>
                                      <p:tavLst>
                                        <p:tav tm="0">
                                          <p:val>
                                            <p:strVal val="#ppt_y+1"/>
                                          </p:val>
                                        </p:tav>
                                        <p:tav tm="100000">
                                          <p:val>
                                            <p:strVal val="#ppt_y-.03"/>
                                          </p:val>
                                        </p:tav>
                                      </p:tavLst>
                                    </p:anim>
                                    <p:anim calcmode="lin" valueType="num">
                                      <p:cBhvr>
                                        <p:cTn id="156" dur="100" accel="100000" fill="hold">
                                          <p:stCondLst>
                                            <p:cond delay="900"/>
                                          </p:stCondLst>
                                        </p:cTn>
                                        <p:tgtEl>
                                          <p:spTgt spid="370"/>
                                        </p:tgtEl>
                                        <p:attrNameLst>
                                          <p:attrName>ppt_y</p:attrName>
                                        </p:attrNameLst>
                                      </p:cBhvr>
                                      <p:tavLst>
                                        <p:tav tm="0">
                                          <p:val>
                                            <p:strVal val="#ppt_y-.03"/>
                                          </p:val>
                                        </p:tav>
                                        <p:tav tm="100000">
                                          <p:val>
                                            <p:strVal val="#ppt_y"/>
                                          </p:val>
                                        </p:tav>
                                      </p:tavLst>
                                    </p:anim>
                                  </p:childTnLst>
                                </p:cTn>
                              </p:par>
                              <p:par>
                                <p:cTn id="157" presetID="26" presetClass="entr" presetSubtype="0" fill="hold" grpId="0" nodeType="withEffect">
                                  <p:stCondLst>
                                    <p:cond delay="1200"/>
                                  </p:stCondLst>
                                  <p:childTnLst>
                                    <p:set>
                                      <p:cBhvr>
                                        <p:cTn id="158" dur="1" fill="hold">
                                          <p:stCondLst>
                                            <p:cond delay="0"/>
                                          </p:stCondLst>
                                        </p:cTn>
                                        <p:tgtEl>
                                          <p:spTgt spid="306"/>
                                        </p:tgtEl>
                                        <p:attrNameLst>
                                          <p:attrName>style.visibility</p:attrName>
                                        </p:attrNameLst>
                                      </p:cBhvr>
                                      <p:to>
                                        <p:strVal val="visible"/>
                                      </p:to>
                                    </p:set>
                                    <p:animEffect transition="in" filter="wipe(down)">
                                      <p:cBhvr>
                                        <p:cTn id="159" dur="232">
                                          <p:stCondLst>
                                            <p:cond delay="0"/>
                                          </p:stCondLst>
                                        </p:cTn>
                                        <p:tgtEl>
                                          <p:spTgt spid="306"/>
                                        </p:tgtEl>
                                      </p:cBhvr>
                                    </p:animEffect>
                                    <p:anim calcmode="lin" valueType="num">
                                      <p:cBhvr>
                                        <p:cTn id="160" dur="729" tmFilter="0,0; 0.14,0.36; 0.43,0.73; 0.71,0.91; 1.0,1.0">
                                          <p:stCondLst>
                                            <p:cond delay="0"/>
                                          </p:stCondLst>
                                        </p:cTn>
                                        <p:tgtEl>
                                          <p:spTgt spid="306"/>
                                        </p:tgtEl>
                                        <p:attrNameLst>
                                          <p:attrName>ppt_x</p:attrName>
                                        </p:attrNameLst>
                                      </p:cBhvr>
                                      <p:tavLst>
                                        <p:tav tm="0">
                                          <p:val>
                                            <p:strVal val="#ppt_x-0.25"/>
                                          </p:val>
                                        </p:tav>
                                        <p:tav tm="100000">
                                          <p:val>
                                            <p:strVal val="#ppt_x"/>
                                          </p:val>
                                        </p:tav>
                                      </p:tavLst>
                                    </p:anim>
                                    <p:anim calcmode="lin" valueType="num">
                                      <p:cBhvr>
                                        <p:cTn id="161" dur="266" tmFilter="0.0,0.0; 0.25,0.07; 0.50,0.2; 0.75,0.467; 1.0,1.0">
                                          <p:stCondLst>
                                            <p:cond delay="0"/>
                                          </p:stCondLst>
                                        </p:cTn>
                                        <p:tgtEl>
                                          <p:spTgt spid="306"/>
                                        </p:tgtEl>
                                        <p:attrNameLst>
                                          <p:attrName>ppt_y</p:attrName>
                                        </p:attrNameLst>
                                      </p:cBhvr>
                                      <p:tavLst>
                                        <p:tav tm="0" fmla="#ppt_y-sin(pi*$)/3">
                                          <p:val>
                                            <p:fltVal val="0.5"/>
                                          </p:val>
                                        </p:tav>
                                        <p:tav tm="100000">
                                          <p:val>
                                            <p:fltVal val="1"/>
                                          </p:val>
                                        </p:tav>
                                      </p:tavLst>
                                    </p:anim>
                                    <p:anim calcmode="lin" valueType="num">
                                      <p:cBhvr>
                                        <p:cTn id="162" dur="266" tmFilter="0, 0; 0.125,0.2665; 0.25,0.4; 0.375,0.465; 0.5,0.5;  0.625,0.535; 0.75,0.6; 0.875,0.7335; 1,1">
                                          <p:stCondLst>
                                            <p:cond delay="266"/>
                                          </p:stCondLst>
                                        </p:cTn>
                                        <p:tgtEl>
                                          <p:spTgt spid="306"/>
                                        </p:tgtEl>
                                        <p:attrNameLst>
                                          <p:attrName>ppt_y</p:attrName>
                                        </p:attrNameLst>
                                      </p:cBhvr>
                                      <p:tavLst>
                                        <p:tav tm="0" fmla="#ppt_y-sin(pi*$)/9">
                                          <p:val>
                                            <p:fltVal val="0"/>
                                          </p:val>
                                        </p:tav>
                                        <p:tav tm="100000">
                                          <p:val>
                                            <p:fltVal val="1"/>
                                          </p:val>
                                        </p:tav>
                                      </p:tavLst>
                                    </p:anim>
                                    <p:anim calcmode="lin" valueType="num">
                                      <p:cBhvr>
                                        <p:cTn id="163" dur="133" tmFilter="0, 0; 0.125,0.2665; 0.25,0.4; 0.375,0.465; 0.5,0.5;  0.625,0.535; 0.75,0.6; 0.875,0.7335; 1,1">
                                          <p:stCondLst>
                                            <p:cond delay="530"/>
                                          </p:stCondLst>
                                        </p:cTn>
                                        <p:tgtEl>
                                          <p:spTgt spid="306"/>
                                        </p:tgtEl>
                                        <p:attrNameLst>
                                          <p:attrName>ppt_y</p:attrName>
                                        </p:attrNameLst>
                                      </p:cBhvr>
                                      <p:tavLst>
                                        <p:tav tm="0" fmla="#ppt_y-sin(pi*$)/27">
                                          <p:val>
                                            <p:fltVal val="0"/>
                                          </p:val>
                                        </p:tav>
                                        <p:tav tm="100000">
                                          <p:val>
                                            <p:fltVal val="1"/>
                                          </p:val>
                                        </p:tav>
                                      </p:tavLst>
                                    </p:anim>
                                    <p:anim calcmode="lin" valueType="num">
                                      <p:cBhvr>
                                        <p:cTn id="164" dur="66" tmFilter="0, 0; 0.125,0.2665; 0.25,0.4; 0.375,0.465; 0.5,0.5;  0.625,0.535; 0.75,0.6; 0.875,0.7335; 1,1">
                                          <p:stCondLst>
                                            <p:cond delay="662"/>
                                          </p:stCondLst>
                                        </p:cTn>
                                        <p:tgtEl>
                                          <p:spTgt spid="306"/>
                                        </p:tgtEl>
                                        <p:attrNameLst>
                                          <p:attrName>ppt_y</p:attrName>
                                        </p:attrNameLst>
                                      </p:cBhvr>
                                      <p:tavLst>
                                        <p:tav tm="0" fmla="#ppt_y-sin(pi*$)/81">
                                          <p:val>
                                            <p:fltVal val="0"/>
                                          </p:val>
                                        </p:tav>
                                        <p:tav tm="100000">
                                          <p:val>
                                            <p:fltVal val="1"/>
                                          </p:val>
                                        </p:tav>
                                      </p:tavLst>
                                    </p:anim>
                                    <p:animScale>
                                      <p:cBhvr>
                                        <p:cTn id="165" dur="10">
                                          <p:stCondLst>
                                            <p:cond delay="260"/>
                                          </p:stCondLst>
                                        </p:cTn>
                                        <p:tgtEl>
                                          <p:spTgt spid="306"/>
                                        </p:tgtEl>
                                      </p:cBhvr>
                                      <p:to x="100000" y="60000"/>
                                    </p:animScale>
                                    <p:animScale>
                                      <p:cBhvr>
                                        <p:cTn id="166" dur="66" decel="50000">
                                          <p:stCondLst>
                                            <p:cond delay="270"/>
                                          </p:stCondLst>
                                        </p:cTn>
                                        <p:tgtEl>
                                          <p:spTgt spid="306"/>
                                        </p:tgtEl>
                                      </p:cBhvr>
                                      <p:to x="100000" y="100000"/>
                                    </p:animScale>
                                    <p:animScale>
                                      <p:cBhvr>
                                        <p:cTn id="167" dur="10">
                                          <p:stCondLst>
                                            <p:cond delay="525"/>
                                          </p:stCondLst>
                                        </p:cTn>
                                        <p:tgtEl>
                                          <p:spTgt spid="306"/>
                                        </p:tgtEl>
                                      </p:cBhvr>
                                      <p:to x="100000" y="80000"/>
                                    </p:animScale>
                                    <p:animScale>
                                      <p:cBhvr>
                                        <p:cTn id="168" dur="66" decel="50000">
                                          <p:stCondLst>
                                            <p:cond delay="535"/>
                                          </p:stCondLst>
                                        </p:cTn>
                                        <p:tgtEl>
                                          <p:spTgt spid="306"/>
                                        </p:tgtEl>
                                      </p:cBhvr>
                                      <p:to x="100000" y="100000"/>
                                    </p:animScale>
                                    <p:animScale>
                                      <p:cBhvr>
                                        <p:cTn id="169" dur="10">
                                          <p:stCondLst>
                                            <p:cond delay="657"/>
                                          </p:stCondLst>
                                        </p:cTn>
                                        <p:tgtEl>
                                          <p:spTgt spid="306"/>
                                        </p:tgtEl>
                                      </p:cBhvr>
                                      <p:to x="100000" y="90000"/>
                                    </p:animScale>
                                    <p:animScale>
                                      <p:cBhvr>
                                        <p:cTn id="170" dur="66" decel="50000">
                                          <p:stCondLst>
                                            <p:cond delay="667"/>
                                          </p:stCondLst>
                                        </p:cTn>
                                        <p:tgtEl>
                                          <p:spTgt spid="306"/>
                                        </p:tgtEl>
                                      </p:cBhvr>
                                      <p:to x="100000" y="100000"/>
                                    </p:animScale>
                                    <p:animScale>
                                      <p:cBhvr>
                                        <p:cTn id="171" dur="10">
                                          <p:stCondLst>
                                            <p:cond delay="723"/>
                                          </p:stCondLst>
                                        </p:cTn>
                                        <p:tgtEl>
                                          <p:spTgt spid="306"/>
                                        </p:tgtEl>
                                      </p:cBhvr>
                                      <p:to x="100000" y="95000"/>
                                    </p:animScale>
                                    <p:animScale>
                                      <p:cBhvr>
                                        <p:cTn id="172" dur="66" decel="50000">
                                          <p:stCondLst>
                                            <p:cond delay="734"/>
                                          </p:stCondLst>
                                        </p:cTn>
                                        <p:tgtEl>
                                          <p:spTgt spid="306"/>
                                        </p:tgtEl>
                                      </p:cBhvr>
                                      <p:to x="100000" y="100000"/>
                                    </p:animScale>
                                  </p:childTnLst>
                                </p:cTn>
                              </p:par>
                              <p:par>
                                <p:cTn id="173" presetID="64" presetClass="path" presetSubtype="0" accel="50000" decel="50000" fill="hold" nodeType="withEffect">
                                  <p:stCondLst>
                                    <p:cond delay="0"/>
                                  </p:stCondLst>
                                  <p:childTnLst>
                                    <p:animMotion origin="layout" path="M -4.66458E-6 4.44444E-6 L 0.5368 -0.64862 " pathEditMode="relative" rAng="0" ptsTypes="AA">
                                      <p:cBhvr>
                                        <p:cTn id="174" dur="2000" fill="hold"/>
                                        <p:tgtEl>
                                          <p:spTgt spid="455"/>
                                        </p:tgtEl>
                                        <p:attrNameLst>
                                          <p:attrName>ppt_x</p:attrName>
                                          <p:attrName>ppt_y</p:attrName>
                                        </p:attrNameLst>
                                      </p:cBhvr>
                                      <p:rCtr x="26833" y="-32431"/>
                                    </p:animMotion>
                                  </p:childTnLst>
                                </p:cTn>
                              </p:par>
                              <p:par>
                                <p:cTn id="175" presetID="35" presetClass="entr" presetSubtype="0" fill="hold" nodeType="withEffect">
                                  <p:stCondLst>
                                    <p:cond delay="500"/>
                                  </p:stCondLst>
                                  <p:childTnLst>
                                    <p:set>
                                      <p:cBhvr>
                                        <p:cTn id="176" dur="1" fill="hold">
                                          <p:stCondLst>
                                            <p:cond delay="0"/>
                                          </p:stCondLst>
                                        </p:cTn>
                                        <p:tgtEl>
                                          <p:spTgt spid="266"/>
                                        </p:tgtEl>
                                        <p:attrNameLst>
                                          <p:attrName>style.visibility</p:attrName>
                                        </p:attrNameLst>
                                      </p:cBhvr>
                                      <p:to>
                                        <p:strVal val="visible"/>
                                      </p:to>
                                    </p:set>
                                    <p:animEffect transition="in" filter="fade">
                                      <p:cBhvr>
                                        <p:cTn id="177" dur="2000"/>
                                        <p:tgtEl>
                                          <p:spTgt spid="266"/>
                                        </p:tgtEl>
                                      </p:cBhvr>
                                    </p:animEffect>
                                    <p:anim calcmode="lin" valueType="num">
                                      <p:cBhvr>
                                        <p:cTn id="178" dur="2000" fill="hold"/>
                                        <p:tgtEl>
                                          <p:spTgt spid="266"/>
                                        </p:tgtEl>
                                        <p:attrNameLst>
                                          <p:attrName>style.rotation</p:attrName>
                                        </p:attrNameLst>
                                      </p:cBhvr>
                                      <p:tavLst>
                                        <p:tav tm="0">
                                          <p:val>
                                            <p:fltVal val="720"/>
                                          </p:val>
                                        </p:tav>
                                        <p:tav tm="100000">
                                          <p:val>
                                            <p:fltVal val="0"/>
                                          </p:val>
                                        </p:tav>
                                      </p:tavLst>
                                    </p:anim>
                                    <p:anim calcmode="lin" valueType="num">
                                      <p:cBhvr>
                                        <p:cTn id="179" dur="2000" fill="hold"/>
                                        <p:tgtEl>
                                          <p:spTgt spid="266"/>
                                        </p:tgtEl>
                                        <p:attrNameLst>
                                          <p:attrName>ppt_h</p:attrName>
                                        </p:attrNameLst>
                                      </p:cBhvr>
                                      <p:tavLst>
                                        <p:tav tm="0">
                                          <p:val>
                                            <p:fltVal val="0"/>
                                          </p:val>
                                        </p:tav>
                                        <p:tav tm="100000">
                                          <p:val>
                                            <p:strVal val="#ppt_h"/>
                                          </p:val>
                                        </p:tav>
                                      </p:tavLst>
                                    </p:anim>
                                    <p:anim calcmode="lin" valueType="num">
                                      <p:cBhvr>
                                        <p:cTn id="180" dur="2000" fill="hold"/>
                                        <p:tgtEl>
                                          <p:spTgt spid="266"/>
                                        </p:tgtEl>
                                        <p:attrNameLst>
                                          <p:attrName>ppt_w</p:attrName>
                                        </p:attrNameLst>
                                      </p:cBhvr>
                                      <p:tavLst>
                                        <p:tav tm="0">
                                          <p:val>
                                            <p:fltVal val="0"/>
                                          </p:val>
                                        </p:tav>
                                        <p:tav tm="100000">
                                          <p:val>
                                            <p:strVal val="#ppt_w"/>
                                          </p:val>
                                        </p:tav>
                                      </p:tavLst>
                                    </p:anim>
                                  </p:childTnLst>
                                </p:cTn>
                              </p:par>
                              <p:par>
                                <p:cTn id="181" presetID="15" presetClass="entr" presetSubtype="0" fill="hold" nodeType="withEffect">
                                  <p:stCondLst>
                                    <p:cond delay="0"/>
                                  </p:stCondLst>
                                  <p:childTnLst>
                                    <p:set>
                                      <p:cBhvr>
                                        <p:cTn id="182" dur="1" fill="hold">
                                          <p:stCondLst>
                                            <p:cond delay="0"/>
                                          </p:stCondLst>
                                        </p:cTn>
                                        <p:tgtEl>
                                          <p:spTgt spid="283"/>
                                        </p:tgtEl>
                                        <p:attrNameLst>
                                          <p:attrName>style.visibility</p:attrName>
                                        </p:attrNameLst>
                                      </p:cBhvr>
                                      <p:to>
                                        <p:strVal val="visible"/>
                                      </p:to>
                                    </p:set>
                                    <p:anim calcmode="lin" valueType="num">
                                      <p:cBhvr>
                                        <p:cTn id="183" dur="1000" fill="hold"/>
                                        <p:tgtEl>
                                          <p:spTgt spid="283"/>
                                        </p:tgtEl>
                                        <p:attrNameLst>
                                          <p:attrName>ppt_w</p:attrName>
                                        </p:attrNameLst>
                                      </p:cBhvr>
                                      <p:tavLst>
                                        <p:tav tm="0">
                                          <p:val>
                                            <p:fltVal val="0"/>
                                          </p:val>
                                        </p:tav>
                                        <p:tav tm="100000">
                                          <p:val>
                                            <p:strVal val="#ppt_w"/>
                                          </p:val>
                                        </p:tav>
                                      </p:tavLst>
                                    </p:anim>
                                    <p:anim calcmode="lin" valueType="num">
                                      <p:cBhvr>
                                        <p:cTn id="184" dur="1000" fill="hold"/>
                                        <p:tgtEl>
                                          <p:spTgt spid="283"/>
                                        </p:tgtEl>
                                        <p:attrNameLst>
                                          <p:attrName>ppt_h</p:attrName>
                                        </p:attrNameLst>
                                      </p:cBhvr>
                                      <p:tavLst>
                                        <p:tav tm="0">
                                          <p:val>
                                            <p:fltVal val="0"/>
                                          </p:val>
                                        </p:tav>
                                        <p:tav tm="100000">
                                          <p:val>
                                            <p:strVal val="#ppt_h"/>
                                          </p:val>
                                        </p:tav>
                                      </p:tavLst>
                                    </p:anim>
                                    <p:anim calcmode="lin" valueType="num">
                                      <p:cBhvr>
                                        <p:cTn id="185" dur="1000" fill="hold"/>
                                        <p:tgtEl>
                                          <p:spTgt spid="283"/>
                                        </p:tgtEl>
                                        <p:attrNameLst>
                                          <p:attrName>ppt_x</p:attrName>
                                        </p:attrNameLst>
                                      </p:cBhvr>
                                      <p:tavLst>
                                        <p:tav tm="0" fmla="#ppt_x+(cos(-2*pi*(1-$))*-#ppt_x-sin(-2*pi*(1-$))*(1-#ppt_y))*(1-$)">
                                          <p:val>
                                            <p:fltVal val="0"/>
                                          </p:val>
                                        </p:tav>
                                        <p:tav tm="100000">
                                          <p:val>
                                            <p:fltVal val="1"/>
                                          </p:val>
                                        </p:tav>
                                      </p:tavLst>
                                    </p:anim>
                                    <p:anim calcmode="lin" valueType="num">
                                      <p:cBhvr>
                                        <p:cTn id="186" dur="1000" fill="hold"/>
                                        <p:tgtEl>
                                          <p:spTgt spid="283"/>
                                        </p:tgtEl>
                                        <p:attrNameLst>
                                          <p:attrName>ppt_y</p:attrName>
                                        </p:attrNameLst>
                                      </p:cBhvr>
                                      <p:tavLst>
                                        <p:tav tm="0" fmla="#ppt_y+(sin(-2*pi*(1-$))*-#ppt_x+cos(-2*pi*(1-$))*(1-#ppt_y))*(1-$)">
                                          <p:val>
                                            <p:fltVal val="0"/>
                                          </p:val>
                                        </p:tav>
                                        <p:tav tm="100000">
                                          <p:val>
                                            <p:fltVal val="1"/>
                                          </p:val>
                                        </p:tav>
                                      </p:tavLst>
                                    </p:anim>
                                  </p:childTnLst>
                                </p:cTn>
                              </p:par>
                              <p:par>
                                <p:cTn id="187" presetID="8" presetClass="emph" presetSubtype="0" fill="hold" nodeType="withEffect">
                                  <p:stCondLst>
                                    <p:cond delay="500"/>
                                  </p:stCondLst>
                                  <p:childTnLst>
                                    <p:animRot by="21600000">
                                      <p:cBhvr>
                                        <p:cTn id="188" dur="2000" fill="hold"/>
                                        <p:tgtEl>
                                          <p:spTgt spid="283"/>
                                        </p:tgtEl>
                                        <p:attrNameLst>
                                          <p:attrName>r</p:attrName>
                                        </p:attrNameLst>
                                      </p:cBhvr>
                                    </p:animRot>
                                  </p:childTnLst>
                                </p:cTn>
                              </p:par>
                            </p:childTnLst>
                          </p:cTn>
                        </p:par>
                        <p:par>
                          <p:cTn id="189" fill="hold">
                            <p:stCondLst>
                              <p:cond delay="10300"/>
                            </p:stCondLst>
                            <p:childTnLst>
                              <p:par>
                                <p:cTn id="190" presetID="26" presetClass="emph" presetSubtype="0" repeatCount="2000" fill="hold" nodeType="afterEffect">
                                  <p:stCondLst>
                                    <p:cond delay="1500"/>
                                  </p:stCondLst>
                                  <p:childTnLst>
                                    <p:animEffect transition="out" filter="fade">
                                      <p:cBhvr>
                                        <p:cTn id="191" dur="500" tmFilter="0, 0; .2, .5; .8, .5; 1, 0"/>
                                        <p:tgtEl>
                                          <p:spTgt spid="334"/>
                                        </p:tgtEl>
                                      </p:cBhvr>
                                    </p:animEffect>
                                    <p:animScale>
                                      <p:cBhvr>
                                        <p:cTn id="192" dur="250" autoRev="1" fill="hold"/>
                                        <p:tgtEl>
                                          <p:spTgt spid="334"/>
                                        </p:tgtEl>
                                      </p:cBhvr>
                                      <p:by x="105000" y="105000"/>
                                    </p:animScale>
                                  </p:childTnLst>
                                </p:cTn>
                              </p:par>
                              <p:par>
                                <p:cTn id="193" presetID="10" presetClass="entr" presetSubtype="0" fill="hold" nodeType="withEffect">
                                  <p:stCondLst>
                                    <p:cond delay="0"/>
                                  </p:stCondLst>
                                  <p:childTnLst>
                                    <p:set>
                                      <p:cBhvr>
                                        <p:cTn id="194" dur="1" fill="hold">
                                          <p:stCondLst>
                                            <p:cond delay="0"/>
                                          </p:stCondLst>
                                        </p:cTn>
                                        <p:tgtEl>
                                          <p:spTgt spid="3194"/>
                                        </p:tgtEl>
                                        <p:attrNameLst>
                                          <p:attrName>style.visibility</p:attrName>
                                        </p:attrNameLst>
                                      </p:cBhvr>
                                      <p:to>
                                        <p:strVal val="visible"/>
                                      </p:to>
                                    </p:set>
                                    <p:animEffect transition="in" filter="fade">
                                      <p:cBhvr>
                                        <p:cTn id="195" dur="1450"/>
                                        <p:tgtEl>
                                          <p:spTgt spid="3194"/>
                                        </p:tgtEl>
                                      </p:cBhvr>
                                    </p:animEffect>
                                  </p:childTnLst>
                                </p:cTn>
                              </p:par>
                              <p:par>
                                <p:cTn id="196" presetID="42" presetClass="path" presetSubtype="0" accel="50000" decel="50000" fill="hold" nodeType="withEffect">
                                  <p:stCondLst>
                                    <p:cond delay="0"/>
                                  </p:stCondLst>
                                  <p:childTnLst>
                                    <p:animMotion origin="layout" path="M -2.53712E-6 1.48148E-6 L -2.53712E-6 0.69074 " pathEditMode="relative" rAng="0" ptsTypes="AA">
                                      <p:cBhvr>
                                        <p:cTn id="197" dur="2000" fill="hold"/>
                                        <p:tgtEl>
                                          <p:spTgt spid="3194"/>
                                        </p:tgtEl>
                                        <p:attrNameLst>
                                          <p:attrName>ppt_x</p:attrName>
                                          <p:attrName>ppt_y</p:attrName>
                                        </p:attrNameLst>
                                      </p:cBhvr>
                                      <p:rCtr x="0" y="34537"/>
                                    </p:animMotion>
                                  </p:childTnLst>
                                </p:cTn>
                              </p:par>
                              <p:par>
                                <p:cTn id="198" presetID="42" presetClass="entr" presetSubtype="0" fill="hold" nodeType="withEffect">
                                  <p:stCondLst>
                                    <p:cond delay="0"/>
                                  </p:stCondLst>
                                  <p:childTnLst>
                                    <p:set>
                                      <p:cBhvr>
                                        <p:cTn id="199" dur="1" fill="hold">
                                          <p:stCondLst>
                                            <p:cond delay="0"/>
                                          </p:stCondLst>
                                        </p:cTn>
                                        <p:tgtEl>
                                          <p:spTgt spid="352"/>
                                        </p:tgtEl>
                                        <p:attrNameLst>
                                          <p:attrName>style.visibility</p:attrName>
                                        </p:attrNameLst>
                                      </p:cBhvr>
                                      <p:to>
                                        <p:strVal val="visible"/>
                                      </p:to>
                                    </p:set>
                                    <p:animEffect transition="in" filter="fade">
                                      <p:cBhvr>
                                        <p:cTn id="200" dur="500"/>
                                        <p:tgtEl>
                                          <p:spTgt spid="352"/>
                                        </p:tgtEl>
                                      </p:cBhvr>
                                    </p:animEffect>
                                    <p:anim calcmode="lin" valueType="num">
                                      <p:cBhvr>
                                        <p:cTn id="201" dur="500" fill="hold"/>
                                        <p:tgtEl>
                                          <p:spTgt spid="352"/>
                                        </p:tgtEl>
                                        <p:attrNameLst>
                                          <p:attrName>ppt_x</p:attrName>
                                        </p:attrNameLst>
                                      </p:cBhvr>
                                      <p:tavLst>
                                        <p:tav tm="0">
                                          <p:val>
                                            <p:strVal val="#ppt_x"/>
                                          </p:val>
                                        </p:tav>
                                        <p:tav tm="100000">
                                          <p:val>
                                            <p:strVal val="#ppt_x"/>
                                          </p:val>
                                        </p:tav>
                                      </p:tavLst>
                                    </p:anim>
                                    <p:anim calcmode="lin" valueType="num">
                                      <p:cBhvr>
                                        <p:cTn id="202" dur="500" fill="hold"/>
                                        <p:tgtEl>
                                          <p:spTgt spid="352"/>
                                        </p:tgtEl>
                                        <p:attrNameLst>
                                          <p:attrName>ppt_y</p:attrName>
                                        </p:attrNameLst>
                                      </p:cBhvr>
                                      <p:tavLst>
                                        <p:tav tm="0">
                                          <p:val>
                                            <p:strVal val="#ppt_y+.1"/>
                                          </p:val>
                                        </p:tav>
                                        <p:tav tm="100000">
                                          <p:val>
                                            <p:strVal val="#ppt_y"/>
                                          </p:val>
                                        </p:tav>
                                      </p:tavLst>
                                    </p:anim>
                                  </p:childTnLst>
                                </p:cTn>
                              </p:par>
                              <p:par>
                                <p:cTn id="203" presetID="26" presetClass="emph" presetSubtype="0" repeatCount="3000" fill="hold" nodeType="withEffect">
                                  <p:stCondLst>
                                    <p:cond delay="3500"/>
                                  </p:stCondLst>
                                  <p:childTnLst>
                                    <p:animEffect transition="out" filter="fade">
                                      <p:cBhvr>
                                        <p:cTn id="204" dur="500" tmFilter="0, 0; .2, .5; .8, .5; 1, 0"/>
                                        <p:tgtEl>
                                          <p:spTgt spid="352"/>
                                        </p:tgtEl>
                                      </p:cBhvr>
                                    </p:animEffect>
                                    <p:animScale>
                                      <p:cBhvr>
                                        <p:cTn id="205" dur="250" autoRev="1" fill="hold"/>
                                        <p:tgtEl>
                                          <p:spTgt spid="352"/>
                                        </p:tgtEl>
                                      </p:cBhvr>
                                      <p:by x="105000" y="105000"/>
                                    </p:animScale>
                                  </p:childTnLst>
                                </p:cTn>
                              </p:par>
                              <p:par>
                                <p:cTn id="206" presetID="8" presetClass="emph" presetSubtype="0" repeatCount="indefinite" fill="hold" nodeType="withEffect">
                                  <p:stCondLst>
                                    <p:cond delay="3500"/>
                                  </p:stCondLst>
                                  <p:childTnLst>
                                    <p:animRot by="21600000">
                                      <p:cBhvr>
                                        <p:cTn id="207" dur="2000" fill="hold"/>
                                        <p:tgtEl>
                                          <p:spTgt spid="282"/>
                                        </p:tgtEl>
                                        <p:attrNameLst>
                                          <p:attrName>r</p:attrName>
                                        </p:attrNameLst>
                                      </p:cBhvr>
                                    </p:animRot>
                                  </p:childTnLst>
                                </p:cTn>
                              </p:par>
                              <p:par>
                                <p:cTn id="208" presetID="42" presetClass="path" presetSubtype="0" accel="50000" decel="50000" fill="hold" nodeType="withEffect">
                                  <p:stCondLst>
                                    <p:cond delay="3500"/>
                                  </p:stCondLst>
                                  <p:childTnLst>
                                    <p:animMotion origin="layout" path="M 0 0 L 0 0.25 E" pathEditMode="relative" ptsTypes="">
                                      <p:cBhvr>
                                        <p:cTn id="209" dur="2000" fill="hold"/>
                                        <p:tgtEl>
                                          <p:spTgt spid="282"/>
                                        </p:tgtEl>
                                        <p:attrNameLst>
                                          <p:attrName>ppt_x</p:attrName>
                                          <p:attrName>ppt_y</p:attrName>
                                        </p:attrNameLst>
                                      </p:cBhvr>
                                    </p:animMotion>
                                  </p:childTnLst>
                                </p:cTn>
                              </p:par>
                              <p:par>
                                <p:cTn id="210" presetID="42" presetClass="path" presetSubtype="0" accel="50000" decel="50000" fill="hold" grpId="0" nodeType="withEffect">
                                  <p:stCondLst>
                                    <p:cond delay="3500"/>
                                  </p:stCondLst>
                                  <p:childTnLst>
                                    <p:animMotion origin="layout" path="M 0 0 L 0 0.25 E" pathEditMode="relative" ptsTypes="">
                                      <p:cBhvr>
                                        <p:cTn id="211" dur="2000" fill="hold"/>
                                        <p:tgtEl>
                                          <p:spTgt spid="269"/>
                                        </p:tgtEl>
                                        <p:attrNameLst>
                                          <p:attrName>ppt_x</p:attrName>
                                          <p:attrName>ppt_y</p:attrName>
                                        </p:attrNameLst>
                                      </p:cBhvr>
                                    </p:animMotion>
                                  </p:childTnLst>
                                </p:cTn>
                              </p:par>
                              <p:par>
                                <p:cTn id="212" presetID="42" presetClass="path" presetSubtype="0" accel="50000" decel="50000" fill="hold" grpId="0" nodeType="withEffect">
                                  <p:stCondLst>
                                    <p:cond delay="3500"/>
                                  </p:stCondLst>
                                  <p:childTnLst>
                                    <p:animMotion origin="layout" path="M 0 0 L 0 0.25 E" pathEditMode="relative" ptsTypes="">
                                      <p:cBhvr>
                                        <p:cTn id="213" dur="2000" fill="hold"/>
                                        <p:tgtEl>
                                          <p:spTgt spid="270"/>
                                        </p:tgtEl>
                                        <p:attrNameLst>
                                          <p:attrName>ppt_x</p:attrName>
                                          <p:attrName>ppt_y</p:attrName>
                                        </p:attrNameLst>
                                      </p:cBhvr>
                                    </p:animMotion>
                                  </p:childTnLst>
                                </p:cTn>
                              </p:par>
                              <p:par>
                                <p:cTn id="214" presetID="42" presetClass="path" presetSubtype="0" accel="50000" decel="50000" fill="hold" grpId="0" nodeType="withEffect">
                                  <p:stCondLst>
                                    <p:cond delay="3500"/>
                                  </p:stCondLst>
                                  <p:childTnLst>
                                    <p:animMotion origin="layout" path="M 0 0 L 0 0.25 E" pathEditMode="relative" ptsTypes="">
                                      <p:cBhvr>
                                        <p:cTn id="215" dur="2000" fill="hold"/>
                                        <p:tgtEl>
                                          <p:spTgt spid="271"/>
                                        </p:tgtEl>
                                        <p:attrNameLst>
                                          <p:attrName>ppt_x</p:attrName>
                                          <p:attrName>ppt_y</p:attrName>
                                        </p:attrNameLst>
                                      </p:cBhvr>
                                    </p:animMotion>
                                  </p:childTnLst>
                                </p:cTn>
                              </p:par>
                              <p:par>
                                <p:cTn id="216" presetID="42" presetClass="path" presetSubtype="0" accel="50000" decel="50000" fill="hold" grpId="0" nodeType="withEffect">
                                  <p:stCondLst>
                                    <p:cond delay="3500"/>
                                  </p:stCondLst>
                                  <p:childTnLst>
                                    <p:animMotion origin="layout" path="M 0 0 L 0 0.25 E" pathEditMode="relative" ptsTypes="">
                                      <p:cBhvr>
                                        <p:cTn id="217" dur="2000" fill="hold"/>
                                        <p:tgtEl>
                                          <p:spTgt spid="272"/>
                                        </p:tgtEl>
                                        <p:attrNameLst>
                                          <p:attrName>ppt_x</p:attrName>
                                          <p:attrName>ppt_y</p:attrName>
                                        </p:attrNameLst>
                                      </p:cBhvr>
                                    </p:animMotion>
                                  </p:childTnLst>
                                </p:cTn>
                              </p:par>
                              <p:par>
                                <p:cTn id="218" presetID="42" presetClass="path" presetSubtype="0" accel="50000" decel="50000" fill="hold" grpId="0" nodeType="withEffect">
                                  <p:stCondLst>
                                    <p:cond delay="3500"/>
                                  </p:stCondLst>
                                  <p:childTnLst>
                                    <p:animMotion origin="layout" path="M 0 0 L 0 0.25 E" pathEditMode="relative" ptsTypes="">
                                      <p:cBhvr>
                                        <p:cTn id="219" dur="2000" fill="hold"/>
                                        <p:tgtEl>
                                          <p:spTgt spid="273"/>
                                        </p:tgtEl>
                                        <p:attrNameLst>
                                          <p:attrName>ppt_x</p:attrName>
                                          <p:attrName>ppt_y</p:attrName>
                                        </p:attrNameLst>
                                      </p:cBhvr>
                                    </p:animMotion>
                                  </p:childTnLst>
                                </p:cTn>
                              </p:par>
                              <p:par>
                                <p:cTn id="220" presetID="42" presetClass="path" presetSubtype="0" accel="50000" decel="50000" fill="hold" grpId="0" nodeType="withEffect">
                                  <p:stCondLst>
                                    <p:cond delay="3500"/>
                                  </p:stCondLst>
                                  <p:childTnLst>
                                    <p:animMotion origin="layout" path="M 0 0 L 0 0.25 E" pathEditMode="relative" ptsTypes="">
                                      <p:cBhvr>
                                        <p:cTn id="221" dur="2000" fill="hold"/>
                                        <p:tgtEl>
                                          <p:spTgt spid="276"/>
                                        </p:tgtEl>
                                        <p:attrNameLst>
                                          <p:attrName>ppt_x</p:attrName>
                                          <p:attrName>ppt_y</p:attrName>
                                        </p:attrNameLst>
                                      </p:cBhvr>
                                    </p:animMotion>
                                  </p:childTnLst>
                                </p:cTn>
                              </p:par>
                              <p:par>
                                <p:cTn id="222" presetID="42" presetClass="path" presetSubtype="0" accel="50000" decel="50000" fill="hold" grpId="0" nodeType="withEffect">
                                  <p:stCondLst>
                                    <p:cond delay="3500"/>
                                  </p:stCondLst>
                                  <p:childTnLst>
                                    <p:animMotion origin="layout" path="M 0 0 L 0 0.25 E" pathEditMode="relative" ptsTypes="">
                                      <p:cBhvr>
                                        <p:cTn id="223" dur="2000" fill="hold"/>
                                        <p:tgtEl>
                                          <p:spTgt spid="277"/>
                                        </p:tgtEl>
                                        <p:attrNameLst>
                                          <p:attrName>ppt_x</p:attrName>
                                          <p:attrName>ppt_y</p:attrName>
                                        </p:attrNameLst>
                                      </p:cBhvr>
                                    </p:animMotion>
                                  </p:childTnLst>
                                </p:cTn>
                              </p:par>
                              <p:par>
                                <p:cTn id="224" presetID="42" presetClass="path" presetSubtype="0" accel="50000" decel="50000" fill="hold" grpId="0" nodeType="withEffect">
                                  <p:stCondLst>
                                    <p:cond delay="3500"/>
                                  </p:stCondLst>
                                  <p:childTnLst>
                                    <p:animMotion origin="layout" path="M 0 0 L 0 0.25 E" pathEditMode="relative" ptsTypes="">
                                      <p:cBhvr>
                                        <p:cTn id="225" dur="2000" fill="hold"/>
                                        <p:tgtEl>
                                          <p:spTgt spid="278"/>
                                        </p:tgtEl>
                                        <p:attrNameLst>
                                          <p:attrName>ppt_x</p:attrName>
                                          <p:attrName>ppt_y</p:attrName>
                                        </p:attrNameLst>
                                      </p:cBhvr>
                                    </p:animMotion>
                                  </p:childTnLst>
                                </p:cTn>
                              </p:par>
                              <p:par>
                                <p:cTn id="226" presetID="42" presetClass="path" presetSubtype="0" accel="50000" decel="50000" fill="hold" grpId="0" nodeType="withEffect">
                                  <p:stCondLst>
                                    <p:cond delay="3500"/>
                                  </p:stCondLst>
                                  <p:childTnLst>
                                    <p:animMotion origin="layout" path="M 0 0 L 0 0.25 E" pathEditMode="relative" ptsTypes="">
                                      <p:cBhvr>
                                        <p:cTn id="227" dur="2000" fill="hold"/>
                                        <p:tgtEl>
                                          <p:spTgt spid="279"/>
                                        </p:tgtEl>
                                        <p:attrNameLst>
                                          <p:attrName>ppt_x</p:attrName>
                                          <p:attrName>ppt_y</p:attrName>
                                        </p:attrNameLst>
                                      </p:cBhvr>
                                    </p:animMotion>
                                  </p:childTnLst>
                                </p:cTn>
                              </p:par>
                              <p:par>
                                <p:cTn id="228" presetID="42" presetClass="path" presetSubtype="0" accel="50000" decel="50000" fill="hold" grpId="0" nodeType="withEffect">
                                  <p:stCondLst>
                                    <p:cond delay="3500"/>
                                  </p:stCondLst>
                                  <p:childTnLst>
                                    <p:animMotion origin="layout" path="M 0 0 L 0 0.25 E" pathEditMode="relative" ptsTypes="">
                                      <p:cBhvr>
                                        <p:cTn id="229" dur="2000" fill="hold"/>
                                        <p:tgtEl>
                                          <p:spTgt spid="280"/>
                                        </p:tgtEl>
                                        <p:attrNameLst>
                                          <p:attrName>ppt_x</p:attrName>
                                          <p:attrName>ppt_y</p:attrName>
                                        </p:attrNameLst>
                                      </p:cBhvr>
                                    </p:animMotion>
                                  </p:childTnLst>
                                </p:cTn>
                              </p:par>
                              <p:par>
                                <p:cTn id="230" presetID="42" presetClass="path" presetSubtype="0" accel="50000" decel="50000" fill="hold" grpId="0" nodeType="withEffect">
                                  <p:stCondLst>
                                    <p:cond delay="3500"/>
                                  </p:stCondLst>
                                  <p:childTnLst>
                                    <p:animMotion origin="layout" path="M 0 0 L 0 0.25 E" pathEditMode="relative" ptsTypes="">
                                      <p:cBhvr>
                                        <p:cTn id="231" dur="2000" fill="hold"/>
                                        <p:tgtEl>
                                          <p:spTgt spid="281"/>
                                        </p:tgtEl>
                                        <p:attrNameLst>
                                          <p:attrName>ppt_x</p:attrName>
                                          <p:attrName>ppt_y</p:attrName>
                                        </p:attrNameLst>
                                      </p:cBhvr>
                                    </p:animMotion>
                                  </p:childTnLst>
                                </p:cTn>
                              </p:par>
                              <p:par>
                                <p:cTn id="232" presetID="27" presetClass="emph" presetSubtype="0" fill="remove" grpId="1" nodeType="withEffect">
                                  <p:stCondLst>
                                    <p:cond delay="1000"/>
                                  </p:stCondLst>
                                  <p:childTnLst>
                                    <p:animClr clrSpc="rgb" dir="cw">
                                      <p:cBhvr override="childStyle">
                                        <p:cTn id="233" dur="250" autoRev="1" fill="remove"/>
                                        <p:tgtEl>
                                          <p:spTgt spid="112"/>
                                        </p:tgtEl>
                                        <p:attrNameLst>
                                          <p:attrName>style.color</p:attrName>
                                        </p:attrNameLst>
                                      </p:cBhvr>
                                      <p:to>
                                        <a:schemeClr val="bg1"/>
                                      </p:to>
                                    </p:animClr>
                                    <p:animClr clrSpc="rgb" dir="cw">
                                      <p:cBhvr>
                                        <p:cTn id="234" dur="250" autoRev="1" fill="remove"/>
                                        <p:tgtEl>
                                          <p:spTgt spid="112"/>
                                        </p:tgtEl>
                                        <p:attrNameLst>
                                          <p:attrName>fillcolor</p:attrName>
                                        </p:attrNameLst>
                                      </p:cBhvr>
                                      <p:to>
                                        <a:schemeClr val="bg1"/>
                                      </p:to>
                                    </p:animClr>
                                    <p:set>
                                      <p:cBhvr>
                                        <p:cTn id="235" dur="250" autoRev="1" fill="remove"/>
                                        <p:tgtEl>
                                          <p:spTgt spid="112"/>
                                        </p:tgtEl>
                                        <p:attrNameLst>
                                          <p:attrName>fill.type</p:attrName>
                                        </p:attrNameLst>
                                      </p:cBhvr>
                                      <p:to>
                                        <p:strVal val="solid"/>
                                      </p:to>
                                    </p:set>
                                    <p:set>
                                      <p:cBhvr>
                                        <p:cTn id="236" dur="250" autoRev="1" fill="remove"/>
                                        <p:tgtEl>
                                          <p:spTgt spid="112"/>
                                        </p:tgtEl>
                                        <p:attrNameLst>
                                          <p:attrName>fill.on</p:attrName>
                                        </p:attrNameLst>
                                      </p:cBhvr>
                                      <p:to>
                                        <p:strVal val="true"/>
                                      </p:to>
                                    </p:set>
                                  </p:childTnLst>
                                </p:cTn>
                              </p:par>
                            </p:childTnLst>
                          </p:cTn>
                        </p:par>
                        <p:par>
                          <p:cTn id="237" fill="hold">
                            <p:stCondLst>
                              <p:cond delay="15800"/>
                            </p:stCondLst>
                            <p:childTnLst>
                              <p:par>
                                <p:cTn id="238" presetID="8" presetClass="emph" presetSubtype="0" fill="hold" nodeType="afterEffect">
                                  <p:stCondLst>
                                    <p:cond delay="0"/>
                                  </p:stCondLst>
                                  <p:childTnLst>
                                    <p:animRot by="21600000">
                                      <p:cBhvr>
                                        <p:cTn id="239" dur="2000" fill="hold"/>
                                        <p:tgtEl>
                                          <p:spTgt spid="3197"/>
                                        </p:tgtEl>
                                        <p:attrNameLst>
                                          <p:attrName>r</p:attrName>
                                        </p:attrNameLst>
                                      </p:cBhvr>
                                    </p:animRot>
                                  </p:childTnLst>
                                </p:cTn>
                              </p:par>
                              <p:par>
                                <p:cTn id="240" presetID="32" presetClass="emph" presetSubtype="0" fill="hold" grpId="1" nodeType="withEffect">
                                  <p:stCondLst>
                                    <p:cond delay="10500"/>
                                  </p:stCondLst>
                                  <p:childTnLst>
                                    <p:animRot by="120000">
                                      <p:cBhvr>
                                        <p:cTn id="241" dur="100" fill="hold">
                                          <p:stCondLst>
                                            <p:cond delay="0"/>
                                          </p:stCondLst>
                                        </p:cTn>
                                        <p:tgtEl>
                                          <p:spTgt spid="306"/>
                                        </p:tgtEl>
                                        <p:attrNameLst>
                                          <p:attrName>r</p:attrName>
                                        </p:attrNameLst>
                                      </p:cBhvr>
                                    </p:animRot>
                                    <p:animRot by="-240000">
                                      <p:cBhvr>
                                        <p:cTn id="242" dur="200" fill="hold">
                                          <p:stCondLst>
                                            <p:cond delay="200"/>
                                          </p:stCondLst>
                                        </p:cTn>
                                        <p:tgtEl>
                                          <p:spTgt spid="306"/>
                                        </p:tgtEl>
                                        <p:attrNameLst>
                                          <p:attrName>r</p:attrName>
                                        </p:attrNameLst>
                                      </p:cBhvr>
                                    </p:animRot>
                                    <p:animRot by="240000">
                                      <p:cBhvr>
                                        <p:cTn id="243" dur="200" fill="hold">
                                          <p:stCondLst>
                                            <p:cond delay="400"/>
                                          </p:stCondLst>
                                        </p:cTn>
                                        <p:tgtEl>
                                          <p:spTgt spid="306"/>
                                        </p:tgtEl>
                                        <p:attrNameLst>
                                          <p:attrName>r</p:attrName>
                                        </p:attrNameLst>
                                      </p:cBhvr>
                                    </p:animRot>
                                    <p:animRot by="-240000">
                                      <p:cBhvr>
                                        <p:cTn id="244" dur="200" fill="hold">
                                          <p:stCondLst>
                                            <p:cond delay="600"/>
                                          </p:stCondLst>
                                        </p:cTn>
                                        <p:tgtEl>
                                          <p:spTgt spid="306"/>
                                        </p:tgtEl>
                                        <p:attrNameLst>
                                          <p:attrName>r</p:attrName>
                                        </p:attrNameLst>
                                      </p:cBhvr>
                                    </p:animRot>
                                    <p:animRot by="120000">
                                      <p:cBhvr>
                                        <p:cTn id="245" dur="200" fill="hold">
                                          <p:stCondLst>
                                            <p:cond delay="800"/>
                                          </p:stCondLst>
                                        </p:cTn>
                                        <p:tgtEl>
                                          <p:spTgt spid="306"/>
                                        </p:tgtEl>
                                        <p:attrNameLst>
                                          <p:attrName>r</p:attrName>
                                        </p:attrNameLst>
                                      </p:cBhvr>
                                    </p:animRot>
                                  </p:childTnLst>
                                </p:cTn>
                              </p:par>
                              <p:par>
                                <p:cTn id="246" presetID="35" presetClass="path" presetSubtype="0" decel="76000" fill="hold" nodeType="withEffect">
                                  <p:stCondLst>
                                    <p:cond delay="1000"/>
                                  </p:stCondLst>
                                  <p:childTnLst>
                                    <p:animMotion origin="layout" path="M -2.78197E-6 4.07407E-6 L -0.14457 4.07407E-6 " pathEditMode="relative" rAng="0" ptsTypes="AA">
                                      <p:cBhvr>
                                        <p:cTn id="247" dur="2000" fill="hold"/>
                                        <p:tgtEl>
                                          <p:spTgt spid="3218"/>
                                        </p:tgtEl>
                                        <p:attrNameLst>
                                          <p:attrName>ppt_x</p:attrName>
                                          <p:attrName>ppt_y</p:attrName>
                                        </p:attrNameLst>
                                      </p:cBhvr>
                                      <p:rCtr x="-722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81" grpId="0" animBg="1"/>
      <p:bldP spid="84" grpId="0" animBg="1"/>
      <p:bldP spid="112" grpId="0" animBg="1"/>
      <p:bldP spid="112" grpId="1" animBg="1"/>
      <p:bldP spid="288" grpId="0" animBg="1"/>
      <p:bldP spid="289" grpId="0" animBg="1"/>
      <p:bldP spid="290" grpId="0" animBg="1"/>
      <p:bldP spid="291" grpId="0" animBg="1"/>
      <p:bldP spid="292" grpId="0" animBg="1"/>
      <p:bldP spid="293" grpId="0" animBg="1"/>
      <p:bldP spid="306" grpId="0" animBg="1"/>
      <p:bldP spid="306" grpId="1" animBg="1"/>
      <p:bldP spid="3154" grpId="0" animBg="1"/>
      <p:bldP spid="269" grpId="0" animBg="1"/>
      <p:bldP spid="270" grpId="0" animBg="1"/>
      <p:bldP spid="271" grpId="0" animBg="1"/>
      <p:bldP spid="272" grpId="0" animBg="1"/>
      <p:bldP spid="273" grpId="0" animBg="1"/>
      <p:bldP spid="276" grpId="0" animBg="1"/>
      <p:bldP spid="277" grpId="0" animBg="1"/>
      <p:bldP spid="278" grpId="0" animBg="1"/>
      <p:bldP spid="279" grpId="0" animBg="1"/>
      <p:bldP spid="280" grpId="0" animBg="1"/>
      <p:bldP spid="281" grpId="0"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5" name="Title Placeholder 1"/>
          <p:cNvSpPr>
            <a:spLocks noGrp="1"/>
          </p:cNvSpPr>
          <p:nvPr>
            <p:ph type="title"/>
          </p:nvPr>
        </p:nvSpPr>
        <p:spPr>
          <a:xfrm>
            <a:off x="586862" y="158450"/>
            <a:ext cx="10642656" cy="767581"/>
          </a:xfrm>
          <a:prstGeom prst="rect">
            <a:avLst/>
          </a:prstGeom>
        </p:spPr>
        <p:txBody>
          <a:bodyPr vert="horz" lIns="91440" tIns="45720" rIns="91440" bIns="45720" rtlCol="0" anchor="ctr">
            <a:normAutofit/>
          </a:bodyPr>
          <a:lstStyle/>
          <a:p>
            <a:pPr lvl="0"/>
            <a:r>
              <a:rPr lang="en-US" dirty="0" smtClean="0"/>
              <a:t>Click to edit Master title style</a:t>
            </a:r>
            <a:endParaRPr lang="en-US" dirty="0"/>
          </a:p>
        </p:txBody>
      </p:sp>
      <p:sp>
        <p:nvSpPr>
          <p:cNvPr id="8" name="Slide Number Placeholder 5"/>
          <p:cNvSpPr>
            <a:spLocks noGrp="1"/>
          </p:cNvSpPr>
          <p:nvPr>
            <p:ph type="sldNum" sz="quarter" idx="4"/>
          </p:nvPr>
        </p:nvSpPr>
        <p:spPr>
          <a:xfrm>
            <a:off x="163250" y="6509933"/>
            <a:ext cx="708897" cy="331932"/>
          </a:xfrm>
          <a:prstGeom prst="rect">
            <a:avLst/>
          </a:prstGeom>
        </p:spPr>
        <p:txBody>
          <a:bodyPr vert="horz" lIns="91440" tIns="45720" rIns="91440" bIns="45720" rtlCol="0" anchor="ctr"/>
          <a:lstStyle>
            <a:lvl1pPr algn="l">
              <a:defRPr sz="1200">
                <a:solidFill>
                  <a:srgbClr val="254061"/>
                </a:solidFill>
                <a:latin typeface="Arial"/>
                <a:cs typeface="Arial"/>
              </a:defRPr>
            </a:lvl1pPr>
          </a:lstStyle>
          <a:p>
            <a:fld id="{D4EABEBA-CB0E-0E48-9AC1-74C7372C6EC6}" type="slidenum">
              <a:rPr lang="en-US" smtClean="0"/>
              <a:pPr/>
              <a:t>‹#›</a:t>
            </a:fld>
            <a:endParaRPr lang="en-US" dirty="0"/>
          </a:p>
        </p:txBody>
      </p:sp>
      <p:sp>
        <p:nvSpPr>
          <p:cNvPr id="3" name="Content Placeholder 2"/>
          <p:cNvSpPr>
            <a:spLocks noGrp="1"/>
          </p:cNvSpPr>
          <p:nvPr>
            <p:ph sz="quarter" idx="10"/>
          </p:nvPr>
        </p:nvSpPr>
        <p:spPr>
          <a:xfrm>
            <a:off x="585459" y="1024229"/>
            <a:ext cx="10644061" cy="1234184"/>
          </a:xfrm>
          <a:prstGeom prst="rect">
            <a:avLst/>
          </a:prstGeom>
        </p:spPr>
        <p:txBody>
          <a:bodyPr/>
          <a:lstStyle>
            <a:lvl1pPr>
              <a:defRPr sz="2000"/>
            </a:lvl1pPr>
            <a:lvl2pPr>
              <a:defRPr sz="1800"/>
            </a:lvl2pPr>
            <a:lvl3pPr>
              <a:defRPr sz="1600"/>
            </a:lvl3pPr>
            <a:lvl4pPr>
              <a:defRPr sz="1400"/>
            </a:lvl4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Tree>
    <p:extLst>
      <p:ext uri="{BB962C8B-B14F-4D97-AF65-F5344CB8AC3E}">
        <p14:creationId xmlns:p14="http://schemas.microsoft.com/office/powerpoint/2010/main" val="1912256733"/>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5" name="Title Placeholder 1"/>
          <p:cNvSpPr>
            <a:spLocks noGrp="1"/>
          </p:cNvSpPr>
          <p:nvPr>
            <p:ph type="title"/>
          </p:nvPr>
        </p:nvSpPr>
        <p:spPr>
          <a:xfrm>
            <a:off x="586862" y="158450"/>
            <a:ext cx="10642656" cy="767581"/>
          </a:xfrm>
          <a:prstGeom prst="rect">
            <a:avLst/>
          </a:prstGeom>
        </p:spPr>
        <p:txBody>
          <a:bodyPr vert="horz" lIns="91440" tIns="45720" rIns="91440" bIns="45720" rtlCol="0" anchor="ctr">
            <a:normAutofit/>
          </a:bodyPr>
          <a:lstStyle/>
          <a:p>
            <a:pPr lvl="0"/>
            <a:r>
              <a:rPr lang="en-US" dirty="0" smtClean="0"/>
              <a:t>Click to edit Master title style</a:t>
            </a:r>
            <a:endParaRPr lang="en-US" dirty="0"/>
          </a:p>
        </p:txBody>
      </p:sp>
      <p:sp>
        <p:nvSpPr>
          <p:cNvPr id="8" name="Slide Number Placeholder 5"/>
          <p:cNvSpPr>
            <a:spLocks noGrp="1"/>
          </p:cNvSpPr>
          <p:nvPr>
            <p:ph type="sldNum" sz="quarter" idx="4"/>
          </p:nvPr>
        </p:nvSpPr>
        <p:spPr>
          <a:xfrm>
            <a:off x="163250" y="6509933"/>
            <a:ext cx="708897" cy="331932"/>
          </a:xfrm>
          <a:prstGeom prst="rect">
            <a:avLst/>
          </a:prstGeom>
        </p:spPr>
        <p:txBody>
          <a:bodyPr vert="horz" lIns="91440" tIns="45720" rIns="91440" bIns="45720" rtlCol="0" anchor="ctr"/>
          <a:lstStyle>
            <a:lvl1pPr algn="l">
              <a:defRPr sz="1200">
                <a:solidFill>
                  <a:srgbClr val="254061"/>
                </a:solidFill>
                <a:latin typeface="Arial"/>
                <a:cs typeface="Arial"/>
              </a:defRPr>
            </a:lvl1pPr>
          </a:lstStyle>
          <a:p>
            <a:fld id="{D4EABEBA-CB0E-0E48-9AC1-74C7372C6EC6}" type="slidenum">
              <a:rPr lang="en-US" smtClean="0"/>
              <a:pPr/>
              <a:t>‹#›</a:t>
            </a:fld>
            <a:endParaRPr lang="en-US" dirty="0"/>
          </a:p>
        </p:txBody>
      </p:sp>
      <p:sp>
        <p:nvSpPr>
          <p:cNvPr id="3" name="Content Placeholder 2"/>
          <p:cNvSpPr>
            <a:spLocks noGrp="1"/>
          </p:cNvSpPr>
          <p:nvPr>
            <p:ph sz="quarter" idx="10"/>
          </p:nvPr>
        </p:nvSpPr>
        <p:spPr>
          <a:xfrm>
            <a:off x="585459" y="1024229"/>
            <a:ext cx="10644061" cy="1234184"/>
          </a:xfrm>
          <a:prstGeom prst="rect">
            <a:avLst/>
          </a:prstGeom>
        </p:spPr>
        <p:txBody>
          <a:bodyPr/>
          <a:lstStyle>
            <a:lvl1pPr>
              <a:defRPr sz="2000"/>
            </a:lvl1pPr>
            <a:lvl2pPr>
              <a:defRPr sz="1800"/>
            </a:lvl2pPr>
            <a:lvl3pPr>
              <a:defRPr sz="1600"/>
            </a:lvl3pPr>
            <a:lvl4pPr>
              <a:defRPr sz="1400"/>
            </a:lvl4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Tree>
    <p:extLst>
      <p:ext uri="{BB962C8B-B14F-4D97-AF65-F5344CB8AC3E}">
        <p14:creationId xmlns:p14="http://schemas.microsoft.com/office/powerpoint/2010/main" val="3218248154"/>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5" name="Title Placeholder 1"/>
          <p:cNvSpPr>
            <a:spLocks noGrp="1"/>
          </p:cNvSpPr>
          <p:nvPr>
            <p:ph type="title"/>
          </p:nvPr>
        </p:nvSpPr>
        <p:spPr>
          <a:xfrm>
            <a:off x="586862" y="158450"/>
            <a:ext cx="10642656" cy="767581"/>
          </a:xfrm>
          <a:prstGeom prst="rect">
            <a:avLst/>
          </a:prstGeom>
        </p:spPr>
        <p:txBody>
          <a:bodyPr vert="horz" lIns="91440" tIns="45720" rIns="91440" bIns="45720" rtlCol="0" anchor="ctr">
            <a:normAutofit/>
          </a:bodyPr>
          <a:lstStyle/>
          <a:p>
            <a:pPr lvl="0"/>
            <a:r>
              <a:rPr lang="en-US" dirty="0" smtClean="0"/>
              <a:t>Click to edit Master title style</a:t>
            </a:r>
            <a:endParaRPr lang="en-US" dirty="0"/>
          </a:p>
        </p:txBody>
      </p:sp>
      <p:sp>
        <p:nvSpPr>
          <p:cNvPr id="8" name="Slide Number Placeholder 5"/>
          <p:cNvSpPr>
            <a:spLocks noGrp="1"/>
          </p:cNvSpPr>
          <p:nvPr>
            <p:ph type="sldNum" sz="quarter" idx="4"/>
          </p:nvPr>
        </p:nvSpPr>
        <p:spPr>
          <a:xfrm>
            <a:off x="163250" y="6509933"/>
            <a:ext cx="708897" cy="331932"/>
          </a:xfrm>
          <a:prstGeom prst="rect">
            <a:avLst/>
          </a:prstGeom>
        </p:spPr>
        <p:txBody>
          <a:bodyPr vert="horz" lIns="91440" tIns="45720" rIns="91440" bIns="45720" rtlCol="0" anchor="ctr"/>
          <a:lstStyle>
            <a:lvl1pPr algn="l">
              <a:defRPr sz="1200">
                <a:solidFill>
                  <a:srgbClr val="254061"/>
                </a:solidFill>
                <a:latin typeface="Arial"/>
                <a:cs typeface="Arial"/>
              </a:defRPr>
            </a:lvl1pPr>
          </a:lstStyle>
          <a:p>
            <a:fld id="{D4EABEBA-CB0E-0E48-9AC1-74C7372C6EC6}" type="slidenum">
              <a:rPr lang="en-US" smtClean="0"/>
              <a:pPr/>
              <a:t>‹#›</a:t>
            </a:fld>
            <a:endParaRPr lang="en-US" dirty="0"/>
          </a:p>
        </p:txBody>
      </p:sp>
      <p:sp>
        <p:nvSpPr>
          <p:cNvPr id="3" name="Content Placeholder 2"/>
          <p:cNvSpPr>
            <a:spLocks noGrp="1"/>
          </p:cNvSpPr>
          <p:nvPr>
            <p:ph sz="quarter" idx="10"/>
          </p:nvPr>
        </p:nvSpPr>
        <p:spPr>
          <a:xfrm>
            <a:off x="585459" y="1024229"/>
            <a:ext cx="10644061" cy="1234184"/>
          </a:xfrm>
          <a:prstGeom prst="rect">
            <a:avLst/>
          </a:prstGeom>
        </p:spPr>
        <p:txBody>
          <a:bodyPr/>
          <a:lstStyle>
            <a:lvl1pPr>
              <a:defRPr sz="2000"/>
            </a:lvl1pPr>
            <a:lvl2pPr>
              <a:defRPr sz="1800"/>
            </a:lvl2pPr>
            <a:lvl3pPr>
              <a:defRPr sz="1600"/>
            </a:lvl3pPr>
            <a:lvl4pPr>
              <a:defRPr sz="1400"/>
            </a:lvl4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Tree>
    <p:extLst>
      <p:ext uri="{BB962C8B-B14F-4D97-AF65-F5344CB8AC3E}">
        <p14:creationId xmlns:p14="http://schemas.microsoft.com/office/powerpoint/2010/main" val="3530430660"/>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sp>
        <p:nvSpPr>
          <p:cNvPr id="5" name="Title Placeholder 1"/>
          <p:cNvSpPr>
            <a:spLocks noGrp="1"/>
          </p:cNvSpPr>
          <p:nvPr>
            <p:ph type="title"/>
          </p:nvPr>
        </p:nvSpPr>
        <p:spPr>
          <a:xfrm>
            <a:off x="586862" y="158450"/>
            <a:ext cx="10642656" cy="767581"/>
          </a:xfrm>
          <a:prstGeom prst="rect">
            <a:avLst/>
          </a:prstGeom>
        </p:spPr>
        <p:txBody>
          <a:bodyPr vert="horz" lIns="91440" tIns="45720" rIns="91440" bIns="45720" rtlCol="0" anchor="ctr">
            <a:normAutofit/>
          </a:bodyPr>
          <a:lstStyle/>
          <a:p>
            <a:pPr lvl="0"/>
            <a:r>
              <a:rPr lang="en-US" dirty="0" smtClean="0"/>
              <a:t>Click to edit Master title style</a:t>
            </a:r>
            <a:endParaRPr lang="en-US" dirty="0"/>
          </a:p>
        </p:txBody>
      </p:sp>
      <p:sp>
        <p:nvSpPr>
          <p:cNvPr id="8" name="Slide Number Placeholder 5"/>
          <p:cNvSpPr>
            <a:spLocks noGrp="1"/>
          </p:cNvSpPr>
          <p:nvPr>
            <p:ph type="sldNum" sz="quarter" idx="4"/>
          </p:nvPr>
        </p:nvSpPr>
        <p:spPr>
          <a:xfrm>
            <a:off x="163250" y="6509933"/>
            <a:ext cx="708897" cy="331932"/>
          </a:xfrm>
          <a:prstGeom prst="rect">
            <a:avLst/>
          </a:prstGeom>
        </p:spPr>
        <p:txBody>
          <a:bodyPr vert="horz" lIns="91440" tIns="45720" rIns="91440" bIns="45720" rtlCol="0" anchor="ctr"/>
          <a:lstStyle>
            <a:lvl1pPr algn="l">
              <a:defRPr sz="1200">
                <a:solidFill>
                  <a:srgbClr val="254061"/>
                </a:solidFill>
                <a:latin typeface="Arial"/>
                <a:cs typeface="Arial"/>
              </a:defRPr>
            </a:lvl1pPr>
          </a:lstStyle>
          <a:p>
            <a:fld id="{D4EABEBA-CB0E-0E48-9AC1-74C7372C6EC6}" type="slidenum">
              <a:rPr lang="en-US" smtClean="0"/>
              <a:pPr/>
              <a:t>‹#›</a:t>
            </a:fld>
            <a:endParaRPr lang="en-US" dirty="0"/>
          </a:p>
        </p:txBody>
      </p:sp>
      <p:sp>
        <p:nvSpPr>
          <p:cNvPr id="3" name="Content Placeholder 2"/>
          <p:cNvSpPr>
            <a:spLocks noGrp="1"/>
          </p:cNvSpPr>
          <p:nvPr>
            <p:ph sz="quarter" idx="10"/>
          </p:nvPr>
        </p:nvSpPr>
        <p:spPr>
          <a:xfrm>
            <a:off x="585459" y="1024229"/>
            <a:ext cx="10644061" cy="1234184"/>
          </a:xfrm>
          <a:prstGeom prst="rect">
            <a:avLst/>
          </a:prstGeom>
        </p:spPr>
        <p:txBody>
          <a:bodyPr/>
          <a:lstStyle>
            <a:lvl1pPr>
              <a:defRPr sz="2000"/>
            </a:lvl1pPr>
            <a:lvl2pPr>
              <a:defRPr sz="1800"/>
            </a:lvl2pPr>
            <a:lvl3pPr>
              <a:defRPr sz="1600"/>
            </a:lvl3pPr>
            <a:lvl4pPr>
              <a:defRPr sz="1400"/>
            </a:lvl4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Tree>
    <p:extLst>
      <p:ext uri="{BB962C8B-B14F-4D97-AF65-F5344CB8AC3E}">
        <p14:creationId xmlns:p14="http://schemas.microsoft.com/office/powerpoint/2010/main" val="2650111452"/>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sp>
        <p:nvSpPr>
          <p:cNvPr id="5" name="Title Placeholder 1"/>
          <p:cNvSpPr>
            <a:spLocks noGrp="1"/>
          </p:cNvSpPr>
          <p:nvPr>
            <p:ph type="title"/>
          </p:nvPr>
        </p:nvSpPr>
        <p:spPr>
          <a:xfrm>
            <a:off x="586862" y="158450"/>
            <a:ext cx="10642656" cy="767581"/>
          </a:xfrm>
          <a:prstGeom prst="rect">
            <a:avLst/>
          </a:prstGeom>
        </p:spPr>
        <p:txBody>
          <a:bodyPr vert="horz" lIns="91440" tIns="45720" rIns="91440" bIns="45720" rtlCol="0" anchor="ctr">
            <a:normAutofit/>
          </a:bodyPr>
          <a:lstStyle/>
          <a:p>
            <a:pPr lvl="0"/>
            <a:r>
              <a:rPr lang="en-US" dirty="0" smtClean="0"/>
              <a:t>Click to edit Master title style</a:t>
            </a:r>
            <a:endParaRPr lang="en-US" dirty="0"/>
          </a:p>
        </p:txBody>
      </p:sp>
      <p:sp>
        <p:nvSpPr>
          <p:cNvPr id="8" name="Slide Number Placeholder 5"/>
          <p:cNvSpPr>
            <a:spLocks noGrp="1"/>
          </p:cNvSpPr>
          <p:nvPr>
            <p:ph type="sldNum" sz="quarter" idx="4"/>
          </p:nvPr>
        </p:nvSpPr>
        <p:spPr>
          <a:xfrm>
            <a:off x="163250" y="6509933"/>
            <a:ext cx="708897" cy="331932"/>
          </a:xfrm>
          <a:prstGeom prst="rect">
            <a:avLst/>
          </a:prstGeom>
        </p:spPr>
        <p:txBody>
          <a:bodyPr vert="horz" lIns="91440" tIns="45720" rIns="91440" bIns="45720" rtlCol="0" anchor="ctr"/>
          <a:lstStyle>
            <a:lvl1pPr algn="l">
              <a:defRPr sz="1200">
                <a:solidFill>
                  <a:srgbClr val="254061"/>
                </a:solidFill>
                <a:latin typeface="Arial"/>
                <a:cs typeface="Arial"/>
              </a:defRPr>
            </a:lvl1pPr>
          </a:lstStyle>
          <a:p>
            <a:fld id="{D4EABEBA-CB0E-0E48-9AC1-74C7372C6EC6}" type="slidenum">
              <a:rPr lang="en-US" smtClean="0"/>
              <a:pPr/>
              <a:t>‹#›</a:t>
            </a:fld>
            <a:endParaRPr lang="en-US" dirty="0"/>
          </a:p>
        </p:txBody>
      </p:sp>
      <p:sp>
        <p:nvSpPr>
          <p:cNvPr id="3" name="Content Placeholder 2"/>
          <p:cNvSpPr>
            <a:spLocks noGrp="1"/>
          </p:cNvSpPr>
          <p:nvPr>
            <p:ph sz="quarter" idx="10"/>
          </p:nvPr>
        </p:nvSpPr>
        <p:spPr>
          <a:xfrm>
            <a:off x="585459" y="1024229"/>
            <a:ext cx="10644061" cy="1234184"/>
          </a:xfrm>
          <a:prstGeom prst="rect">
            <a:avLst/>
          </a:prstGeom>
        </p:spPr>
        <p:txBody>
          <a:bodyPr/>
          <a:lstStyle>
            <a:lvl1pPr>
              <a:defRPr sz="2000"/>
            </a:lvl1pPr>
            <a:lvl2pPr>
              <a:defRPr sz="1800"/>
            </a:lvl2pPr>
            <a:lvl3pPr>
              <a:defRPr sz="1600"/>
            </a:lvl3pPr>
            <a:lvl4pPr>
              <a:defRPr sz="1400"/>
            </a:lvl4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Tree>
    <p:extLst>
      <p:ext uri="{BB962C8B-B14F-4D97-AF65-F5344CB8AC3E}">
        <p14:creationId xmlns:p14="http://schemas.microsoft.com/office/powerpoint/2010/main" val="3282917076"/>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7_Title and Content">
    <p:spTree>
      <p:nvGrpSpPr>
        <p:cNvPr id="1" name=""/>
        <p:cNvGrpSpPr/>
        <p:nvPr/>
      </p:nvGrpSpPr>
      <p:grpSpPr>
        <a:xfrm>
          <a:off x="0" y="0"/>
          <a:ext cx="0" cy="0"/>
          <a:chOff x="0" y="0"/>
          <a:chExt cx="0" cy="0"/>
        </a:xfrm>
      </p:grpSpPr>
      <p:sp>
        <p:nvSpPr>
          <p:cNvPr id="5" name="Title Placeholder 1"/>
          <p:cNvSpPr>
            <a:spLocks noGrp="1"/>
          </p:cNvSpPr>
          <p:nvPr>
            <p:ph type="title"/>
          </p:nvPr>
        </p:nvSpPr>
        <p:spPr>
          <a:xfrm>
            <a:off x="586862" y="158450"/>
            <a:ext cx="10642656" cy="767581"/>
          </a:xfrm>
          <a:prstGeom prst="rect">
            <a:avLst/>
          </a:prstGeom>
        </p:spPr>
        <p:txBody>
          <a:bodyPr vert="horz" lIns="91440" tIns="45720" rIns="91440" bIns="45720" rtlCol="0" anchor="ctr">
            <a:normAutofit/>
          </a:bodyPr>
          <a:lstStyle/>
          <a:p>
            <a:pPr lvl="0"/>
            <a:r>
              <a:rPr lang="en-US" dirty="0" smtClean="0"/>
              <a:t>Click to edit Master title style</a:t>
            </a:r>
            <a:endParaRPr lang="en-US" dirty="0"/>
          </a:p>
        </p:txBody>
      </p:sp>
      <p:sp>
        <p:nvSpPr>
          <p:cNvPr id="8" name="Slide Number Placeholder 5"/>
          <p:cNvSpPr>
            <a:spLocks noGrp="1"/>
          </p:cNvSpPr>
          <p:nvPr>
            <p:ph type="sldNum" sz="quarter" idx="4"/>
          </p:nvPr>
        </p:nvSpPr>
        <p:spPr>
          <a:xfrm>
            <a:off x="163250" y="6509933"/>
            <a:ext cx="708897" cy="331932"/>
          </a:xfrm>
          <a:prstGeom prst="rect">
            <a:avLst/>
          </a:prstGeom>
        </p:spPr>
        <p:txBody>
          <a:bodyPr vert="horz" lIns="91440" tIns="45720" rIns="91440" bIns="45720" rtlCol="0" anchor="ctr"/>
          <a:lstStyle>
            <a:lvl1pPr algn="l">
              <a:defRPr sz="1200">
                <a:solidFill>
                  <a:srgbClr val="254061"/>
                </a:solidFill>
                <a:latin typeface="Arial"/>
                <a:cs typeface="Arial"/>
              </a:defRPr>
            </a:lvl1pPr>
          </a:lstStyle>
          <a:p>
            <a:fld id="{D4EABEBA-CB0E-0E48-9AC1-74C7372C6EC6}" type="slidenum">
              <a:rPr lang="en-US" smtClean="0"/>
              <a:pPr/>
              <a:t>‹#›</a:t>
            </a:fld>
            <a:endParaRPr lang="en-US" dirty="0"/>
          </a:p>
        </p:txBody>
      </p:sp>
      <p:sp>
        <p:nvSpPr>
          <p:cNvPr id="3" name="Content Placeholder 2"/>
          <p:cNvSpPr>
            <a:spLocks noGrp="1"/>
          </p:cNvSpPr>
          <p:nvPr>
            <p:ph sz="quarter" idx="10"/>
          </p:nvPr>
        </p:nvSpPr>
        <p:spPr>
          <a:xfrm>
            <a:off x="585459" y="1024229"/>
            <a:ext cx="10644061" cy="1234184"/>
          </a:xfrm>
          <a:prstGeom prst="rect">
            <a:avLst/>
          </a:prstGeom>
        </p:spPr>
        <p:txBody>
          <a:bodyPr/>
          <a:lstStyle>
            <a:lvl1pPr>
              <a:defRPr sz="2000"/>
            </a:lvl1pPr>
            <a:lvl2pPr>
              <a:defRPr sz="1800"/>
            </a:lvl2pPr>
            <a:lvl3pPr>
              <a:defRPr sz="1600"/>
            </a:lvl3pPr>
            <a:lvl4pPr>
              <a:defRPr sz="1400"/>
            </a:lvl4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Tree>
    <p:extLst>
      <p:ext uri="{BB962C8B-B14F-4D97-AF65-F5344CB8AC3E}">
        <p14:creationId xmlns:p14="http://schemas.microsoft.com/office/powerpoint/2010/main" val="22102865"/>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8_Title and Content">
    <p:spTree>
      <p:nvGrpSpPr>
        <p:cNvPr id="1" name=""/>
        <p:cNvGrpSpPr/>
        <p:nvPr/>
      </p:nvGrpSpPr>
      <p:grpSpPr>
        <a:xfrm>
          <a:off x="0" y="0"/>
          <a:ext cx="0" cy="0"/>
          <a:chOff x="0" y="0"/>
          <a:chExt cx="0" cy="0"/>
        </a:xfrm>
      </p:grpSpPr>
      <p:sp>
        <p:nvSpPr>
          <p:cNvPr id="5" name="Title Placeholder 1"/>
          <p:cNvSpPr>
            <a:spLocks noGrp="1"/>
          </p:cNvSpPr>
          <p:nvPr>
            <p:ph type="title"/>
          </p:nvPr>
        </p:nvSpPr>
        <p:spPr>
          <a:xfrm>
            <a:off x="586862" y="158450"/>
            <a:ext cx="10642656" cy="767581"/>
          </a:xfrm>
          <a:prstGeom prst="rect">
            <a:avLst/>
          </a:prstGeom>
        </p:spPr>
        <p:txBody>
          <a:bodyPr vert="horz" lIns="91440" tIns="45720" rIns="91440" bIns="45720" rtlCol="0" anchor="ctr">
            <a:normAutofit/>
          </a:bodyPr>
          <a:lstStyle/>
          <a:p>
            <a:pPr lvl="0"/>
            <a:r>
              <a:rPr lang="en-US" dirty="0" smtClean="0"/>
              <a:t>Click to edit Master title style</a:t>
            </a:r>
            <a:endParaRPr lang="en-US" dirty="0"/>
          </a:p>
        </p:txBody>
      </p:sp>
      <p:sp>
        <p:nvSpPr>
          <p:cNvPr id="8" name="Slide Number Placeholder 5"/>
          <p:cNvSpPr>
            <a:spLocks noGrp="1"/>
          </p:cNvSpPr>
          <p:nvPr>
            <p:ph type="sldNum" sz="quarter" idx="4"/>
          </p:nvPr>
        </p:nvSpPr>
        <p:spPr>
          <a:xfrm>
            <a:off x="163250" y="6509933"/>
            <a:ext cx="708897" cy="331932"/>
          </a:xfrm>
          <a:prstGeom prst="rect">
            <a:avLst/>
          </a:prstGeom>
        </p:spPr>
        <p:txBody>
          <a:bodyPr vert="horz" lIns="91440" tIns="45720" rIns="91440" bIns="45720" rtlCol="0" anchor="ctr"/>
          <a:lstStyle>
            <a:lvl1pPr algn="l">
              <a:defRPr sz="1200">
                <a:solidFill>
                  <a:srgbClr val="254061"/>
                </a:solidFill>
                <a:latin typeface="Arial"/>
                <a:cs typeface="Arial"/>
              </a:defRPr>
            </a:lvl1pPr>
          </a:lstStyle>
          <a:p>
            <a:fld id="{D4EABEBA-CB0E-0E48-9AC1-74C7372C6EC6}" type="slidenum">
              <a:rPr lang="en-US" smtClean="0"/>
              <a:pPr/>
              <a:t>‹#›</a:t>
            </a:fld>
            <a:endParaRPr lang="en-US" dirty="0"/>
          </a:p>
        </p:txBody>
      </p:sp>
      <p:sp>
        <p:nvSpPr>
          <p:cNvPr id="3" name="Content Placeholder 2"/>
          <p:cNvSpPr>
            <a:spLocks noGrp="1"/>
          </p:cNvSpPr>
          <p:nvPr>
            <p:ph sz="quarter" idx="10"/>
          </p:nvPr>
        </p:nvSpPr>
        <p:spPr>
          <a:xfrm>
            <a:off x="585459" y="1024229"/>
            <a:ext cx="10644061" cy="1234184"/>
          </a:xfrm>
          <a:prstGeom prst="rect">
            <a:avLst/>
          </a:prstGeom>
        </p:spPr>
        <p:txBody>
          <a:bodyPr/>
          <a:lstStyle>
            <a:lvl1pPr>
              <a:defRPr sz="2000"/>
            </a:lvl1pPr>
            <a:lvl2pPr>
              <a:defRPr sz="1800"/>
            </a:lvl2pPr>
            <a:lvl3pPr>
              <a:defRPr sz="1600"/>
            </a:lvl3pPr>
            <a:lvl4pPr>
              <a:defRPr sz="1400"/>
            </a:lvl4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Tree>
    <p:extLst>
      <p:ext uri="{BB962C8B-B14F-4D97-AF65-F5344CB8AC3E}">
        <p14:creationId xmlns:p14="http://schemas.microsoft.com/office/powerpoint/2010/main" val="1512195512"/>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5"/>
            <a:ext cx="10360025"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1225"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BDAFB0E-0006-42C2-A33E-C08C5D4D5B4B}" type="datetimeFigureOut">
              <a:rPr lang="en-US" smtClean="0"/>
              <a:t>10/7/2014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D3CCAE4-A917-4EA9-8397-CA076E34F350}" type="slidenum">
              <a:rPr lang="en-US" smtClean="0"/>
              <a:t>‹#›</a:t>
            </a:fld>
            <a:endParaRPr lang="en-US"/>
          </a:p>
        </p:txBody>
      </p:sp>
    </p:spTree>
    <p:extLst>
      <p:ext uri="{BB962C8B-B14F-4D97-AF65-F5344CB8AC3E}">
        <p14:creationId xmlns:p14="http://schemas.microsoft.com/office/powerpoint/2010/main" val="1144937254"/>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BDAFB0E-0006-42C2-A33E-C08C5D4D5B4B}" type="datetimeFigureOut">
              <a:rPr lang="en-US" smtClean="0"/>
              <a:t>10/7/2014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D3CCAE4-A917-4EA9-8397-CA076E34F350}" type="slidenum">
              <a:rPr lang="en-US" smtClean="0"/>
              <a:t>‹#›</a:t>
            </a:fld>
            <a:endParaRPr lang="en-US"/>
          </a:p>
        </p:txBody>
      </p:sp>
    </p:spTree>
    <p:extLst>
      <p:ext uri="{BB962C8B-B14F-4D97-AF65-F5344CB8AC3E}">
        <p14:creationId xmlns:p14="http://schemas.microsoft.com/office/powerpoint/2010/main" val="42242559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613" y="4406900"/>
            <a:ext cx="10360025"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613" y="2906713"/>
            <a:ext cx="10360025"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BDAFB0E-0006-42C2-A33E-C08C5D4D5B4B}" type="datetimeFigureOut">
              <a:rPr lang="en-US" smtClean="0"/>
              <a:t>10/7/2014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D3CCAE4-A917-4EA9-8397-CA076E34F350}" type="slidenum">
              <a:rPr lang="en-US" smtClean="0"/>
              <a:t>‹#›</a:t>
            </a:fld>
            <a:endParaRPr lang="en-US"/>
          </a:p>
        </p:txBody>
      </p:sp>
    </p:spTree>
    <p:extLst>
      <p:ext uri="{BB962C8B-B14F-4D97-AF65-F5344CB8AC3E}">
        <p14:creationId xmlns:p14="http://schemas.microsoft.com/office/powerpoint/2010/main" val="41790043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Gradient segue">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308886" y="2676487"/>
            <a:ext cx="5645277" cy="1505027"/>
          </a:xfrm>
        </p:spPr>
        <p:txBody>
          <a:bodyPr/>
          <a:lstStyle>
            <a:lvl1pPr marL="0" algn="l" defTabSz="914400" rtl="0" eaLnBrk="1" latinLnBrk="0" hangingPunct="1">
              <a:lnSpc>
                <a:spcPct val="85000"/>
              </a:lnSpc>
              <a:spcBef>
                <a:spcPct val="0"/>
              </a:spcBef>
              <a:buNone/>
              <a:defRPr lang="en-US" sz="5400" kern="1200" baseline="0" dirty="0">
                <a:solidFill>
                  <a:srgbClr val="FFFFFF"/>
                </a:solidFill>
                <a:latin typeface="Qualcomm Office Bold" pitchFamily="34" charset="0"/>
                <a:ea typeface="+mj-ea"/>
                <a:cs typeface="Arial" pitchFamily="34" charset="0"/>
              </a:defRPr>
            </a:lvl1pPr>
          </a:lstStyle>
          <a:p>
            <a:r>
              <a:rPr lang="en-US" dirty="0" smtClean="0"/>
              <a:t>Click to edit segue slide</a:t>
            </a:r>
            <a:endParaRPr lang="en-US" dirty="0"/>
          </a:p>
        </p:txBody>
      </p:sp>
      <p:grpSp>
        <p:nvGrpSpPr>
          <p:cNvPr id="2" name="Group 1"/>
          <p:cNvGrpSpPr/>
          <p:nvPr userDrawn="1"/>
        </p:nvGrpSpPr>
        <p:grpSpPr bwMode="black">
          <a:xfrm>
            <a:off x="382090" y="2460679"/>
            <a:ext cx="5532120" cy="1936642"/>
            <a:chOff x="6014633" y="3746243"/>
            <a:chExt cx="6608826" cy="1936642"/>
          </a:xfrm>
        </p:grpSpPr>
        <p:cxnSp>
          <p:nvCxnSpPr>
            <p:cNvPr id="34" name="Straight Connector 33"/>
            <p:cNvCxnSpPr/>
            <p:nvPr userDrawn="1"/>
          </p:nvCxnSpPr>
          <p:spPr bwMode="black">
            <a:xfrm>
              <a:off x="6014633" y="3746243"/>
              <a:ext cx="660882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black">
            <a:xfrm>
              <a:off x="6014633" y="5682885"/>
              <a:ext cx="66088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 name="AutoShape 4"/>
          <p:cNvSpPr>
            <a:spLocks noChangeAspect="1" noChangeArrowheads="1" noTextEdit="1"/>
          </p:cNvSpPr>
          <p:nvPr userDrawn="1"/>
        </p:nvSpPr>
        <p:spPr bwMode="auto">
          <a:xfrm>
            <a:off x="8977421" y="508000"/>
            <a:ext cx="2867534"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 name="Freeform 6"/>
          <p:cNvSpPr>
            <a:spLocks noChangeAspect="1" noEditPoints="1"/>
          </p:cNvSpPr>
          <p:nvPr userDrawn="1"/>
        </p:nvSpPr>
        <p:spPr bwMode="auto">
          <a:xfrm>
            <a:off x="9961115" y="1764312"/>
            <a:ext cx="513672" cy="880581"/>
          </a:xfrm>
          <a:custGeom>
            <a:avLst/>
            <a:gdLst>
              <a:gd name="T0" fmla="*/ 90 w 181"/>
              <a:gd name="T1" fmla="*/ 310 h 310"/>
              <a:gd name="T2" fmla="*/ 78 w 181"/>
              <a:gd name="T3" fmla="*/ 301 h 310"/>
              <a:gd name="T4" fmla="*/ 76 w 181"/>
              <a:gd name="T5" fmla="*/ 299 h 310"/>
              <a:gd name="T6" fmla="*/ 6 w 181"/>
              <a:gd name="T7" fmla="*/ 229 h 310"/>
              <a:gd name="T8" fmla="*/ 0 w 181"/>
              <a:gd name="T9" fmla="*/ 214 h 310"/>
              <a:gd name="T10" fmla="*/ 6 w 181"/>
              <a:gd name="T11" fmla="*/ 199 h 310"/>
              <a:gd name="T12" fmla="*/ 21 w 181"/>
              <a:gd name="T13" fmla="*/ 193 h 310"/>
              <a:gd name="T14" fmla="*/ 35 w 181"/>
              <a:gd name="T15" fmla="*/ 200 h 310"/>
              <a:gd name="T16" fmla="*/ 69 w 181"/>
              <a:gd name="T17" fmla="*/ 233 h 310"/>
              <a:gd name="T18" fmla="*/ 69 w 181"/>
              <a:gd name="T19" fmla="*/ 21 h 310"/>
              <a:gd name="T20" fmla="*/ 90 w 181"/>
              <a:gd name="T21" fmla="*/ 0 h 310"/>
              <a:gd name="T22" fmla="*/ 111 w 181"/>
              <a:gd name="T23" fmla="*/ 21 h 310"/>
              <a:gd name="T24" fmla="*/ 111 w 181"/>
              <a:gd name="T25" fmla="*/ 233 h 310"/>
              <a:gd name="T26" fmla="*/ 145 w 181"/>
              <a:gd name="T27" fmla="*/ 199 h 310"/>
              <a:gd name="T28" fmla="*/ 160 w 181"/>
              <a:gd name="T29" fmla="*/ 193 h 310"/>
              <a:gd name="T30" fmla="*/ 175 w 181"/>
              <a:gd name="T31" fmla="*/ 200 h 310"/>
              <a:gd name="T32" fmla="*/ 181 w 181"/>
              <a:gd name="T33" fmla="*/ 214 h 310"/>
              <a:gd name="T34" fmla="*/ 175 w 181"/>
              <a:gd name="T35" fmla="*/ 229 h 310"/>
              <a:gd name="T36" fmla="*/ 105 w 181"/>
              <a:gd name="T37" fmla="*/ 299 h 310"/>
              <a:gd name="T38" fmla="*/ 103 w 181"/>
              <a:gd name="T39" fmla="*/ 301 h 310"/>
              <a:gd name="T40" fmla="*/ 90 w 181"/>
              <a:gd name="T41" fmla="*/ 310 h 310"/>
              <a:gd name="T42" fmla="*/ 21 w 181"/>
              <a:gd name="T43" fmla="*/ 202 h 310"/>
              <a:gd name="T44" fmla="*/ 12 w 181"/>
              <a:gd name="T45" fmla="*/ 206 h 310"/>
              <a:gd name="T46" fmla="*/ 9 w 181"/>
              <a:gd name="T47" fmla="*/ 214 h 310"/>
              <a:gd name="T48" fmla="*/ 12 w 181"/>
              <a:gd name="T49" fmla="*/ 223 h 310"/>
              <a:gd name="T50" fmla="*/ 82 w 181"/>
              <a:gd name="T51" fmla="*/ 292 h 310"/>
              <a:gd name="T52" fmla="*/ 85 w 181"/>
              <a:gd name="T53" fmla="*/ 295 h 310"/>
              <a:gd name="T54" fmla="*/ 90 w 181"/>
              <a:gd name="T55" fmla="*/ 301 h 310"/>
              <a:gd name="T56" fmla="*/ 96 w 181"/>
              <a:gd name="T57" fmla="*/ 295 h 310"/>
              <a:gd name="T58" fmla="*/ 99 w 181"/>
              <a:gd name="T59" fmla="*/ 292 h 310"/>
              <a:gd name="T60" fmla="*/ 168 w 181"/>
              <a:gd name="T61" fmla="*/ 223 h 310"/>
              <a:gd name="T62" fmla="*/ 172 w 181"/>
              <a:gd name="T63" fmla="*/ 214 h 310"/>
              <a:gd name="T64" fmla="*/ 168 w 181"/>
              <a:gd name="T65" fmla="*/ 206 h 310"/>
              <a:gd name="T66" fmla="*/ 152 w 181"/>
              <a:gd name="T67" fmla="*/ 206 h 310"/>
              <a:gd name="T68" fmla="*/ 102 w 181"/>
              <a:gd name="T69" fmla="*/ 255 h 310"/>
              <a:gd name="T70" fmla="*/ 102 w 181"/>
              <a:gd name="T71" fmla="*/ 21 h 310"/>
              <a:gd name="T72" fmla="*/ 90 w 181"/>
              <a:gd name="T73" fmla="*/ 9 h 310"/>
              <a:gd name="T74" fmla="*/ 78 w 181"/>
              <a:gd name="T75" fmla="*/ 21 h 310"/>
              <a:gd name="T76" fmla="*/ 78 w 181"/>
              <a:gd name="T77" fmla="*/ 255 h 310"/>
              <a:gd name="T78" fmla="*/ 29 w 181"/>
              <a:gd name="T79" fmla="*/ 206 h 310"/>
              <a:gd name="T80" fmla="*/ 21 w 181"/>
              <a:gd name="T81" fmla="*/ 202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1" h="310">
                <a:moveTo>
                  <a:pt x="90" y="310"/>
                </a:moveTo>
                <a:cubicBezTo>
                  <a:pt x="85" y="310"/>
                  <a:pt x="81" y="305"/>
                  <a:pt x="78" y="301"/>
                </a:cubicBezTo>
                <a:cubicBezTo>
                  <a:pt x="77" y="300"/>
                  <a:pt x="76" y="299"/>
                  <a:pt x="76" y="299"/>
                </a:cubicBezTo>
                <a:cubicBezTo>
                  <a:pt x="6" y="229"/>
                  <a:pt x="6" y="229"/>
                  <a:pt x="6" y="229"/>
                </a:cubicBezTo>
                <a:cubicBezTo>
                  <a:pt x="2" y="225"/>
                  <a:pt x="0" y="220"/>
                  <a:pt x="0" y="214"/>
                </a:cubicBezTo>
                <a:cubicBezTo>
                  <a:pt x="0" y="209"/>
                  <a:pt x="2" y="203"/>
                  <a:pt x="6" y="199"/>
                </a:cubicBezTo>
                <a:cubicBezTo>
                  <a:pt x="10" y="196"/>
                  <a:pt x="15" y="193"/>
                  <a:pt x="21" y="193"/>
                </a:cubicBezTo>
                <a:cubicBezTo>
                  <a:pt x="26" y="193"/>
                  <a:pt x="32" y="196"/>
                  <a:pt x="35" y="200"/>
                </a:cubicBezTo>
                <a:cubicBezTo>
                  <a:pt x="69" y="233"/>
                  <a:pt x="69" y="233"/>
                  <a:pt x="69" y="233"/>
                </a:cubicBezTo>
                <a:cubicBezTo>
                  <a:pt x="69" y="21"/>
                  <a:pt x="69" y="21"/>
                  <a:pt x="69" y="21"/>
                </a:cubicBezTo>
                <a:cubicBezTo>
                  <a:pt x="69" y="10"/>
                  <a:pt x="79" y="0"/>
                  <a:pt x="90" y="0"/>
                </a:cubicBezTo>
                <a:cubicBezTo>
                  <a:pt x="102" y="0"/>
                  <a:pt x="111" y="10"/>
                  <a:pt x="111" y="21"/>
                </a:cubicBezTo>
                <a:cubicBezTo>
                  <a:pt x="111" y="233"/>
                  <a:pt x="111" y="233"/>
                  <a:pt x="111" y="233"/>
                </a:cubicBezTo>
                <a:cubicBezTo>
                  <a:pt x="145" y="199"/>
                  <a:pt x="145" y="199"/>
                  <a:pt x="145" y="199"/>
                </a:cubicBezTo>
                <a:cubicBezTo>
                  <a:pt x="149" y="196"/>
                  <a:pt x="154" y="193"/>
                  <a:pt x="160" y="193"/>
                </a:cubicBezTo>
                <a:cubicBezTo>
                  <a:pt x="166" y="193"/>
                  <a:pt x="171" y="196"/>
                  <a:pt x="175" y="200"/>
                </a:cubicBezTo>
                <a:cubicBezTo>
                  <a:pt x="179" y="203"/>
                  <a:pt x="181" y="209"/>
                  <a:pt x="181" y="214"/>
                </a:cubicBezTo>
                <a:cubicBezTo>
                  <a:pt x="181" y="220"/>
                  <a:pt x="179" y="225"/>
                  <a:pt x="175" y="229"/>
                </a:cubicBezTo>
                <a:cubicBezTo>
                  <a:pt x="105" y="299"/>
                  <a:pt x="105" y="299"/>
                  <a:pt x="105" y="299"/>
                </a:cubicBezTo>
                <a:cubicBezTo>
                  <a:pt x="104" y="299"/>
                  <a:pt x="104" y="300"/>
                  <a:pt x="103" y="301"/>
                </a:cubicBezTo>
                <a:cubicBezTo>
                  <a:pt x="100" y="305"/>
                  <a:pt x="96" y="310"/>
                  <a:pt x="90" y="310"/>
                </a:cubicBezTo>
                <a:close/>
                <a:moveTo>
                  <a:pt x="21" y="202"/>
                </a:moveTo>
                <a:cubicBezTo>
                  <a:pt x="18" y="202"/>
                  <a:pt x="15" y="204"/>
                  <a:pt x="12" y="206"/>
                </a:cubicBezTo>
                <a:cubicBezTo>
                  <a:pt x="10" y="208"/>
                  <a:pt x="9" y="211"/>
                  <a:pt x="9" y="214"/>
                </a:cubicBezTo>
                <a:cubicBezTo>
                  <a:pt x="9" y="217"/>
                  <a:pt x="10" y="220"/>
                  <a:pt x="12" y="223"/>
                </a:cubicBezTo>
                <a:cubicBezTo>
                  <a:pt x="82" y="292"/>
                  <a:pt x="82" y="292"/>
                  <a:pt x="82" y="292"/>
                </a:cubicBezTo>
                <a:cubicBezTo>
                  <a:pt x="83" y="293"/>
                  <a:pt x="84" y="294"/>
                  <a:pt x="85" y="295"/>
                </a:cubicBezTo>
                <a:cubicBezTo>
                  <a:pt x="86" y="297"/>
                  <a:pt x="89" y="301"/>
                  <a:pt x="90" y="301"/>
                </a:cubicBezTo>
                <a:cubicBezTo>
                  <a:pt x="92" y="301"/>
                  <a:pt x="95" y="297"/>
                  <a:pt x="96" y="295"/>
                </a:cubicBezTo>
                <a:cubicBezTo>
                  <a:pt x="97" y="294"/>
                  <a:pt x="98" y="293"/>
                  <a:pt x="99" y="292"/>
                </a:cubicBezTo>
                <a:cubicBezTo>
                  <a:pt x="168" y="223"/>
                  <a:pt x="168" y="223"/>
                  <a:pt x="168" y="223"/>
                </a:cubicBezTo>
                <a:cubicBezTo>
                  <a:pt x="171" y="220"/>
                  <a:pt x="172" y="217"/>
                  <a:pt x="172" y="214"/>
                </a:cubicBezTo>
                <a:cubicBezTo>
                  <a:pt x="172" y="211"/>
                  <a:pt x="171" y="208"/>
                  <a:pt x="168" y="206"/>
                </a:cubicBezTo>
                <a:cubicBezTo>
                  <a:pt x="164" y="201"/>
                  <a:pt x="156" y="201"/>
                  <a:pt x="152" y="206"/>
                </a:cubicBezTo>
                <a:cubicBezTo>
                  <a:pt x="102" y="255"/>
                  <a:pt x="102" y="255"/>
                  <a:pt x="102" y="255"/>
                </a:cubicBezTo>
                <a:cubicBezTo>
                  <a:pt x="102" y="21"/>
                  <a:pt x="102" y="21"/>
                  <a:pt x="102" y="21"/>
                </a:cubicBezTo>
                <a:cubicBezTo>
                  <a:pt x="102" y="15"/>
                  <a:pt x="97" y="9"/>
                  <a:pt x="90" y="9"/>
                </a:cubicBezTo>
                <a:cubicBezTo>
                  <a:pt x="84" y="9"/>
                  <a:pt x="78" y="15"/>
                  <a:pt x="78" y="21"/>
                </a:cubicBezTo>
                <a:cubicBezTo>
                  <a:pt x="78" y="255"/>
                  <a:pt x="78" y="255"/>
                  <a:pt x="78" y="255"/>
                </a:cubicBezTo>
                <a:cubicBezTo>
                  <a:pt x="29" y="206"/>
                  <a:pt x="29" y="206"/>
                  <a:pt x="29" y="206"/>
                </a:cubicBezTo>
                <a:cubicBezTo>
                  <a:pt x="27" y="204"/>
                  <a:pt x="24" y="202"/>
                  <a:pt x="21" y="20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6" name="Freeform 7"/>
          <p:cNvSpPr>
            <a:spLocks noChangeAspect="1" noEditPoints="1"/>
          </p:cNvSpPr>
          <p:nvPr userDrawn="1"/>
        </p:nvSpPr>
        <p:spPr bwMode="auto">
          <a:xfrm>
            <a:off x="9519622" y="1088349"/>
            <a:ext cx="562594" cy="1213622"/>
          </a:xfrm>
          <a:custGeom>
            <a:avLst/>
            <a:gdLst>
              <a:gd name="T0" fmla="*/ 82 w 198"/>
              <a:gd name="T1" fmla="*/ 412 h 428"/>
              <a:gd name="T2" fmla="*/ 105 w 198"/>
              <a:gd name="T3" fmla="*/ 428 h 428"/>
              <a:gd name="T4" fmla="*/ 122 w 198"/>
              <a:gd name="T5" fmla="*/ 418 h 428"/>
              <a:gd name="T6" fmla="*/ 56 w 198"/>
              <a:gd name="T7" fmla="*/ 398 h 428"/>
              <a:gd name="T8" fmla="*/ 130 w 198"/>
              <a:gd name="T9" fmla="*/ 410 h 428"/>
              <a:gd name="T10" fmla="*/ 130 w 198"/>
              <a:gd name="T11" fmla="*/ 410 h 428"/>
              <a:gd name="T12" fmla="*/ 55 w 198"/>
              <a:gd name="T13" fmla="*/ 385 h 428"/>
              <a:gd name="T14" fmla="*/ 156 w 198"/>
              <a:gd name="T15" fmla="*/ 372 h 428"/>
              <a:gd name="T16" fmla="*/ 16 w 198"/>
              <a:gd name="T17" fmla="*/ 359 h 428"/>
              <a:gd name="T18" fmla="*/ 169 w 198"/>
              <a:gd name="T19" fmla="*/ 371 h 428"/>
              <a:gd name="T20" fmla="*/ 169 w 198"/>
              <a:gd name="T21" fmla="*/ 371 h 428"/>
              <a:gd name="T22" fmla="*/ 8 w 198"/>
              <a:gd name="T23" fmla="*/ 332 h 428"/>
              <a:gd name="T24" fmla="*/ 189 w 198"/>
              <a:gd name="T25" fmla="*/ 351 h 428"/>
              <a:gd name="T26" fmla="*/ 198 w 198"/>
              <a:gd name="T27" fmla="*/ 333 h 428"/>
              <a:gd name="T28" fmla="*/ 66 w 198"/>
              <a:gd name="T29" fmla="*/ 336 h 428"/>
              <a:gd name="T30" fmla="*/ 78 w 198"/>
              <a:gd name="T31" fmla="*/ 348 h 428"/>
              <a:gd name="T32" fmla="*/ 120 w 198"/>
              <a:gd name="T33" fmla="*/ 330 h 428"/>
              <a:gd name="T34" fmla="*/ 136 w 198"/>
              <a:gd name="T35" fmla="*/ 319 h 428"/>
              <a:gd name="T36" fmla="*/ 46 w 198"/>
              <a:gd name="T37" fmla="*/ 316 h 428"/>
              <a:gd name="T38" fmla="*/ 9 w 198"/>
              <a:gd name="T39" fmla="*/ 324 h 428"/>
              <a:gd name="T40" fmla="*/ 17 w 198"/>
              <a:gd name="T41" fmla="*/ 312 h 428"/>
              <a:gd name="T42" fmla="*/ 183 w 198"/>
              <a:gd name="T43" fmla="*/ 314 h 428"/>
              <a:gd name="T44" fmla="*/ 197 w 198"/>
              <a:gd name="T45" fmla="*/ 321 h 428"/>
              <a:gd name="T46" fmla="*/ 147 w 198"/>
              <a:gd name="T47" fmla="*/ 308 h 428"/>
              <a:gd name="T48" fmla="*/ 150 w 198"/>
              <a:gd name="T49" fmla="*/ 318 h 428"/>
              <a:gd name="T50" fmla="*/ 78 w 198"/>
              <a:gd name="T51" fmla="*/ 297 h 428"/>
              <a:gd name="T52" fmla="*/ 23 w 198"/>
              <a:gd name="T53" fmla="*/ 300 h 428"/>
              <a:gd name="T54" fmla="*/ 120 w 198"/>
              <a:gd name="T55" fmla="*/ 302 h 428"/>
              <a:gd name="T56" fmla="*/ 78 w 198"/>
              <a:gd name="T57" fmla="*/ 287 h 428"/>
              <a:gd name="T58" fmla="*/ 78 w 198"/>
              <a:gd name="T59" fmla="*/ 287 h 428"/>
              <a:gd name="T60" fmla="*/ 129 w 198"/>
              <a:gd name="T61" fmla="*/ 256 h 428"/>
              <a:gd name="T62" fmla="*/ 69 w 198"/>
              <a:gd name="T63" fmla="*/ 241 h 428"/>
              <a:gd name="T64" fmla="*/ 120 w 198"/>
              <a:gd name="T65" fmla="*/ 246 h 428"/>
              <a:gd name="T66" fmla="*/ 78 w 198"/>
              <a:gd name="T67" fmla="*/ 231 h 428"/>
              <a:gd name="T68" fmla="*/ 78 w 198"/>
              <a:gd name="T69" fmla="*/ 231 h 428"/>
              <a:gd name="T70" fmla="*/ 129 w 198"/>
              <a:gd name="T71" fmla="*/ 200 h 428"/>
              <a:gd name="T72" fmla="*/ 69 w 198"/>
              <a:gd name="T73" fmla="*/ 185 h 428"/>
              <a:gd name="T74" fmla="*/ 120 w 198"/>
              <a:gd name="T75" fmla="*/ 189 h 428"/>
              <a:gd name="T76" fmla="*/ 78 w 198"/>
              <a:gd name="T77" fmla="*/ 175 h 428"/>
              <a:gd name="T78" fmla="*/ 78 w 198"/>
              <a:gd name="T79" fmla="*/ 175 h 428"/>
              <a:gd name="T80" fmla="*/ 129 w 198"/>
              <a:gd name="T81" fmla="*/ 144 h 428"/>
              <a:gd name="T82" fmla="*/ 69 w 198"/>
              <a:gd name="T83" fmla="*/ 129 h 428"/>
              <a:gd name="T84" fmla="*/ 120 w 198"/>
              <a:gd name="T85" fmla="*/ 133 h 428"/>
              <a:gd name="T86" fmla="*/ 78 w 198"/>
              <a:gd name="T87" fmla="*/ 118 h 428"/>
              <a:gd name="T88" fmla="*/ 78 w 198"/>
              <a:gd name="T89" fmla="*/ 118 h 428"/>
              <a:gd name="T90" fmla="*/ 129 w 198"/>
              <a:gd name="T91" fmla="*/ 88 h 428"/>
              <a:gd name="T92" fmla="*/ 69 w 198"/>
              <a:gd name="T93" fmla="*/ 73 h 428"/>
              <a:gd name="T94" fmla="*/ 120 w 198"/>
              <a:gd name="T95" fmla="*/ 77 h 428"/>
              <a:gd name="T96" fmla="*/ 78 w 198"/>
              <a:gd name="T97" fmla="*/ 62 h 428"/>
              <a:gd name="T98" fmla="*/ 78 w 198"/>
              <a:gd name="T99" fmla="*/ 62 h 428"/>
              <a:gd name="T100" fmla="*/ 129 w 198"/>
              <a:gd name="T101" fmla="*/ 32 h 428"/>
              <a:gd name="T102" fmla="*/ 69 w 198"/>
              <a:gd name="T103" fmla="*/ 31 h 428"/>
              <a:gd name="T104" fmla="*/ 78 w 198"/>
              <a:gd name="T105" fmla="*/ 34 h 428"/>
              <a:gd name="T106" fmla="*/ 127 w 198"/>
              <a:gd name="T107" fmla="*/ 20 h 428"/>
              <a:gd name="T108" fmla="*/ 101 w 198"/>
              <a:gd name="T109" fmla="*/ 1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8" h="428">
                <a:moveTo>
                  <a:pt x="93" y="428"/>
                </a:moveTo>
                <a:cubicBezTo>
                  <a:pt x="87" y="427"/>
                  <a:pt x="82" y="424"/>
                  <a:pt x="78" y="420"/>
                </a:cubicBezTo>
                <a:cubicBezTo>
                  <a:pt x="76" y="418"/>
                  <a:pt x="76" y="418"/>
                  <a:pt x="76" y="418"/>
                </a:cubicBezTo>
                <a:cubicBezTo>
                  <a:pt x="82" y="412"/>
                  <a:pt x="82" y="412"/>
                  <a:pt x="82" y="412"/>
                </a:cubicBezTo>
                <a:cubicBezTo>
                  <a:pt x="84" y="414"/>
                  <a:pt x="84" y="414"/>
                  <a:pt x="84" y="414"/>
                </a:cubicBezTo>
                <a:cubicBezTo>
                  <a:pt x="87" y="417"/>
                  <a:pt x="91" y="419"/>
                  <a:pt x="95" y="419"/>
                </a:cubicBezTo>
                <a:lnTo>
                  <a:pt x="93" y="428"/>
                </a:lnTo>
                <a:close/>
                <a:moveTo>
                  <a:pt x="105" y="428"/>
                </a:moveTo>
                <a:cubicBezTo>
                  <a:pt x="103" y="419"/>
                  <a:pt x="103" y="419"/>
                  <a:pt x="103" y="419"/>
                </a:cubicBezTo>
                <a:cubicBezTo>
                  <a:pt x="107" y="419"/>
                  <a:pt x="111" y="417"/>
                  <a:pt x="114" y="414"/>
                </a:cubicBezTo>
                <a:cubicBezTo>
                  <a:pt x="116" y="412"/>
                  <a:pt x="116" y="412"/>
                  <a:pt x="116" y="412"/>
                </a:cubicBezTo>
                <a:cubicBezTo>
                  <a:pt x="122" y="418"/>
                  <a:pt x="122" y="418"/>
                  <a:pt x="122" y="418"/>
                </a:cubicBezTo>
                <a:cubicBezTo>
                  <a:pt x="120" y="420"/>
                  <a:pt x="120" y="420"/>
                  <a:pt x="120" y="420"/>
                </a:cubicBezTo>
                <a:cubicBezTo>
                  <a:pt x="116" y="424"/>
                  <a:pt x="111" y="427"/>
                  <a:pt x="105" y="428"/>
                </a:cubicBezTo>
                <a:close/>
                <a:moveTo>
                  <a:pt x="68" y="411"/>
                </a:moveTo>
                <a:cubicBezTo>
                  <a:pt x="56" y="398"/>
                  <a:pt x="56" y="398"/>
                  <a:pt x="56" y="398"/>
                </a:cubicBezTo>
                <a:cubicBezTo>
                  <a:pt x="62" y="392"/>
                  <a:pt x="62" y="392"/>
                  <a:pt x="62" y="392"/>
                </a:cubicBezTo>
                <a:cubicBezTo>
                  <a:pt x="75" y="404"/>
                  <a:pt x="75" y="404"/>
                  <a:pt x="75" y="404"/>
                </a:cubicBezTo>
                <a:lnTo>
                  <a:pt x="68" y="411"/>
                </a:lnTo>
                <a:close/>
                <a:moveTo>
                  <a:pt x="130" y="410"/>
                </a:moveTo>
                <a:cubicBezTo>
                  <a:pt x="123" y="404"/>
                  <a:pt x="123" y="404"/>
                  <a:pt x="123" y="404"/>
                </a:cubicBezTo>
                <a:cubicBezTo>
                  <a:pt x="136" y="392"/>
                  <a:pt x="136" y="392"/>
                  <a:pt x="136" y="392"/>
                </a:cubicBezTo>
                <a:cubicBezTo>
                  <a:pt x="142" y="398"/>
                  <a:pt x="142" y="398"/>
                  <a:pt x="142" y="398"/>
                </a:cubicBezTo>
                <a:lnTo>
                  <a:pt x="130" y="410"/>
                </a:lnTo>
                <a:close/>
                <a:moveTo>
                  <a:pt x="49" y="391"/>
                </a:moveTo>
                <a:cubicBezTo>
                  <a:pt x="36" y="379"/>
                  <a:pt x="36" y="379"/>
                  <a:pt x="36" y="379"/>
                </a:cubicBezTo>
                <a:cubicBezTo>
                  <a:pt x="43" y="372"/>
                  <a:pt x="43" y="372"/>
                  <a:pt x="43" y="372"/>
                </a:cubicBezTo>
                <a:cubicBezTo>
                  <a:pt x="55" y="385"/>
                  <a:pt x="55" y="385"/>
                  <a:pt x="55" y="385"/>
                </a:cubicBezTo>
                <a:lnTo>
                  <a:pt x="49" y="391"/>
                </a:lnTo>
                <a:close/>
                <a:moveTo>
                  <a:pt x="150" y="391"/>
                </a:moveTo>
                <a:cubicBezTo>
                  <a:pt x="143" y="384"/>
                  <a:pt x="143" y="384"/>
                  <a:pt x="143" y="384"/>
                </a:cubicBezTo>
                <a:cubicBezTo>
                  <a:pt x="156" y="372"/>
                  <a:pt x="156" y="372"/>
                  <a:pt x="156" y="372"/>
                </a:cubicBezTo>
                <a:cubicBezTo>
                  <a:pt x="162" y="378"/>
                  <a:pt x="162" y="378"/>
                  <a:pt x="162" y="378"/>
                </a:cubicBezTo>
                <a:lnTo>
                  <a:pt x="150" y="391"/>
                </a:lnTo>
                <a:close/>
                <a:moveTo>
                  <a:pt x="29" y="371"/>
                </a:moveTo>
                <a:cubicBezTo>
                  <a:pt x="16" y="359"/>
                  <a:pt x="16" y="359"/>
                  <a:pt x="16" y="359"/>
                </a:cubicBezTo>
                <a:cubicBezTo>
                  <a:pt x="23" y="352"/>
                  <a:pt x="23" y="352"/>
                  <a:pt x="23" y="352"/>
                </a:cubicBezTo>
                <a:cubicBezTo>
                  <a:pt x="35" y="365"/>
                  <a:pt x="35" y="365"/>
                  <a:pt x="35" y="365"/>
                </a:cubicBezTo>
                <a:lnTo>
                  <a:pt x="29" y="371"/>
                </a:lnTo>
                <a:close/>
                <a:moveTo>
                  <a:pt x="169" y="371"/>
                </a:moveTo>
                <a:cubicBezTo>
                  <a:pt x="163" y="364"/>
                  <a:pt x="163" y="364"/>
                  <a:pt x="163" y="364"/>
                </a:cubicBezTo>
                <a:cubicBezTo>
                  <a:pt x="175" y="352"/>
                  <a:pt x="175" y="352"/>
                  <a:pt x="175" y="352"/>
                </a:cubicBezTo>
                <a:cubicBezTo>
                  <a:pt x="182" y="358"/>
                  <a:pt x="182" y="358"/>
                  <a:pt x="182" y="358"/>
                </a:cubicBezTo>
                <a:lnTo>
                  <a:pt x="169" y="371"/>
                </a:lnTo>
                <a:close/>
                <a:moveTo>
                  <a:pt x="9" y="351"/>
                </a:moveTo>
                <a:cubicBezTo>
                  <a:pt x="8" y="350"/>
                  <a:pt x="8" y="350"/>
                  <a:pt x="8" y="350"/>
                </a:cubicBezTo>
                <a:cubicBezTo>
                  <a:pt x="3" y="346"/>
                  <a:pt x="0" y="340"/>
                  <a:pt x="0" y="333"/>
                </a:cubicBezTo>
                <a:cubicBezTo>
                  <a:pt x="8" y="332"/>
                  <a:pt x="8" y="332"/>
                  <a:pt x="8" y="332"/>
                </a:cubicBezTo>
                <a:cubicBezTo>
                  <a:pt x="9" y="337"/>
                  <a:pt x="11" y="341"/>
                  <a:pt x="14" y="344"/>
                </a:cubicBezTo>
                <a:cubicBezTo>
                  <a:pt x="15" y="345"/>
                  <a:pt x="15" y="345"/>
                  <a:pt x="15" y="345"/>
                </a:cubicBezTo>
                <a:lnTo>
                  <a:pt x="9" y="351"/>
                </a:lnTo>
                <a:close/>
                <a:moveTo>
                  <a:pt x="189" y="351"/>
                </a:moveTo>
                <a:cubicBezTo>
                  <a:pt x="183" y="345"/>
                  <a:pt x="183" y="345"/>
                  <a:pt x="183" y="345"/>
                </a:cubicBezTo>
                <a:cubicBezTo>
                  <a:pt x="183" y="344"/>
                  <a:pt x="183" y="344"/>
                  <a:pt x="183" y="344"/>
                </a:cubicBezTo>
                <a:cubicBezTo>
                  <a:pt x="187" y="341"/>
                  <a:pt x="189" y="337"/>
                  <a:pt x="189" y="332"/>
                </a:cubicBezTo>
                <a:cubicBezTo>
                  <a:pt x="198" y="333"/>
                  <a:pt x="198" y="333"/>
                  <a:pt x="198" y="333"/>
                </a:cubicBezTo>
                <a:cubicBezTo>
                  <a:pt x="198" y="340"/>
                  <a:pt x="195" y="346"/>
                  <a:pt x="190" y="350"/>
                </a:cubicBezTo>
                <a:lnTo>
                  <a:pt x="189" y="351"/>
                </a:lnTo>
                <a:close/>
                <a:moveTo>
                  <a:pt x="78" y="348"/>
                </a:moveTo>
                <a:cubicBezTo>
                  <a:pt x="66" y="336"/>
                  <a:pt x="66" y="336"/>
                  <a:pt x="66" y="336"/>
                </a:cubicBezTo>
                <a:cubicBezTo>
                  <a:pt x="69" y="333"/>
                  <a:pt x="69" y="333"/>
                  <a:pt x="69" y="333"/>
                </a:cubicBezTo>
                <a:cubicBezTo>
                  <a:pt x="69" y="326"/>
                  <a:pt x="69" y="326"/>
                  <a:pt x="69" y="326"/>
                </a:cubicBezTo>
                <a:cubicBezTo>
                  <a:pt x="78" y="326"/>
                  <a:pt x="78" y="326"/>
                  <a:pt x="78" y="326"/>
                </a:cubicBezTo>
                <a:lnTo>
                  <a:pt x="78" y="348"/>
                </a:lnTo>
                <a:close/>
                <a:moveTo>
                  <a:pt x="130" y="338"/>
                </a:moveTo>
                <a:cubicBezTo>
                  <a:pt x="124" y="332"/>
                  <a:pt x="124" y="332"/>
                  <a:pt x="124" y="332"/>
                </a:cubicBezTo>
                <a:cubicBezTo>
                  <a:pt x="125" y="330"/>
                  <a:pt x="125" y="330"/>
                  <a:pt x="125" y="330"/>
                </a:cubicBezTo>
                <a:cubicBezTo>
                  <a:pt x="120" y="330"/>
                  <a:pt x="120" y="330"/>
                  <a:pt x="120" y="330"/>
                </a:cubicBezTo>
                <a:cubicBezTo>
                  <a:pt x="120" y="312"/>
                  <a:pt x="120" y="312"/>
                  <a:pt x="120" y="312"/>
                </a:cubicBezTo>
                <a:cubicBezTo>
                  <a:pt x="129" y="312"/>
                  <a:pt x="129" y="312"/>
                  <a:pt x="129" y="312"/>
                </a:cubicBezTo>
                <a:cubicBezTo>
                  <a:pt x="129" y="326"/>
                  <a:pt x="129" y="326"/>
                  <a:pt x="129" y="326"/>
                </a:cubicBezTo>
                <a:cubicBezTo>
                  <a:pt x="136" y="319"/>
                  <a:pt x="136" y="319"/>
                  <a:pt x="136" y="319"/>
                </a:cubicBezTo>
                <a:cubicBezTo>
                  <a:pt x="142" y="326"/>
                  <a:pt x="142" y="326"/>
                  <a:pt x="142" y="326"/>
                </a:cubicBezTo>
                <a:lnTo>
                  <a:pt x="130" y="338"/>
                </a:lnTo>
                <a:close/>
                <a:moveTo>
                  <a:pt x="59" y="329"/>
                </a:moveTo>
                <a:cubicBezTo>
                  <a:pt x="46" y="316"/>
                  <a:pt x="46" y="316"/>
                  <a:pt x="46" y="316"/>
                </a:cubicBezTo>
                <a:cubicBezTo>
                  <a:pt x="53" y="310"/>
                  <a:pt x="53" y="310"/>
                  <a:pt x="53" y="310"/>
                </a:cubicBezTo>
                <a:cubicBezTo>
                  <a:pt x="65" y="322"/>
                  <a:pt x="65" y="322"/>
                  <a:pt x="65" y="322"/>
                </a:cubicBezTo>
                <a:lnTo>
                  <a:pt x="59" y="329"/>
                </a:lnTo>
                <a:close/>
                <a:moveTo>
                  <a:pt x="9" y="324"/>
                </a:moveTo>
                <a:cubicBezTo>
                  <a:pt x="0" y="321"/>
                  <a:pt x="0" y="321"/>
                  <a:pt x="0" y="321"/>
                </a:cubicBezTo>
                <a:cubicBezTo>
                  <a:pt x="2" y="316"/>
                  <a:pt x="4" y="312"/>
                  <a:pt x="8" y="308"/>
                </a:cubicBezTo>
                <a:cubicBezTo>
                  <a:pt x="9" y="307"/>
                  <a:pt x="11" y="306"/>
                  <a:pt x="12" y="305"/>
                </a:cubicBezTo>
                <a:cubicBezTo>
                  <a:pt x="17" y="312"/>
                  <a:pt x="17" y="312"/>
                  <a:pt x="17" y="312"/>
                </a:cubicBezTo>
                <a:cubicBezTo>
                  <a:pt x="16" y="313"/>
                  <a:pt x="15" y="313"/>
                  <a:pt x="14" y="314"/>
                </a:cubicBezTo>
                <a:cubicBezTo>
                  <a:pt x="12" y="317"/>
                  <a:pt x="10" y="320"/>
                  <a:pt x="9" y="324"/>
                </a:cubicBezTo>
                <a:close/>
                <a:moveTo>
                  <a:pt x="189" y="323"/>
                </a:moveTo>
                <a:cubicBezTo>
                  <a:pt x="188" y="320"/>
                  <a:pt x="186" y="317"/>
                  <a:pt x="183" y="314"/>
                </a:cubicBezTo>
                <a:cubicBezTo>
                  <a:pt x="180" y="311"/>
                  <a:pt x="175" y="309"/>
                  <a:pt x="171" y="308"/>
                </a:cubicBezTo>
                <a:cubicBezTo>
                  <a:pt x="171" y="299"/>
                  <a:pt x="171" y="299"/>
                  <a:pt x="171" y="299"/>
                </a:cubicBezTo>
                <a:cubicBezTo>
                  <a:pt x="178" y="300"/>
                  <a:pt x="185" y="303"/>
                  <a:pt x="190" y="308"/>
                </a:cubicBezTo>
                <a:cubicBezTo>
                  <a:pt x="193" y="312"/>
                  <a:pt x="196" y="316"/>
                  <a:pt x="197" y="321"/>
                </a:cubicBezTo>
                <a:lnTo>
                  <a:pt x="189" y="323"/>
                </a:lnTo>
                <a:close/>
                <a:moveTo>
                  <a:pt x="150" y="318"/>
                </a:moveTo>
                <a:cubicBezTo>
                  <a:pt x="143" y="312"/>
                  <a:pt x="143" y="312"/>
                  <a:pt x="143" y="312"/>
                </a:cubicBezTo>
                <a:cubicBezTo>
                  <a:pt x="147" y="308"/>
                  <a:pt x="147" y="308"/>
                  <a:pt x="147" y="308"/>
                </a:cubicBezTo>
                <a:cubicBezTo>
                  <a:pt x="151" y="305"/>
                  <a:pt x="155" y="302"/>
                  <a:pt x="159" y="301"/>
                </a:cubicBezTo>
                <a:cubicBezTo>
                  <a:pt x="162" y="309"/>
                  <a:pt x="162" y="309"/>
                  <a:pt x="162" y="309"/>
                </a:cubicBezTo>
                <a:cubicBezTo>
                  <a:pt x="159" y="310"/>
                  <a:pt x="156" y="312"/>
                  <a:pt x="154" y="314"/>
                </a:cubicBezTo>
                <a:lnTo>
                  <a:pt x="150" y="318"/>
                </a:lnTo>
                <a:close/>
                <a:moveTo>
                  <a:pt x="78" y="315"/>
                </a:moveTo>
                <a:cubicBezTo>
                  <a:pt x="69" y="315"/>
                  <a:pt x="69" y="315"/>
                  <a:pt x="69" y="315"/>
                </a:cubicBezTo>
                <a:cubicBezTo>
                  <a:pt x="69" y="297"/>
                  <a:pt x="69" y="297"/>
                  <a:pt x="69" y="297"/>
                </a:cubicBezTo>
                <a:cubicBezTo>
                  <a:pt x="78" y="297"/>
                  <a:pt x="78" y="297"/>
                  <a:pt x="78" y="297"/>
                </a:cubicBezTo>
                <a:lnTo>
                  <a:pt x="78" y="315"/>
                </a:lnTo>
                <a:close/>
                <a:moveTo>
                  <a:pt x="39" y="311"/>
                </a:moveTo>
                <a:cubicBezTo>
                  <a:pt x="35" y="308"/>
                  <a:pt x="30" y="308"/>
                  <a:pt x="25" y="309"/>
                </a:cubicBezTo>
                <a:cubicBezTo>
                  <a:pt x="23" y="300"/>
                  <a:pt x="23" y="300"/>
                  <a:pt x="23" y="300"/>
                </a:cubicBezTo>
                <a:cubicBezTo>
                  <a:pt x="30" y="298"/>
                  <a:pt x="37" y="299"/>
                  <a:pt x="43" y="303"/>
                </a:cubicBezTo>
                <a:lnTo>
                  <a:pt x="39" y="311"/>
                </a:lnTo>
                <a:close/>
                <a:moveTo>
                  <a:pt x="129" y="302"/>
                </a:moveTo>
                <a:cubicBezTo>
                  <a:pt x="120" y="302"/>
                  <a:pt x="120" y="302"/>
                  <a:pt x="120" y="302"/>
                </a:cubicBezTo>
                <a:cubicBezTo>
                  <a:pt x="120" y="284"/>
                  <a:pt x="120" y="284"/>
                  <a:pt x="120" y="284"/>
                </a:cubicBezTo>
                <a:cubicBezTo>
                  <a:pt x="129" y="284"/>
                  <a:pt x="129" y="284"/>
                  <a:pt x="129" y="284"/>
                </a:cubicBezTo>
                <a:lnTo>
                  <a:pt x="129" y="302"/>
                </a:lnTo>
                <a:close/>
                <a:moveTo>
                  <a:pt x="78" y="287"/>
                </a:moveTo>
                <a:cubicBezTo>
                  <a:pt x="69" y="287"/>
                  <a:pt x="69" y="287"/>
                  <a:pt x="69" y="287"/>
                </a:cubicBezTo>
                <a:cubicBezTo>
                  <a:pt x="69" y="269"/>
                  <a:pt x="69" y="269"/>
                  <a:pt x="69" y="269"/>
                </a:cubicBezTo>
                <a:cubicBezTo>
                  <a:pt x="78" y="269"/>
                  <a:pt x="78" y="269"/>
                  <a:pt x="78" y="269"/>
                </a:cubicBezTo>
                <a:lnTo>
                  <a:pt x="78" y="287"/>
                </a:lnTo>
                <a:close/>
                <a:moveTo>
                  <a:pt x="129" y="274"/>
                </a:moveTo>
                <a:cubicBezTo>
                  <a:pt x="120" y="274"/>
                  <a:pt x="120" y="274"/>
                  <a:pt x="120" y="274"/>
                </a:cubicBezTo>
                <a:cubicBezTo>
                  <a:pt x="120" y="256"/>
                  <a:pt x="120" y="256"/>
                  <a:pt x="120" y="256"/>
                </a:cubicBezTo>
                <a:cubicBezTo>
                  <a:pt x="129" y="256"/>
                  <a:pt x="129" y="256"/>
                  <a:pt x="129" y="256"/>
                </a:cubicBezTo>
                <a:lnTo>
                  <a:pt x="129" y="274"/>
                </a:lnTo>
                <a:close/>
                <a:moveTo>
                  <a:pt x="78" y="259"/>
                </a:moveTo>
                <a:cubicBezTo>
                  <a:pt x="69" y="259"/>
                  <a:pt x="69" y="259"/>
                  <a:pt x="69" y="259"/>
                </a:cubicBezTo>
                <a:cubicBezTo>
                  <a:pt x="69" y="241"/>
                  <a:pt x="69" y="241"/>
                  <a:pt x="69" y="241"/>
                </a:cubicBezTo>
                <a:cubicBezTo>
                  <a:pt x="78" y="241"/>
                  <a:pt x="78" y="241"/>
                  <a:pt x="78" y="241"/>
                </a:cubicBezTo>
                <a:lnTo>
                  <a:pt x="78" y="259"/>
                </a:lnTo>
                <a:close/>
                <a:moveTo>
                  <a:pt x="129" y="246"/>
                </a:moveTo>
                <a:cubicBezTo>
                  <a:pt x="120" y="246"/>
                  <a:pt x="120" y="246"/>
                  <a:pt x="120" y="246"/>
                </a:cubicBezTo>
                <a:cubicBezTo>
                  <a:pt x="120" y="228"/>
                  <a:pt x="120" y="228"/>
                  <a:pt x="120" y="228"/>
                </a:cubicBezTo>
                <a:cubicBezTo>
                  <a:pt x="129" y="228"/>
                  <a:pt x="129" y="228"/>
                  <a:pt x="129" y="228"/>
                </a:cubicBezTo>
                <a:lnTo>
                  <a:pt x="129" y="246"/>
                </a:lnTo>
                <a:close/>
                <a:moveTo>
                  <a:pt x="78" y="231"/>
                </a:moveTo>
                <a:cubicBezTo>
                  <a:pt x="69" y="231"/>
                  <a:pt x="69" y="231"/>
                  <a:pt x="69" y="231"/>
                </a:cubicBezTo>
                <a:cubicBezTo>
                  <a:pt x="69" y="213"/>
                  <a:pt x="69" y="213"/>
                  <a:pt x="69" y="213"/>
                </a:cubicBezTo>
                <a:cubicBezTo>
                  <a:pt x="78" y="213"/>
                  <a:pt x="78" y="213"/>
                  <a:pt x="78" y="213"/>
                </a:cubicBezTo>
                <a:lnTo>
                  <a:pt x="78" y="231"/>
                </a:lnTo>
                <a:close/>
                <a:moveTo>
                  <a:pt x="129" y="218"/>
                </a:moveTo>
                <a:cubicBezTo>
                  <a:pt x="120" y="218"/>
                  <a:pt x="120" y="218"/>
                  <a:pt x="120" y="218"/>
                </a:cubicBezTo>
                <a:cubicBezTo>
                  <a:pt x="120" y="200"/>
                  <a:pt x="120" y="200"/>
                  <a:pt x="120" y="200"/>
                </a:cubicBezTo>
                <a:cubicBezTo>
                  <a:pt x="129" y="200"/>
                  <a:pt x="129" y="200"/>
                  <a:pt x="129" y="200"/>
                </a:cubicBezTo>
                <a:lnTo>
                  <a:pt x="129" y="218"/>
                </a:lnTo>
                <a:close/>
                <a:moveTo>
                  <a:pt x="78" y="203"/>
                </a:moveTo>
                <a:cubicBezTo>
                  <a:pt x="69" y="203"/>
                  <a:pt x="69" y="203"/>
                  <a:pt x="69" y="203"/>
                </a:cubicBezTo>
                <a:cubicBezTo>
                  <a:pt x="69" y="185"/>
                  <a:pt x="69" y="185"/>
                  <a:pt x="69" y="185"/>
                </a:cubicBezTo>
                <a:cubicBezTo>
                  <a:pt x="78" y="185"/>
                  <a:pt x="78" y="185"/>
                  <a:pt x="78" y="185"/>
                </a:cubicBezTo>
                <a:lnTo>
                  <a:pt x="78" y="203"/>
                </a:lnTo>
                <a:close/>
                <a:moveTo>
                  <a:pt x="129" y="189"/>
                </a:moveTo>
                <a:cubicBezTo>
                  <a:pt x="120" y="189"/>
                  <a:pt x="120" y="189"/>
                  <a:pt x="120" y="189"/>
                </a:cubicBezTo>
                <a:cubicBezTo>
                  <a:pt x="120" y="172"/>
                  <a:pt x="120" y="172"/>
                  <a:pt x="120" y="172"/>
                </a:cubicBezTo>
                <a:cubicBezTo>
                  <a:pt x="129" y="172"/>
                  <a:pt x="129" y="172"/>
                  <a:pt x="129" y="172"/>
                </a:cubicBezTo>
                <a:lnTo>
                  <a:pt x="129" y="189"/>
                </a:lnTo>
                <a:close/>
                <a:moveTo>
                  <a:pt x="78" y="175"/>
                </a:moveTo>
                <a:cubicBezTo>
                  <a:pt x="69" y="175"/>
                  <a:pt x="69" y="175"/>
                  <a:pt x="69" y="175"/>
                </a:cubicBezTo>
                <a:cubicBezTo>
                  <a:pt x="69" y="157"/>
                  <a:pt x="69" y="157"/>
                  <a:pt x="69" y="157"/>
                </a:cubicBezTo>
                <a:cubicBezTo>
                  <a:pt x="78" y="157"/>
                  <a:pt x="78" y="157"/>
                  <a:pt x="78" y="157"/>
                </a:cubicBezTo>
                <a:lnTo>
                  <a:pt x="78" y="175"/>
                </a:lnTo>
                <a:close/>
                <a:moveTo>
                  <a:pt x="129" y="161"/>
                </a:moveTo>
                <a:cubicBezTo>
                  <a:pt x="120" y="161"/>
                  <a:pt x="120" y="161"/>
                  <a:pt x="120" y="161"/>
                </a:cubicBezTo>
                <a:cubicBezTo>
                  <a:pt x="120" y="144"/>
                  <a:pt x="120" y="144"/>
                  <a:pt x="120" y="144"/>
                </a:cubicBezTo>
                <a:cubicBezTo>
                  <a:pt x="129" y="144"/>
                  <a:pt x="129" y="144"/>
                  <a:pt x="129" y="144"/>
                </a:cubicBezTo>
                <a:lnTo>
                  <a:pt x="129" y="161"/>
                </a:lnTo>
                <a:close/>
                <a:moveTo>
                  <a:pt x="78" y="147"/>
                </a:moveTo>
                <a:cubicBezTo>
                  <a:pt x="69" y="147"/>
                  <a:pt x="69" y="147"/>
                  <a:pt x="69" y="147"/>
                </a:cubicBezTo>
                <a:cubicBezTo>
                  <a:pt x="69" y="129"/>
                  <a:pt x="69" y="129"/>
                  <a:pt x="69" y="129"/>
                </a:cubicBezTo>
                <a:cubicBezTo>
                  <a:pt x="78" y="129"/>
                  <a:pt x="78" y="129"/>
                  <a:pt x="78" y="129"/>
                </a:cubicBezTo>
                <a:lnTo>
                  <a:pt x="78" y="147"/>
                </a:lnTo>
                <a:close/>
                <a:moveTo>
                  <a:pt x="129" y="133"/>
                </a:moveTo>
                <a:cubicBezTo>
                  <a:pt x="120" y="133"/>
                  <a:pt x="120" y="133"/>
                  <a:pt x="120" y="133"/>
                </a:cubicBezTo>
                <a:cubicBezTo>
                  <a:pt x="120" y="116"/>
                  <a:pt x="120" y="116"/>
                  <a:pt x="120" y="116"/>
                </a:cubicBezTo>
                <a:cubicBezTo>
                  <a:pt x="129" y="116"/>
                  <a:pt x="129" y="116"/>
                  <a:pt x="129" y="116"/>
                </a:cubicBezTo>
                <a:lnTo>
                  <a:pt x="129" y="133"/>
                </a:lnTo>
                <a:close/>
                <a:moveTo>
                  <a:pt x="78" y="118"/>
                </a:moveTo>
                <a:cubicBezTo>
                  <a:pt x="69" y="118"/>
                  <a:pt x="69" y="118"/>
                  <a:pt x="69" y="118"/>
                </a:cubicBezTo>
                <a:cubicBezTo>
                  <a:pt x="69" y="101"/>
                  <a:pt x="69" y="101"/>
                  <a:pt x="69" y="101"/>
                </a:cubicBezTo>
                <a:cubicBezTo>
                  <a:pt x="78" y="101"/>
                  <a:pt x="78" y="101"/>
                  <a:pt x="78" y="101"/>
                </a:cubicBezTo>
                <a:lnTo>
                  <a:pt x="78" y="118"/>
                </a:lnTo>
                <a:close/>
                <a:moveTo>
                  <a:pt x="129" y="105"/>
                </a:moveTo>
                <a:cubicBezTo>
                  <a:pt x="120" y="105"/>
                  <a:pt x="120" y="105"/>
                  <a:pt x="120" y="105"/>
                </a:cubicBezTo>
                <a:cubicBezTo>
                  <a:pt x="120" y="88"/>
                  <a:pt x="120" y="88"/>
                  <a:pt x="120" y="88"/>
                </a:cubicBezTo>
                <a:cubicBezTo>
                  <a:pt x="129" y="88"/>
                  <a:pt x="129" y="88"/>
                  <a:pt x="129" y="88"/>
                </a:cubicBezTo>
                <a:lnTo>
                  <a:pt x="129" y="105"/>
                </a:lnTo>
                <a:close/>
                <a:moveTo>
                  <a:pt x="78" y="90"/>
                </a:moveTo>
                <a:cubicBezTo>
                  <a:pt x="69" y="90"/>
                  <a:pt x="69" y="90"/>
                  <a:pt x="69" y="90"/>
                </a:cubicBezTo>
                <a:cubicBezTo>
                  <a:pt x="69" y="73"/>
                  <a:pt x="69" y="73"/>
                  <a:pt x="69" y="73"/>
                </a:cubicBezTo>
                <a:cubicBezTo>
                  <a:pt x="78" y="73"/>
                  <a:pt x="78" y="73"/>
                  <a:pt x="78" y="73"/>
                </a:cubicBezTo>
                <a:lnTo>
                  <a:pt x="78" y="90"/>
                </a:lnTo>
                <a:close/>
                <a:moveTo>
                  <a:pt x="129" y="77"/>
                </a:moveTo>
                <a:cubicBezTo>
                  <a:pt x="120" y="77"/>
                  <a:pt x="120" y="77"/>
                  <a:pt x="120" y="77"/>
                </a:cubicBezTo>
                <a:cubicBezTo>
                  <a:pt x="120" y="60"/>
                  <a:pt x="120" y="60"/>
                  <a:pt x="120" y="60"/>
                </a:cubicBezTo>
                <a:cubicBezTo>
                  <a:pt x="129" y="60"/>
                  <a:pt x="129" y="60"/>
                  <a:pt x="129" y="60"/>
                </a:cubicBezTo>
                <a:lnTo>
                  <a:pt x="129" y="77"/>
                </a:lnTo>
                <a:close/>
                <a:moveTo>
                  <a:pt x="78" y="62"/>
                </a:moveTo>
                <a:cubicBezTo>
                  <a:pt x="69" y="62"/>
                  <a:pt x="69" y="62"/>
                  <a:pt x="69" y="62"/>
                </a:cubicBezTo>
                <a:cubicBezTo>
                  <a:pt x="69" y="45"/>
                  <a:pt x="69" y="45"/>
                  <a:pt x="69" y="45"/>
                </a:cubicBezTo>
                <a:cubicBezTo>
                  <a:pt x="78" y="45"/>
                  <a:pt x="78" y="45"/>
                  <a:pt x="78" y="45"/>
                </a:cubicBezTo>
                <a:lnTo>
                  <a:pt x="78" y="62"/>
                </a:lnTo>
                <a:close/>
                <a:moveTo>
                  <a:pt x="129" y="49"/>
                </a:moveTo>
                <a:cubicBezTo>
                  <a:pt x="120" y="49"/>
                  <a:pt x="120" y="49"/>
                  <a:pt x="120" y="49"/>
                </a:cubicBezTo>
                <a:cubicBezTo>
                  <a:pt x="120" y="32"/>
                  <a:pt x="120" y="32"/>
                  <a:pt x="120" y="32"/>
                </a:cubicBezTo>
                <a:cubicBezTo>
                  <a:pt x="129" y="32"/>
                  <a:pt x="129" y="32"/>
                  <a:pt x="129" y="32"/>
                </a:cubicBezTo>
                <a:lnTo>
                  <a:pt x="129" y="49"/>
                </a:lnTo>
                <a:close/>
                <a:moveTo>
                  <a:pt x="78" y="34"/>
                </a:moveTo>
                <a:cubicBezTo>
                  <a:pt x="69" y="34"/>
                  <a:pt x="69" y="34"/>
                  <a:pt x="69" y="34"/>
                </a:cubicBezTo>
                <a:cubicBezTo>
                  <a:pt x="69" y="31"/>
                  <a:pt x="69" y="31"/>
                  <a:pt x="69" y="31"/>
                </a:cubicBezTo>
                <a:cubicBezTo>
                  <a:pt x="69" y="25"/>
                  <a:pt x="70" y="20"/>
                  <a:pt x="73" y="15"/>
                </a:cubicBezTo>
                <a:cubicBezTo>
                  <a:pt x="81" y="20"/>
                  <a:pt x="81" y="20"/>
                  <a:pt x="81" y="20"/>
                </a:cubicBezTo>
                <a:cubicBezTo>
                  <a:pt x="79" y="23"/>
                  <a:pt x="78" y="27"/>
                  <a:pt x="78" y="31"/>
                </a:cubicBezTo>
                <a:lnTo>
                  <a:pt x="78" y="34"/>
                </a:lnTo>
                <a:close/>
                <a:moveTo>
                  <a:pt x="118" y="23"/>
                </a:moveTo>
                <a:cubicBezTo>
                  <a:pt x="117" y="18"/>
                  <a:pt x="113" y="15"/>
                  <a:pt x="109" y="12"/>
                </a:cubicBezTo>
                <a:cubicBezTo>
                  <a:pt x="113" y="4"/>
                  <a:pt x="113" y="4"/>
                  <a:pt x="113" y="4"/>
                </a:cubicBezTo>
                <a:cubicBezTo>
                  <a:pt x="119" y="8"/>
                  <a:pt x="124" y="13"/>
                  <a:pt x="127" y="20"/>
                </a:cubicBezTo>
                <a:lnTo>
                  <a:pt x="118" y="23"/>
                </a:lnTo>
                <a:close/>
                <a:moveTo>
                  <a:pt x="87" y="14"/>
                </a:moveTo>
                <a:cubicBezTo>
                  <a:pt x="82" y="6"/>
                  <a:pt x="82" y="6"/>
                  <a:pt x="82" y="6"/>
                </a:cubicBezTo>
                <a:cubicBezTo>
                  <a:pt x="88" y="2"/>
                  <a:pt x="95" y="0"/>
                  <a:pt x="101" y="1"/>
                </a:cubicBezTo>
                <a:cubicBezTo>
                  <a:pt x="101" y="10"/>
                  <a:pt x="101" y="10"/>
                  <a:pt x="101" y="10"/>
                </a:cubicBezTo>
                <a:cubicBezTo>
                  <a:pt x="96" y="10"/>
                  <a:pt x="91" y="11"/>
                  <a:pt x="87" y="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 name="Freeform 8"/>
          <p:cNvSpPr>
            <a:spLocks noChangeAspect="1" noEditPoints="1"/>
          </p:cNvSpPr>
          <p:nvPr userDrawn="1"/>
        </p:nvSpPr>
        <p:spPr bwMode="auto">
          <a:xfrm>
            <a:off x="9216041" y="702512"/>
            <a:ext cx="513672" cy="694305"/>
          </a:xfrm>
          <a:custGeom>
            <a:avLst/>
            <a:gdLst>
              <a:gd name="T0" fmla="*/ 102 w 181"/>
              <a:gd name="T1" fmla="*/ 228 h 245"/>
              <a:gd name="T2" fmla="*/ 83 w 181"/>
              <a:gd name="T3" fmla="*/ 244 h 245"/>
              <a:gd name="T4" fmla="*/ 86 w 181"/>
              <a:gd name="T5" fmla="*/ 236 h 245"/>
              <a:gd name="T6" fmla="*/ 102 w 181"/>
              <a:gd name="T7" fmla="*/ 218 h 245"/>
              <a:gd name="T8" fmla="*/ 111 w 181"/>
              <a:gd name="T9" fmla="*/ 218 h 245"/>
              <a:gd name="T10" fmla="*/ 70 w 181"/>
              <a:gd name="T11" fmla="*/ 199 h 245"/>
              <a:gd name="T12" fmla="*/ 111 w 181"/>
              <a:gd name="T13" fmla="*/ 190 h 245"/>
              <a:gd name="T14" fmla="*/ 111 w 181"/>
              <a:gd name="T15" fmla="*/ 173 h 245"/>
              <a:gd name="T16" fmla="*/ 70 w 181"/>
              <a:gd name="T17" fmla="*/ 188 h 245"/>
              <a:gd name="T18" fmla="*/ 79 w 181"/>
              <a:gd name="T19" fmla="*/ 188 h 245"/>
              <a:gd name="T20" fmla="*/ 102 w 181"/>
              <a:gd name="T21" fmla="*/ 145 h 245"/>
              <a:gd name="T22" fmla="*/ 79 w 181"/>
              <a:gd name="T23" fmla="*/ 160 h 245"/>
              <a:gd name="T24" fmla="*/ 79 w 181"/>
              <a:gd name="T25" fmla="*/ 143 h 245"/>
              <a:gd name="T26" fmla="*/ 102 w 181"/>
              <a:gd name="T27" fmla="*/ 134 h 245"/>
              <a:gd name="T28" fmla="*/ 111 w 181"/>
              <a:gd name="T29" fmla="*/ 134 h 245"/>
              <a:gd name="T30" fmla="*/ 70 w 181"/>
              <a:gd name="T31" fmla="*/ 115 h 245"/>
              <a:gd name="T32" fmla="*/ 160 w 181"/>
              <a:gd name="T33" fmla="*/ 112 h 245"/>
              <a:gd name="T34" fmla="*/ 169 w 181"/>
              <a:gd name="T35" fmla="*/ 100 h 245"/>
              <a:gd name="T36" fmla="*/ 160 w 181"/>
              <a:gd name="T37" fmla="*/ 112 h 245"/>
              <a:gd name="T38" fmla="*/ 29 w 181"/>
              <a:gd name="T39" fmla="*/ 100 h 245"/>
              <a:gd name="T40" fmla="*/ 36 w 181"/>
              <a:gd name="T41" fmla="*/ 106 h 245"/>
              <a:gd name="T42" fmla="*/ 6 w 181"/>
              <a:gd name="T43" fmla="*/ 106 h 245"/>
              <a:gd name="T44" fmla="*/ 12 w 181"/>
              <a:gd name="T45" fmla="*/ 100 h 245"/>
              <a:gd name="T46" fmla="*/ 111 w 181"/>
              <a:gd name="T47" fmla="*/ 106 h 245"/>
              <a:gd name="T48" fmla="*/ 111 w 181"/>
              <a:gd name="T49" fmla="*/ 88 h 245"/>
              <a:gd name="T50" fmla="*/ 132 w 181"/>
              <a:gd name="T51" fmla="*/ 92 h 245"/>
              <a:gd name="T52" fmla="*/ 144 w 181"/>
              <a:gd name="T53" fmla="*/ 105 h 245"/>
              <a:gd name="T54" fmla="*/ 70 w 181"/>
              <a:gd name="T55" fmla="*/ 87 h 245"/>
              <a:gd name="T56" fmla="*/ 181 w 181"/>
              <a:gd name="T57" fmla="*/ 94 h 245"/>
              <a:gd name="T58" fmla="*/ 169 w 181"/>
              <a:gd name="T59" fmla="*/ 83 h 245"/>
              <a:gd name="T60" fmla="*/ 175 w 181"/>
              <a:gd name="T61" fmla="*/ 76 h 245"/>
              <a:gd name="T62" fmla="*/ 56 w 181"/>
              <a:gd name="T63" fmla="*/ 86 h 245"/>
              <a:gd name="T64" fmla="*/ 68 w 181"/>
              <a:gd name="T65" fmla="*/ 74 h 245"/>
              <a:gd name="T66" fmla="*/ 3 w 181"/>
              <a:gd name="T67" fmla="*/ 81 h 245"/>
              <a:gd name="T68" fmla="*/ 22 w 181"/>
              <a:gd name="T69" fmla="*/ 74 h 245"/>
              <a:gd name="T70" fmla="*/ 124 w 181"/>
              <a:gd name="T71" fmla="*/ 85 h 245"/>
              <a:gd name="T72" fmla="*/ 131 w 181"/>
              <a:gd name="T73" fmla="*/ 78 h 245"/>
              <a:gd name="T74" fmla="*/ 102 w 181"/>
              <a:gd name="T75" fmla="*/ 78 h 245"/>
              <a:gd name="T76" fmla="*/ 108 w 181"/>
              <a:gd name="T77" fmla="*/ 61 h 245"/>
              <a:gd name="T78" fmla="*/ 79 w 181"/>
              <a:gd name="T79" fmla="*/ 76 h 245"/>
              <a:gd name="T80" fmla="*/ 70 w 181"/>
              <a:gd name="T81" fmla="*/ 61 h 245"/>
              <a:gd name="T82" fmla="*/ 79 w 181"/>
              <a:gd name="T83" fmla="*/ 76 h 245"/>
              <a:gd name="T84" fmla="*/ 153 w 181"/>
              <a:gd name="T85" fmla="*/ 55 h 245"/>
              <a:gd name="T86" fmla="*/ 29 w 181"/>
              <a:gd name="T87" fmla="*/ 66 h 245"/>
              <a:gd name="T88" fmla="*/ 42 w 181"/>
              <a:gd name="T89" fmla="*/ 54 h 245"/>
              <a:gd name="T90" fmla="*/ 127 w 181"/>
              <a:gd name="T91" fmla="*/ 41 h 245"/>
              <a:gd name="T92" fmla="*/ 139 w 181"/>
              <a:gd name="T93" fmla="*/ 54 h 245"/>
              <a:gd name="T94" fmla="*/ 55 w 181"/>
              <a:gd name="T95" fmla="*/ 27 h 245"/>
              <a:gd name="T96" fmla="*/ 120 w 181"/>
              <a:gd name="T97" fmla="*/ 34 h 245"/>
              <a:gd name="T98" fmla="*/ 126 w 181"/>
              <a:gd name="T99" fmla="*/ 27 h 245"/>
              <a:gd name="T100" fmla="*/ 62 w 181"/>
              <a:gd name="T101" fmla="*/ 20 h 245"/>
              <a:gd name="T102" fmla="*/ 69 w 181"/>
              <a:gd name="T103" fmla="*/ 26 h 245"/>
              <a:gd name="T104" fmla="*/ 95 w 181"/>
              <a:gd name="T105" fmla="*/ 11 h 245"/>
              <a:gd name="T106" fmla="*/ 99 w 181"/>
              <a:gd name="T107" fmla="*/ 2 h 245"/>
              <a:gd name="T108" fmla="*/ 100 w 181"/>
              <a:gd name="T109" fmla="*/ 14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 h="245">
                <a:moveTo>
                  <a:pt x="96" y="245"/>
                </a:moveTo>
                <a:cubicBezTo>
                  <a:pt x="94" y="236"/>
                  <a:pt x="94" y="236"/>
                  <a:pt x="94" y="236"/>
                </a:cubicBezTo>
                <a:cubicBezTo>
                  <a:pt x="98" y="235"/>
                  <a:pt x="101" y="232"/>
                  <a:pt x="102" y="228"/>
                </a:cubicBezTo>
                <a:cubicBezTo>
                  <a:pt x="111" y="230"/>
                  <a:pt x="111" y="230"/>
                  <a:pt x="111" y="230"/>
                </a:cubicBezTo>
                <a:cubicBezTo>
                  <a:pt x="109" y="237"/>
                  <a:pt x="103" y="243"/>
                  <a:pt x="96" y="245"/>
                </a:cubicBezTo>
                <a:close/>
                <a:moveTo>
                  <a:pt x="83" y="244"/>
                </a:moveTo>
                <a:cubicBezTo>
                  <a:pt x="76" y="242"/>
                  <a:pt x="71" y="235"/>
                  <a:pt x="70" y="227"/>
                </a:cubicBezTo>
                <a:cubicBezTo>
                  <a:pt x="79" y="226"/>
                  <a:pt x="79" y="226"/>
                  <a:pt x="79" y="226"/>
                </a:cubicBezTo>
                <a:cubicBezTo>
                  <a:pt x="79" y="231"/>
                  <a:pt x="82" y="234"/>
                  <a:pt x="86" y="236"/>
                </a:cubicBezTo>
                <a:lnTo>
                  <a:pt x="83" y="244"/>
                </a:lnTo>
                <a:close/>
                <a:moveTo>
                  <a:pt x="111" y="218"/>
                </a:moveTo>
                <a:cubicBezTo>
                  <a:pt x="102" y="218"/>
                  <a:pt x="102" y="218"/>
                  <a:pt x="102" y="218"/>
                </a:cubicBezTo>
                <a:cubicBezTo>
                  <a:pt x="102" y="201"/>
                  <a:pt x="102" y="201"/>
                  <a:pt x="102" y="201"/>
                </a:cubicBezTo>
                <a:cubicBezTo>
                  <a:pt x="111" y="201"/>
                  <a:pt x="111" y="201"/>
                  <a:pt x="111" y="201"/>
                </a:cubicBezTo>
                <a:lnTo>
                  <a:pt x="111" y="218"/>
                </a:lnTo>
                <a:close/>
                <a:moveTo>
                  <a:pt x="79" y="216"/>
                </a:moveTo>
                <a:cubicBezTo>
                  <a:pt x="70" y="216"/>
                  <a:pt x="70" y="216"/>
                  <a:pt x="70" y="216"/>
                </a:cubicBezTo>
                <a:cubicBezTo>
                  <a:pt x="70" y="199"/>
                  <a:pt x="70" y="199"/>
                  <a:pt x="70" y="199"/>
                </a:cubicBezTo>
                <a:cubicBezTo>
                  <a:pt x="79" y="199"/>
                  <a:pt x="79" y="199"/>
                  <a:pt x="79" y="199"/>
                </a:cubicBezTo>
                <a:lnTo>
                  <a:pt x="79" y="216"/>
                </a:lnTo>
                <a:close/>
                <a:moveTo>
                  <a:pt x="111" y="190"/>
                </a:moveTo>
                <a:cubicBezTo>
                  <a:pt x="102" y="190"/>
                  <a:pt x="102" y="190"/>
                  <a:pt x="102" y="190"/>
                </a:cubicBezTo>
                <a:cubicBezTo>
                  <a:pt x="102" y="173"/>
                  <a:pt x="102" y="173"/>
                  <a:pt x="102" y="173"/>
                </a:cubicBezTo>
                <a:cubicBezTo>
                  <a:pt x="111" y="173"/>
                  <a:pt x="111" y="173"/>
                  <a:pt x="111" y="173"/>
                </a:cubicBezTo>
                <a:lnTo>
                  <a:pt x="111" y="190"/>
                </a:lnTo>
                <a:close/>
                <a:moveTo>
                  <a:pt x="79" y="188"/>
                </a:moveTo>
                <a:cubicBezTo>
                  <a:pt x="70" y="188"/>
                  <a:pt x="70" y="188"/>
                  <a:pt x="70" y="188"/>
                </a:cubicBezTo>
                <a:cubicBezTo>
                  <a:pt x="70" y="171"/>
                  <a:pt x="70" y="171"/>
                  <a:pt x="70" y="171"/>
                </a:cubicBezTo>
                <a:cubicBezTo>
                  <a:pt x="79" y="171"/>
                  <a:pt x="79" y="171"/>
                  <a:pt x="79" y="171"/>
                </a:cubicBezTo>
                <a:lnTo>
                  <a:pt x="79" y="188"/>
                </a:lnTo>
                <a:close/>
                <a:moveTo>
                  <a:pt x="111" y="162"/>
                </a:moveTo>
                <a:cubicBezTo>
                  <a:pt x="102" y="162"/>
                  <a:pt x="102" y="162"/>
                  <a:pt x="102" y="162"/>
                </a:cubicBezTo>
                <a:cubicBezTo>
                  <a:pt x="102" y="145"/>
                  <a:pt x="102" y="145"/>
                  <a:pt x="102" y="145"/>
                </a:cubicBezTo>
                <a:cubicBezTo>
                  <a:pt x="111" y="145"/>
                  <a:pt x="111" y="145"/>
                  <a:pt x="111" y="145"/>
                </a:cubicBezTo>
                <a:lnTo>
                  <a:pt x="111" y="162"/>
                </a:lnTo>
                <a:close/>
                <a:moveTo>
                  <a:pt x="79" y="160"/>
                </a:moveTo>
                <a:cubicBezTo>
                  <a:pt x="70" y="160"/>
                  <a:pt x="70" y="160"/>
                  <a:pt x="70" y="160"/>
                </a:cubicBezTo>
                <a:cubicBezTo>
                  <a:pt x="70" y="143"/>
                  <a:pt x="70" y="143"/>
                  <a:pt x="70" y="143"/>
                </a:cubicBezTo>
                <a:cubicBezTo>
                  <a:pt x="79" y="143"/>
                  <a:pt x="79" y="143"/>
                  <a:pt x="79" y="143"/>
                </a:cubicBezTo>
                <a:lnTo>
                  <a:pt x="79" y="160"/>
                </a:lnTo>
                <a:close/>
                <a:moveTo>
                  <a:pt x="111" y="134"/>
                </a:moveTo>
                <a:cubicBezTo>
                  <a:pt x="102" y="134"/>
                  <a:pt x="102" y="134"/>
                  <a:pt x="102" y="134"/>
                </a:cubicBezTo>
                <a:cubicBezTo>
                  <a:pt x="102" y="117"/>
                  <a:pt x="102" y="117"/>
                  <a:pt x="102" y="117"/>
                </a:cubicBezTo>
                <a:cubicBezTo>
                  <a:pt x="111" y="117"/>
                  <a:pt x="111" y="117"/>
                  <a:pt x="111" y="117"/>
                </a:cubicBezTo>
                <a:lnTo>
                  <a:pt x="111" y="134"/>
                </a:lnTo>
                <a:close/>
                <a:moveTo>
                  <a:pt x="79" y="132"/>
                </a:moveTo>
                <a:cubicBezTo>
                  <a:pt x="70" y="132"/>
                  <a:pt x="70" y="132"/>
                  <a:pt x="70" y="132"/>
                </a:cubicBezTo>
                <a:cubicBezTo>
                  <a:pt x="70" y="115"/>
                  <a:pt x="70" y="115"/>
                  <a:pt x="70" y="115"/>
                </a:cubicBezTo>
                <a:cubicBezTo>
                  <a:pt x="79" y="115"/>
                  <a:pt x="79" y="115"/>
                  <a:pt x="79" y="115"/>
                </a:cubicBezTo>
                <a:lnTo>
                  <a:pt x="79" y="132"/>
                </a:lnTo>
                <a:close/>
                <a:moveTo>
                  <a:pt x="160" y="112"/>
                </a:moveTo>
                <a:cubicBezTo>
                  <a:pt x="158" y="112"/>
                  <a:pt x="157" y="112"/>
                  <a:pt x="155" y="111"/>
                </a:cubicBezTo>
                <a:cubicBezTo>
                  <a:pt x="157" y="103"/>
                  <a:pt x="157" y="103"/>
                  <a:pt x="157" y="103"/>
                </a:cubicBezTo>
                <a:cubicBezTo>
                  <a:pt x="161" y="104"/>
                  <a:pt x="166" y="103"/>
                  <a:pt x="169" y="100"/>
                </a:cubicBezTo>
                <a:cubicBezTo>
                  <a:pt x="175" y="106"/>
                  <a:pt x="175" y="106"/>
                  <a:pt x="175" y="106"/>
                </a:cubicBezTo>
                <a:cubicBezTo>
                  <a:pt x="175" y="106"/>
                  <a:pt x="175" y="106"/>
                  <a:pt x="175" y="106"/>
                </a:cubicBezTo>
                <a:cubicBezTo>
                  <a:pt x="171" y="110"/>
                  <a:pt x="166" y="112"/>
                  <a:pt x="160" y="112"/>
                </a:cubicBezTo>
                <a:close/>
                <a:moveTo>
                  <a:pt x="26" y="111"/>
                </a:moveTo>
                <a:cubicBezTo>
                  <a:pt x="24" y="103"/>
                  <a:pt x="24" y="103"/>
                  <a:pt x="24" y="103"/>
                </a:cubicBezTo>
                <a:cubicBezTo>
                  <a:pt x="26" y="102"/>
                  <a:pt x="28" y="101"/>
                  <a:pt x="29" y="100"/>
                </a:cubicBezTo>
                <a:cubicBezTo>
                  <a:pt x="42" y="87"/>
                  <a:pt x="42" y="87"/>
                  <a:pt x="42" y="87"/>
                </a:cubicBezTo>
                <a:cubicBezTo>
                  <a:pt x="48" y="94"/>
                  <a:pt x="48" y="94"/>
                  <a:pt x="48" y="94"/>
                </a:cubicBezTo>
                <a:cubicBezTo>
                  <a:pt x="36" y="106"/>
                  <a:pt x="36" y="106"/>
                  <a:pt x="36" y="106"/>
                </a:cubicBezTo>
                <a:cubicBezTo>
                  <a:pt x="33" y="109"/>
                  <a:pt x="30" y="110"/>
                  <a:pt x="26" y="111"/>
                </a:cubicBezTo>
                <a:close/>
                <a:moveTo>
                  <a:pt x="13" y="111"/>
                </a:moveTo>
                <a:cubicBezTo>
                  <a:pt x="11" y="110"/>
                  <a:pt x="8" y="108"/>
                  <a:pt x="6" y="106"/>
                </a:cubicBezTo>
                <a:cubicBezTo>
                  <a:pt x="3" y="103"/>
                  <a:pt x="1" y="99"/>
                  <a:pt x="0" y="94"/>
                </a:cubicBezTo>
                <a:cubicBezTo>
                  <a:pt x="9" y="93"/>
                  <a:pt x="9" y="93"/>
                  <a:pt x="9" y="93"/>
                </a:cubicBezTo>
                <a:cubicBezTo>
                  <a:pt x="9" y="95"/>
                  <a:pt x="11" y="98"/>
                  <a:pt x="12" y="100"/>
                </a:cubicBezTo>
                <a:cubicBezTo>
                  <a:pt x="14" y="101"/>
                  <a:pt x="15" y="102"/>
                  <a:pt x="17" y="102"/>
                </a:cubicBezTo>
                <a:lnTo>
                  <a:pt x="13" y="111"/>
                </a:lnTo>
                <a:close/>
                <a:moveTo>
                  <a:pt x="111" y="106"/>
                </a:moveTo>
                <a:cubicBezTo>
                  <a:pt x="102" y="106"/>
                  <a:pt x="102" y="106"/>
                  <a:pt x="102" y="106"/>
                </a:cubicBezTo>
                <a:cubicBezTo>
                  <a:pt x="102" y="88"/>
                  <a:pt x="102" y="88"/>
                  <a:pt x="102" y="88"/>
                </a:cubicBezTo>
                <a:cubicBezTo>
                  <a:pt x="111" y="88"/>
                  <a:pt x="111" y="88"/>
                  <a:pt x="111" y="88"/>
                </a:cubicBezTo>
                <a:lnTo>
                  <a:pt x="111" y="106"/>
                </a:lnTo>
                <a:close/>
                <a:moveTo>
                  <a:pt x="144" y="105"/>
                </a:moveTo>
                <a:cubicBezTo>
                  <a:pt x="132" y="92"/>
                  <a:pt x="132" y="92"/>
                  <a:pt x="132" y="92"/>
                </a:cubicBezTo>
                <a:cubicBezTo>
                  <a:pt x="138" y="86"/>
                  <a:pt x="138" y="86"/>
                  <a:pt x="138" y="86"/>
                </a:cubicBezTo>
                <a:cubicBezTo>
                  <a:pt x="150" y="98"/>
                  <a:pt x="150" y="98"/>
                  <a:pt x="150" y="98"/>
                </a:cubicBezTo>
                <a:lnTo>
                  <a:pt x="144" y="105"/>
                </a:lnTo>
                <a:close/>
                <a:moveTo>
                  <a:pt x="79" y="104"/>
                </a:moveTo>
                <a:cubicBezTo>
                  <a:pt x="70" y="104"/>
                  <a:pt x="70" y="104"/>
                  <a:pt x="70" y="104"/>
                </a:cubicBezTo>
                <a:cubicBezTo>
                  <a:pt x="70" y="87"/>
                  <a:pt x="70" y="87"/>
                  <a:pt x="70" y="87"/>
                </a:cubicBezTo>
                <a:cubicBezTo>
                  <a:pt x="79" y="87"/>
                  <a:pt x="79" y="87"/>
                  <a:pt x="79" y="87"/>
                </a:cubicBezTo>
                <a:lnTo>
                  <a:pt x="79" y="104"/>
                </a:lnTo>
                <a:close/>
                <a:moveTo>
                  <a:pt x="181" y="94"/>
                </a:moveTo>
                <a:cubicBezTo>
                  <a:pt x="172" y="93"/>
                  <a:pt x="172" y="93"/>
                  <a:pt x="172" y="93"/>
                </a:cubicBezTo>
                <a:cubicBezTo>
                  <a:pt x="172" y="92"/>
                  <a:pt x="172" y="92"/>
                  <a:pt x="172" y="91"/>
                </a:cubicBezTo>
                <a:cubicBezTo>
                  <a:pt x="172" y="88"/>
                  <a:pt x="171" y="85"/>
                  <a:pt x="169" y="83"/>
                </a:cubicBezTo>
                <a:cubicBezTo>
                  <a:pt x="167" y="81"/>
                  <a:pt x="167" y="81"/>
                  <a:pt x="167" y="81"/>
                </a:cubicBezTo>
                <a:cubicBezTo>
                  <a:pt x="173" y="75"/>
                  <a:pt x="173" y="75"/>
                  <a:pt x="173" y="75"/>
                </a:cubicBezTo>
                <a:cubicBezTo>
                  <a:pt x="175" y="76"/>
                  <a:pt x="175" y="76"/>
                  <a:pt x="175" y="76"/>
                </a:cubicBezTo>
                <a:cubicBezTo>
                  <a:pt x="179" y="80"/>
                  <a:pt x="181" y="86"/>
                  <a:pt x="181" y="91"/>
                </a:cubicBezTo>
                <a:cubicBezTo>
                  <a:pt x="181" y="92"/>
                  <a:pt x="181" y="93"/>
                  <a:pt x="181" y="94"/>
                </a:cubicBezTo>
                <a:close/>
                <a:moveTo>
                  <a:pt x="56" y="86"/>
                </a:moveTo>
                <a:cubicBezTo>
                  <a:pt x="49" y="80"/>
                  <a:pt x="49" y="80"/>
                  <a:pt x="49" y="80"/>
                </a:cubicBezTo>
                <a:cubicBezTo>
                  <a:pt x="62" y="67"/>
                  <a:pt x="62" y="67"/>
                  <a:pt x="62" y="67"/>
                </a:cubicBezTo>
                <a:cubicBezTo>
                  <a:pt x="68" y="74"/>
                  <a:pt x="68" y="74"/>
                  <a:pt x="68" y="74"/>
                </a:cubicBezTo>
                <a:lnTo>
                  <a:pt x="56" y="86"/>
                </a:lnTo>
                <a:close/>
                <a:moveTo>
                  <a:pt x="10" y="85"/>
                </a:moveTo>
                <a:cubicBezTo>
                  <a:pt x="3" y="81"/>
                  <a:pt x="3" y="81"/>
                  <a:pt x="3" y="81"/>
                </a:cubicBezTo>
                <a:cubicBezTo>
                  <a:pt x="4" y="79"/>
                  <a:pt x="5" y="78"/>
                  <a:pt x="6" y="76"/>
                </a:cubicBezTo>
                <a:cubicBezTo>
                  <a:pt x="15" y="67"/>
                  <a:pt x="15" y="67"/>
                  <a:pt x="15" y="67"/>
                </a:cubicBezTo>
                <a:cubicBezTo>
                  <a:pt x="22" y="74"/>
                  <a:pt x="22" y="74"/>
                  <a:pt x="22" y="74"/>
                </a:cubicBezTo>
                <a:cubicBezTo>
                  <a:pt x="12" y="83"/>
                  <a:pt x="12" y="83"/>
                  <a:pt x="12" y="83"/>
                </a:cubicBezTo>
                <a:cubicBezTo>
                  <a:pt x="12" y="84"/>
                  <a:pt x="11" y="84"/>
                  <a:pt x="10" y="85"/>
                </a:cubicBezTo>
                <a:close/>
                <a:moveTo>
                  <a:pt x="124" y="85"/>
                </a:moveTo>
                <a:cubicBezTo>
                  <a:pt x="112" y="72"/>
                  <a:pt x="112" y="72"/>
                  <a:pt x="112" y="72"/>
                </a:cubicBezTo>
                <a:cubicBezTo>
                  <a:pt x="118" y="66"/>
                  <a:pt x="118" y="66"/>
                  <a:pt x="118" y="66"/>
                </a:cubicBezTo>
                <a:cubicBezTo>
                  <a:pt x="131" y="78"/>
                  <a:pt x="131" y="78"/>
                  <a:pt x="131" y="78"/>
                </a:cubicBezTo>
                <a:lnTo>
                  <a:pt x="124" y="85"/>
                </a:lnTo>
                <a:close/>
                <a:moveTo>
                  <a:pt x="111" y="78"/>
                </a:moveTo>
                <a:cubicBezTo>
                  <a:pt x="102" y="78"/>
                  <a:pt x="102" y="78"/>
                  <a:pt x="102" y="78"/>
                </a:cubicBezTo>
                <a:cubicBezTo>
                  <a:pt x="102" y="50"/>
                  <a:pt x="102" y="50"/>
                  <a:pt x="102" y="50"/>
                </a:cubicBezTo>
                <a:cubicBezTo>
                  <a:pt x="111" y="59"/>
                  <a:pt x="111" y="59"/>
                  <a:pt x="111" y="59"/>
                </a:cubicBezTo>
                <a:cubicBezTo>
                  <a:pt x="108" y="61"/>
                  <a:pt x="108" y="61"/>
                  <a:pt x="108" y="61"/>
                </a:cubicBezTo>
                <a:cubicBezTo>
                  <a:pt x="111" y="61"/>
                  <a:pt x="111" y="61"/>
                  <a:pt x="111" y="61"/>
                </a:cubicBezTo>
                <a:lnTo>
                  <a:pt x="111" y="78"/>
                </a:lnTo>
                <a:close/>
                <a:moveTo>
                  <a:pt x="79" y="76"/>
                </a:moveTo>
                <a:cubicBezTo>
                  <a:pt x="70" y="76"/>
                  <a:pt x="70" y="76"/>
                  <a:pt x="70" y="76"/>
                </a:cubicBezTo>
                <a:cubicBezTo>
                  <a:pt x="70" y="61"/>
                  <a:pt x="70" y="61"/>
                  <a:pt x="70" y="61"/>
                </a:cubicBezTo>
                <a:cubicBezTo>
                  <a:pt x="70" y="61"/>
                  <a:pt x="70" y="61"/>
                  <a:pt x="70" y="61"/>
                </a:cubicBezTo>
                <a:cubicBezTo>
                  <a:pt x="69" y="60"/>
                  <a:pt x="69" y="60"/>
                  <a:pt x="69" y="60"/>
                </a:cubicBezTo>
                <a:cubicBezTo>
                  <a:pt x="79" y="50"/>
                  <a:pt x="79" y="50"/>
                  <a:pt x="79" y="50"/>
                </a:cubicBezTo>
                <a:lnTo>
                  <a:pt x="79" y="76"/>
                </a:lnTo>
                <a:close/>
                <a:moveTo>
                  <a:pt x="159" y="73"/>
                </a:moveTo>
                <a:cubicBezTo>
                  <a:pt x="147" y="61"/>
                  <a:pt x="147" y="61"/>
                  <a:pt x="147" y="61"/>
                </a:cubicBezTo>
                <a:cubicBezTo>
                  <a:pt x="153" y="55"/>
                  <a:pt x="153" y="55"/>
                  <a:pt x="153" y="55"/>
                </a:cubicBezTo>
                <a:cubicBezTo>
                  <a:pt x="166" y="67"/>
                  <a:pt x="166" y="67"/>
                  <a:pt x="166" y="67"/>
                </a:cubicBezTo>
                <a:lnTo>
                  <a:pt x="159" y="73"/>
                </a:lnTo>
                <a:close/>
                <a:moveTo>
                  <a:pt x="29" y="66"/>
                </a:moveTo>
                <a:cubicBezTo>
                  <a:pt x="23" y="60"/>
                  <a:pt x="23" y="60"/>
                  <a:pt x="23" y="60"/>
                </a:cubicBezTo>
                <a:cubicBezTo>
                  <a:pt x="35" y="47"/>
                  <a:pt x="35" y="47"/>
                  <a:pt x="35" y="47"/>
                </a:cubicBezTo>
                <a:cubicBezTo>
                  <a:pt x="42" y="54"/>
                  <a:pt x="42" y="54"/>
                  <a:pt x="42" y="54"/>
                </a:cubicBezTo>
                <a:lnTo>
                  <a:pt x="29" y="66"/>
                </a:lnTo>
                <a:close/>
                <a:moveTo>
                  <a:pt x="139" y="54"/>
                </a:moveTo>
                <a:cubicBezTo>
                  <a:pt x="127" y="41"/>
                  <a:pt x="127" y="41"/>
                  <a:pt x="127" y="41"/>
                </a:cubicBezTo>
                <a:cubicBezTo>
                  <a:pt x="133" y="35"/>
                  <a:pt x="133" y="35"/>
                  <a:pt x="133" y="35"/>
                </a:cubicBezTo>
                <a:cubicBezTo>
                  <a:pt x="146" y="47"/>
                  <a:pt x="146" y="47"/>
                  <a:pt x="146" y="47"/>
                </a:cubicBezTo>
                <a:lnTo>
                  <a:pt x="139" y="54"/>
                </a:lnTo>
                <a:close/>
                <a:moveTo>
                  <a:pt x="49" y="46"/>
                </a:moveTo>
                <a:cubicBezTo>
                  <a:pt x="43" y="40"/>
                  <a:pt x="43" y="40"/>
                  <a:pt x="43" y="40"/>
                </a:cubicBezTo>
                <a:cubicBezTo>
                  <a:pt x="55" y="27"/>
                  <a:pt x="55" y="27"/>
                  <a:pt x="55" y="27"/>
                </a:cubicBezTo>
                <a:cubicBezTo>
                  <a:pt x="61" y="34"/>
                  <a:pt x="61" y="34"/>
                  <a:pt x="61" y="34"/>
                </a:cubicBezTo>
                <a:lnTo>
                  <a:pt x="49" y="46"/>
                </a:lnTo>
                <a:close/>
                <a:moveTo>
                  <a:pt x="120" y="34"/>
                </a:moveTo>
                <a:cubicBezTo>
                  <a:pt x="107" y="21"/>
                  <a:pt x="107" y="21"/>
                  <a:pt x="107" y="21"/>
                </a:cubicBezTo>
                <a:cubicBezTo>
                  <a:pt x="114" y="15"/>
                  <a:pt x="114" y="15"/>
                  <a:pt x="114" y="15"/>
                </a:cubicBezTo>
                <a:cubicBezTo>
                  <a:pt x="126" y="27"/>
                  <a:pt x="126" y="27"/>
                  <a:pt x="126" y="27"/>
                </a:cubicBezTo>
                <a:lnTo>
                  <a:pt x="120" y="34"/>
                </a:lnTo>
                <a:close/>
                <a:moveTo>
                  <a:pt x="69" y="26"/>
                </a:moveTo>
                <a:cubicBezTo>
                  <a:pt x="62" y="20"/>
                  <a:pt x="62" y="20"/>
                  <a:pt x="62" y="20"/>
                </a:cubicBezTo>
                <a:cubicBezTo>
                  <a:pt x="75" y="8"/>
                  <a:pt x="75" y="8"/>
                  <a:pt x="75" y="8"/>
                </a:cubicBezTo>
                <a:cubicBezTo>
                  <a:pt x="81" y="14"/>
                  <a:pt x="81" y="14"/>
                  <a:pt x="81" y="14"/>
                </a:cubicBezTo>
                <a:lnTo>
                  <a:pt x="69" y="26"/>
                </a:lnTo>
                <a:close/>
                <a:moveTo>
                  <a:pt x="100" y="14"/>
                </a:moveTo>
                <a:cubicBezTo>
                  <a:pt x="99" y="13"/>
                  <a:pt x="99" y="13"/>
                  <a:pt x="99" y="13"/>
                </a:cubicBezTo>
                <a:cubicBezTo>
                  <a:pt x="98" y="12"/>
                  <a:pt x="97" y="11"/>
                  <a:pt x="95" y="11"/>
                </a:cubicBezTo>
                <a:cubicBezTo>
                  <a:pt x="93" y="10"/>
                  <a:pt x="90" y="9"/>
                  <a:pt x="88" y="10"/>
                </a:cubicBezTo>
                <a:cubicBezTo>
                  <a:pt x="86" y="1"/>
                  <a:pt x="86" y="1"/>
                  <a:pt x="86" y="1"/>
                </a:cubicBezTo>
                <a:cubicBezTo>
                  <a:pt x="90" y="0"/>
                  <a:pt x="94" y="1"/>
                  <a:pt x="99" y="2"/>
                </a:cubicBezTo>
                <a:cubicBezTo>
                  <a:pt x="101" y="3"/>
                  <a:pt x="103" y="5"/>
                  <a:pt x="105" y="7"/>
                </a:cubicBezTo>
                <a:cubicBezTo>
                  <a:pt x="106" y="8"/>
                  <a:pt x="106" y="8"/>
                  <a:pt x="106" y="8"/>
                </a:cubicBezTo>
                <a:lnTo>
                  <a:pt x="10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 name="Freeform 9"/>
          <p:cNvSpPr>
            <a:spLocks noChangeAspect="1"/>
          </p:cNvSpPr>
          <p:nvPr userDrawn="1"/>
        </p:nvSpPr>
        <p:spPr bwMode="auto">
          <a:xfrm>
            <a:off x="9859771" y="509890"/>
            <a:ext cx="444055" cy="812845"/>
          </a:xfrm>
          <a:custGeom>
            <a:avLst/>
            <a:gdLst>
              <a:gd name="T0" fmla="*/ 14 w 157"/>
              <a:gd name="T1" fmla="*/ 84 h 287"/>
              <a:gd name="T2" fmla="*/ 70 w 157"/>
              <a:gd name="T3" fmla="*/ 28 h 287"/>
              <a:gd name="T4" fmla="*/ 70 w 157"/>
              <a:gd name="T5" fmla="*/ 279 h 287"/>
              <a:gd name="T6" fmla="*/ 78 w 157"/>
              <a:gd name="T7" fmla="*/ 287 h 287"/>
              <a:gd name="T8" fmla="*/ 86 w 157"/>
              <a:gd name="T9" fmla="*/ 279 h 287"/>
              <a:gd name="T10" fmla="*/ 86 w 157"/>
              <a:gd name="T11" fmla="*/ 28 h 287"/>
              <a:gd name="T12" fmla="*/ 142 w 157"/>
              <a:gd name="T13" fmla="*/ 84 h 287"/>
              <a:gd name="T14" fmla="*/ 148 w 157"/>
              <a:gd name="T15" fmla="*/ 86 h 287"/>
              <a:gd name="T16" fmla="*/ 154 w 157"/>
              <a:gd name="T17" fmla="*/ 84 h 287"/>
              <a:gd name="T18" fmla="*/ 154 w 157"/>
              <a:gd name="T19" fmla="*/ 73 h 287"/>
              <a:gd name="T20" fmla="*/ 84 w 157"/>
              <a:gd name="T21" fmla="*/ 3 h 287"/>
              <a:gd name="T22" fmla="*/ 83 w 157"/>
              <a:gd name="T23" fmla="*/ 3 h 287"/>
              <a:gd name="T24" fmla="*/ 81 w 157"/>
              <a:gd name="T25" fmla="*/ 1 h 287"/>
              <a:gd name="T26" fmla="*/ 75 w 157"/>
              <a:gd name="T27" fmla="*/ 1 h 287"/>
              <a:gd name="T28" fmla="*/ 73 w 157"/>
              <a:gd name="T29" fmla="*/ 3 h 287"/>
              <a:gd name="T30" fmla="*/ 73 w 157"/>
              <a:gd name="T31" fmla="*/ 3 h 287"/>
              <a:gd name="T32" fmla="*/ 3 w 157"/>
              <a:gd name="T33" fmla="*/ 73 h 287"/>
              <a:gd name="T34" fmla="*/ 3 w 157"/>
              <a:gd name="T35" fmla="*/ 84 h 287"/>
              <a:gd name="T36" fmla="*/ 14 w 157"/>
              <a:gd name="T37" fmla="*/ 8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7" h="287">
                <a:moveTo>
                  <a:pt x="14" y="84"/>
                </a:moveTo>
                <a:cubicBezTo>
                  <a:pt x="70" y="28"/>
                  <a:pt x="70" y="28"/>
                  <a:pt x="70" y="28"/>
                </a:cubicBezTo>
                <a:cubicBezTo>
                  <a:pt x="70" y="279"/>
                  <a:pt x="70" y="279"/>
                  <a:pt x="70" y="279"/>
                </a:cubicBezTo>
                <a:cubicBezTo>
                  <a:pt x="70" y="283"/>
                  <a:pt x="74" y="287"/>
                  <a:pt x="78" y="287"/>
                </a:cubicBezTo>
                <a:cubicBezTo>
                  <a:pt x="83" y="287"/>
                  <a:pt x="86" y="283"/>
                  <a:pt x="86" y="279"/>
                </a:cubicBezTo>
                <a:cubicBezTo>
                  <a:pt x="86" y="28"/>
                  <a:pt x="86" y="28"/>
                  <a:pt x="86" y="28"/>
                </a:cubicBezTo>
                <a:cubicBezTo>
                  <a:pt x="142" y="84"/>
                  <a:pt x="142" y="84"/>
                  <a:pt x="142" y="84"/>
                </a:cubicBezTo>
                <a:cubicBezTo>
                  <a:pt x="144" y="86"/>
                  <a:pt x="146" y="86"/>
                  <a:pt x="148" y="86"/>
                </a:cubicBezTo>
                <a:cubicBezTo>
                  <a:pt x="150" y="86"/>
                  <a:pt x="152" y="86"/>
                  <a:pt x="154" y="84"/>
                </a:cubicBezTo>
                <a:cubicBezTo>
                  <a:pt x="157" y="81"/>
                  <a:pt x="157" y="76"/>
                  <a:pt x="154" y="73"/>
                </a:cubicBezTo>
                <a:cubicBezTo>
                  <a:pt x="84" y="3"/>
                  <a:pt x="84" y="3"/>
                  <a:pt x="84" y="3"/>
                </a:cubicBezTo>
                <a:cubicBezTo>
                  <a:pt x="84" y="3"/>
                  <a:pt x="84" y="3"/>
                  <a:pt x="83" y="3"/>
                </a:cubicBezTo>
                <a:cubicBezTo>
                  <a:pt x="83" y="2"/>
                  <a:pt x="82" y="2"/>
                  <a:pt x="81" y="1"/>
                </a:cubicBezTo>
                <a:cubicBezTo>
                  <a:pt x="79" y="0"/>
                  <a:pt x="77" y="0"/>
                  <a:pt x="75" y="1"/>
                </a:cubicBezTo>
                <a:cubicBezTo>
                  <a:pt x="75" y="2"/>
                  <a:pt x="74" y="2"/>
                  <a:pt x="73" y="3"/>
                </a:cubicBezTo>
                <a:cubicBezTo>
                  <a:pt x="73" y="3"/>
                  <a:pt x="73" y="3"/>
                  <a:pt x="73" y="3"/>
                </a:cubicBezTo>
                <a:cubicBezTo>
                  <a:pt x="3" y="73"/>
                  <a:pt x="3" y="73"/>
                  <a:pt x="3" y="73"/>
                </a:cubicBezTo>
                <a:cubicBezTo>
                  <a:pt x="0" y="76"/>
                  <a:pt x="0" y="81"/>
                  <a:pt x="3" y="84"/>
                </a:cubicBezTo>
                <a:cubicBezTo>
                  <a:pt x="6" y="87"/>
                  <a:pt x="11" y="87"/>
                  <a:pt x="14" y="84"/>
                </a:cubicBezTo>
              </a:path>
            </a:pathLst>
          </a:custGeom>
          <a:solidFill>
            <a:srgbClr val="6FD0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 name="Freeform 10"/>
          <p:cNvSpPr>
            <a:spLocks noChangeAspect="1"/>
          </p:cNvSpPr>
          <p:nvPr userDrawn="1"/>
        </p:nvSpPr>
        <p:spPr bwMode="auto">
          <a:xfrm>
            <a:off x="8996063" y="1438374"/>
            <a:ext cx="588938" cy="451581"/>
          </a:xfrm>
          <a:custGeom>
            <a:avLst/>
            <a:gdLst>
              <a:gd name="T0" fmla="*/ 33 w 208"/>
              <a:gd name="T1" fmla="*/ 90 h 159"/>
              <a:gd name="T2" fmla="*/ 198 w 208"/>
              <a:gd name="T3" fmla="*/ 90 h 159"/>
              <a:gd name="T4" fmla="*/ 208 w 208"/>
              <a:gd name="T5" fmla="*/ 80 h 159"/>
              <a:gd name="T6" fmla="*/ 198 w 208"/>
              <a:gd name="T7" fmla="*/ 71 h 159"/>
              <a:gd name="T8" fmla="*/ 33 w 208"/>
              <a:gd name="T9" fmla="*/ 71 h 159"/>
              <a:gd name="T10" fmla="*/ 86 w 208"/>
              <a:gd name="T11" fmla="*/ 17 h 159"/>
              <a:gd name="T12" fmla="*/ 86 w 208"/>
              <a:gd name="T13" fmla="*/ 4 h 159"/>
              <a:gd name="T14" fmla="*/ 73 w 208"/>
              <a:gd name="T15" fmla="*/ 4 h 159"/>
              <a:gd name="T16" fmla="*/ 3 w 208"/>
              <a:gd name="T17" fmla="*/ 74 h 159"/>
              <a:gd name="T18" fmla="*/ 1 w 208"/>
              <a:gd name="T19" fmla="*/ 77 h 159"/>
              <a:gd name="T20" fmla="*/ 0 w 208"/>
              <a:gd name="T21" fmla="*/ 80 h 159"/>
              <a:gd name="T22" fmla="*/ 1 w 208"/>
              <a:gd name="T23" fmla="*/ 84 h 159"/>
              <a:gd name="T24" fmla="*/ 3 w 208"/>
              <a:gd name="T25" fmla="*/ 87 h 159"/>
              <a:gd name="T26" fmla="*/ 73 w 208"/>
              <a:gd name="T27" fmla="*/ 157 h 159"/>
              <a:gd name="T28" fmla="*/ 80 w 208"/>
              <a:gd name="T29" fmla="*/ 159 h 159"/>
              <a:gd name="T30" fmla="*/ 86 w 208"/>
              <a:gd name="T31" fmla="*/ 157 h 159"/>
              <a:gd name="T32" fmla="*/ 86 w 208"/>
              <a:gd name="T33" fmla="*/ 143 h 159"/>
              <a:gd name="T34" fmla="*/ 33 w 208"/>
              <a:gd name="T35" fmla="*/ 9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159">
                <a:moveTo>
                  <a:pt x="33" y="90"/>
                </a:moveTo>
                <a:cubicBezTo>
                  <a:pt x="198" y="90"/>
                  <a:pt x="198" y="90"/>
                  <a:pt x="198" y="90"/>
                </a:cubicBezTo>
                <a:cubicBezTo>
                  <a:pt x="203" y="90"/>
                  <a:pt x="208" y="86"/>
                  <a:pt x="208" y="80"/>
                </a:cubicBezTo>
                <a:cubicBezTo>
                  <a:pt x="208" y="75"/>
                  <a:pt x="203" y="71"/>
                  <a:pt x="198" y="71"/>
                </a:cubicBezTo>
                <a:cubicBezTo>
                  <a:pt x="33" y="71"/>
                  <a:pt x="33" y="71"/>
                  <a:pt x="33" y="71"/>
                </a:cubicBezTo>
                <a:cubicBezTo>
                  <a:pt x="86" y="17"/>
                  <a:pt x="86" y="17"/>
                  <a:pt x="86" y="17"/>
                </a:cubicBezTo>
                <a:cubicBezTo>
                  <a:pt x="90" y="14"/>
                  <a:pt x="90" y="8"/>
                  <a:pt x="86" y="4"/>
                </a:cubicBezTo>
                <a:cubicBezTo>
                  <a:pt x="83" y="0"/>
                  <a:pt x="77" y="0"/>
                  <a:pt x="73" y="4"/>
                </a:cubicBezTo>
                <a:cubicBezTo>
                  <a:pt x="3" y="74"/>
                  <a:pt x="3" y="74"/>
                  <a:pt x="3" y="74"/>
                </a:cubicBezTo>
                <a:cubicBezTo>
                  <a:pt x="2" y="74"/>
                  <a:pt x="2" y="75"/>
                  <a:pt x="1" y="77"/>
                </a:cubicBezTo>
                <a:cubicBezTo>
                  <a:pt x="1" y="78"/>
                  <a:pt x="0" y="79"/>
                  <a:pt x="0" y="80"/>
                </a:cubicBezTo>
                <a:cubicBezTo>
                  <a:pt x="0" y="82"/>
                  <a:pt x="1" y="83"/>
                  <a:pt x="1" y="84"/>
                </a:cubicBezTo>
                <a:cubicBezTo>
                  <a:pt x="2" y="85"/>
                  <a:pt x="2" y="86"/>
                  <a:pt x="3" y="87"/>
                </a:cubicBezTo>
                <a:cubicBezTo>
                  <a:pt x="73" y="157"/>
                  <a:pt x="73" y="157"/>
                  <a:pt x="73" y="157"/>
                </a:cubicBezTo>
                <a:cubicBezTo>
                  <a:pt x="75" y="158"/>
                  <a:pt x="77" y="159"/>
                  <a:pt x="80" y="159"/>
                </a:cubicBezTo>
                <a:cubicBezTo>
                  <a:pt x="82" y="159"/>
                  <a:pt x="84" y="158"/>
                  <a:pt x="86" y="157"/>
                </a:cubicBezTo>
                <a:cubicBezTo>
                  <a:pt x="90" y="153"/>
                  <a:pt x="90" y="147"/>
                  <a:pt x="86" y="143"/>
                </a:cubicBezTo>
                <a:lnTo>
                  <a:pt x="33" y="90"/>
                </a:lnTo>
                <a:close/>
              </a:path>
            </a:pathLst>
          </a:custGeom>
          <a:solidFill>
            <a:srgbClr val="6FD0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0" name="Freeform 11"/>
          <p:cNvSpPr>
            <a:spLocks noChangeAspect="1" noEditPoints="1"/>
          </p:cNvSpPr>
          <p:nvPr userDrawn="1"/>
        </p:nvSpPr>
        <p:spPr bwMode="auto">
          <a:xfrm>
            <a:off x="10195042" y="991759"/>
            <a:ext cx="502384" cy="269067"/>
          </a:xfrm>
          <a:custGeom>
            <a:avLst/>
            <a:gdLst>
              <a:gd name="T0" fmla="*/ 130 w 177"/>
              <a:gd name="T1" fmla="*/ 95 h 95"/>
              <a:gd name="T2" fmla="*/ 117 w 177"/>
              <a:gd name="T3" fmla="*/ 89 h 95"/>
              <a:gd name="T4" fmla="*/ 112 w 177"/>
              <a:gd name="T5" fmla="*/ 77 h 95"/>
              <a:gd name="T6" fmla="*/ 116 w 177"/>
              <a:gd name="T7" fmla="*/ 65 h 95"/>
              <a:gd name="T8" fmla="*/ 18 w 177"/>
              <a:gd name="T9" fmla="*/ 65 h 95"/>
              <a:gd name="T10" fmla="*/ 0 w 177"/>
              <a:gd name="T11" fmla="*/ 47 h 95"/>
              <a:gd name="T12" fmla="*/ 18 w 177"/>
              <a:gd name="T13" fmla="*/ 29 h 95"/>
              <a:gd name="T14" fmla="*/ 116 w 177"/>
              <a:gd name="T15" fmla="*/ 29 h 95"/>
              <a:gd name="T16" fmla="*/ 112 w 177"/>
              <a:gd name="T17" fmla="*/ 18 h 95"/>
              <a:gd name="T18" fmla="*/ 117 w 177"/>
              <a:gd name="T19" fmla="*/ 5 h 95"/>
              <a:gd name="T20" fmla="*/ 130 w 177"/>
              <a:gd name="T21" fmla="*/ 0 h 95"/>
              <a:gd name="T22" fmla="*/ 142 w 177"/>
              <a:gd name="T23" fmla="*/ 5 h 95"/>
              <a:gd name="T24" fmla="*/ 172 w 177"/>
              <a:gd name="T25" fmla="*/ 35 h 95"/>
              <a:gd name="T26" fmla="*/ 177 w 177"/>
              <a:gd name="T27" fmla="*/ 47 h 95"/>
              <a:gd name="T28" fmla="*/ 172 w 177"/>
              <a:gd name="T29" fmla="*/ 60 h 95"/>
              <a:gd name="T30" fmla="*/ 142 w 177"/>
              <a:gd name="T31" fmla="*/ 89 h 95"/>
              <a:gd name="T32" fmla="*/ 130 w 177"/>
              <a:gd name="T33" fmla="*/ 95 h 95"/>
              <a:gd name="T34" fmla="*/ 18 w 177"/>
              <a:gd name="T35" fmla="*/ 38 h 95"/>
              <a:gd name="T36" fmla="*/ 9 w 177"/>
              <a:gd name="T37" fmla="*/ 47 h 95"/>
              <a:gd name="T38" fmla="*/ 18 w 177"/>
              <a:gd name="T39" fmla="*/ 56 h 95"/>
              <a:gd name="T40" fmla="*/ 137 w 177"/>
              <a:gd name="T41" fmla="*/ 56 h 95"/>
              <a:gd name="T42" fmla="*/ 123 w 177"/>
              <a:gd name="T43" fmla="*/ 70 h 95"/>
              <a:gd name="T44" fmla="*/ 121 w 177"/>
              <a:gd name="T45" fmla="*/ 77 h 95"/>
              <a:gd name="T46" fmla="*/ 123 w 177"/>
              <a:gd name="T47" fmla="*/ 83 h 95"/>
              <a:gd name="T48" fmla="*/ 136 w 177"/>
              <a:gd name="T49" fmla="*/ 83 h 95"/>
              <a:gd name="T50" fmla="*/ 165 w 177"/>
              <a:gd name="T51" fmla="*/ 54 h 95"/>
              <a:gd name="T52" fmla="*/ 168 w 177"/>
              <a:gd name="T53" fmla="*/ 47 h 95"/>
              <a:gd name="T54" fmla="*/ 165 w 177"/>
              <a:gd name="T55" fmla="*/ 41 h 95"/>
              <a:gd name="T56" fmla="*/ 136 w 177"/>
              <a:gd name="T57" fmla="*/ 12 h 95"/>
              <a:gd name="T58" fmla="*/ 123 w 177"/>
              <a:gd name="T59" fmla="*/ 12 h 95"/>
              <a:gd name="T60" fmla="*/ 121 w 177"/>
              <a:gd name="T61" fmla="*/ 18 h 95"/>
              <a:gd name="T62" fmla="*/ 123 w 177"/>
              <a:gd name="T63" fmla="*/ 24 h 95"/>
              <a:gd name="T64" fmla="*/ 137 w 177"/>
              <a:gd name="T65" fmla="*/ 38 h 95"/>
              <a:gd name="T66" fmla="*/ 18 w 177"/>
              <a:gd name="T67" fmla="*/ 3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7" h="95">
                <a:moveTo>
                  <a:pt x="130" y="95"/>
                </a:moveTo>
                <a:cubicBezTo>
                  <a:pt x="125" y="95"/>
                  <a:pt x="120" y="93"/>
                  <a:pt x="117" y="89"/>
                </a:cubicBezTo>
                <a:cubicBezTo>
                  <a:pt x="113" y="86"/>
                  <a:pt x="112" y="81"/>
                  <a:pt x="112" y="77"/>
                </a:cubicBezTo>
                <a:cubicBezTo>
                  <a:pt x="112" y="72"/>
                  <a:pt x="113" y="68"/>
                  <a:pt x="116" y="65"/>
                </a:cubicBezTo>
                <a:cubicBezTo>
                  <a:pt x="18" y="65"/>
                  <a:pt x="18" y="65"/>
                  <a:pt x="18" y="65"/>
                </a:cubicBezTo>
                <a:cubicBezTo>
                  <a:pt x="8" y="65"/>
                  <a:pt x="0" y="57"/>
                  <a:pt x="0" y="47"/>
                </a:cubicBezTo>
                <a:cubicBezTo>
                  <a:pt x="0" y="37"/>
                  <a:pt x="8" y="29"/>
                  <a:pt x="18" y="29"/>
                </a:cubicBezTo>
                <a:cubicBezTo>
                  <a:pt x="116" y="29"/>
                  <a:pt x="116" y="29"/>
                  <a:pt x="116" y="29"/>
                </a:cubicBezTo>
                <a:cubicBezTo>
                  <a:pt x="113" y="26"/>
                  <a:pt x="112" y="22"/>
                  <a:pt x="112" y="18"/>
                </a:cubicBezTo>
                <a:cubicBezTo>
                  <a:pt x="112" y="13"/>
                  <a:pt x="113" y="9"/>
                  <a:pt x="117" y="5"/>
                </a:cubicBezTo>
                <a:cubicBezTo>
                  <a:pt x="120" y="2"/>
                  <a:pt x="125" y="0"/>
                  <a:pt x="130" y="0"/>
                </a:cubicBezTo>
                <a:cubicBezTo>
                  <a:pt x="134" y="0"/>
                  <a:pt x="139" y="2"/>
                  <a:pt x="142" y="5"/>
                </a:cubicBezTo>
                <a:cubicBezTo>
                  <a:pt x="172" y="35"/>
                  <a:pt x="172" y="35"/>
                  <a:pt x="172" y="35"/>
                </a:cubicBezTo>
                <a:cubicBezTo>
                  <a:pt x="175" y="38"/>
                  <a:pt x="177" y="43"/>
                  <a:pt x="177" y="47"/>
                </a:cubicBezTo>
                <a:cubicBezTo>
                  <a:pt x="177" y="52"/>
                  <a:pt x="175" y="57"/>
                  <a:pt x="172" y="60"/>
                </a:cubicBezTo>
                <a:cubicBezTo>
                  <a:pt x="142" y="89"/>
                  <a:pt x="142" y="89"/>
                  <a:pt x="142" y="89"/>
                </a:cubicBezTo>
                <a:cubicBezTo>
                  <a:pt x="139" y="93"/>
                  <a:pt x="134" y="95"/>
                  <a:pt x="130" y="95"/>
                </a:cubicBezTo>
                <a:close/>
                <a:moveTo>
                  <a:pt x="18" y="38"/>
                </a:moveTo>
                <a:cubicBezTo>
                  <a:pt x="13" y="38"/>
                  <a:pt x="9" y="42"/>
                  <a:pt x="9" y="47"/>
                </a:cubicBezTo>
                <a:cubicBezTo>
                  <a:pt x="9" y="52"/>
                  <a:pt x="13" y="56"/>
                  <a:pt x="18" y="56"/>
                </a:cubicBezTo>
                <a:cubicBezTo>
                  <a:pt x="137" y="56"/>
                  <a:pt x="137" y="56"/>
                  <a:pt x="137" y="56"/>
                </a:cubicBezTo>
                <a:cubicBezTo>
                  <a:pt x="123" y="70"/>
                  <a:pt x="123" y="70"/>
                  <a:pt x="123" y="70"/>
                </a:cubicBezTo>
                <a:cubicBezTo>
                  <a:pt x="121" y="72"/>
                  <a:pt x="121" y="74"/>
                  <a:pt x="121" y="77"/>
                </a:cubicBezTo>
                <a:cubicBezTo>
                  <a:pt x="121" y="79"/>
                  <a:pt x="121" y="81"/>
                  <a:pt x="123" y="83"/>
                </a:cubicBezTo>
                <a:cubicBezTo>
                  <a:pt x="127" y="86"/>
                  <a:pt x="133" y="86"/>
                  <a:pt x="136" y="83"/>
                </a:cubicBezTo>
                <a:cubicBezTo>
                  <a:pt x="165" y="54"/>
                  <a:pt x="165" y="54"/>
                  <a:pt x="165" y="54"/>
                </a:cubicBezTo>
                <a:cubicBezTo>
                  <a:pt x="167" y="52"/>
                  <a:pt x="168" y="50"/>
                  <a:pt x="168" y="47"/>
                </a:cubicBezTo>
                <a:cubicBezTo>
                  <a:pt x="168" y="45"/>
                  <a:pt x="167" y="43"/>
                  <a:pt x="165" y="41"/>
                </a:cubicBezTo>
                <a:cubicBezTo>
                  <a:pt x="136" y="12"/>
                  <a:pt x="136" y="12"/>
                  <a:pt x="136" y="12"/>
                </a:cubicBezTo>
                <a:cubicBezTo>
                  <a:pt x="133" y="8"/>
                  <a:pt x="127" y="8"/>
                  <a:pt x="123" y="12"/>
                </a:cubicBezTo>
                <a:cubicBezTo>
                  <a:pt x="121" y="13"/>
                  <a:pt x="121" y="16"/>
                  <a:pt x="121" y="18"/>
                </a:cubicBezTo>
                <a:cubicBezTo>
                  <a:pt x="121" y="20"/>
                  <a:pt x="121" y="23"/>
                  <a:pt x="123" y="24"/>
                </a:cubicBezTo>
                <a:cubicBezTo>
                  <a:pt x="137" y="38"/>
                  <a:pt x="137" y="38"/>
                  <a:pt x="137" y="38"/>
                </a:cubicBezTo>
                <a:lnTo>
                  <a:pt x="18"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1" name="Freeform 12"/>
          <p:cNvSpPr>
            <a:spLocks noChangeAspect="1"/>
          </p:cNvSpPr>
          <p:nvPr userDrawn="1"/>
        </p:nvSpPr>
        <p:spPr bwMode="auto">
          <a:xfrm>
            <a:off x="10335356" y="1794036"/>
            <a:ext cx="406423" cy="212620"/>
          </a:xfrm>
          <a:custGeom>
            <a:avLst/>
            <a:gdLst>
              <a:gd name="T0" fmla="*/ 111 w 143"/>
              <a:gd name="T1" fmla="*/ 3 h 75"/>
              <a:gd name="T2" fmla="*/ 99 w 143"/>
              <a:gd name="T3" fmla="*/ 3 h 75"/>
              <a:gd name="T4" fmla="*/ 99 w 143"/>
              <a:gd name="T5" fmla="*/ 14 h 75"/>
              <a:gd name="T6" fmla="*/ 115 w 143"/>
              <a:gd name="T7" fmla="*/ 30 h 75"/>
              <a:gd name="T8" fmla="*/ 8 w 143"/>
              <a:gd name="T9" fmla="*/ 30 h 75"/>
              <a:gd name="T10" fmla="*/ 0 w 143"/>
              <a:gd name="T11" fmla="*/ 38 h 75"/>
              <a:gd name="T12" fmla="*/ 8 w 143"/>
              <a:gd name="T13" fmla="*/ 46 h 75"/>
              <a:gd name="T14" fmla="*/ 115 w 143"/>
              <a:gd name="T15" fmla="*/ 46 h 75"/>
              <a:gd name="T16" fmla="*/ 99 w 143"/>
              <a:gd name="T17" fmla="*/ 61 h 75"/>
              <a:gd name="T18" fmla="*/ 99 w 143"/>
              <a:gd name="T19" fmla="*/ 73 h 75"/>
              <a:gd name="T20" fmla="*/ 105 w 143"/>
              <a:gd name="T21" fmla="*/ 75 h 75"/>
              <a:gd name="T22" fmla="*/ 111 w 143"/>
              <a:gd name="T23" fmla="*/ 73 h 75"/>
              <a:gd name="T24" fmla="*/ 140 w 143"/>
              <a:gd name="T25" fmla="*/ 43 h 75"/>
              <a:gd name="T26" fmla="*/ 140 w 143"/>
              <a:gd name="T27" fmla="*/ 32 h 75"/>
              <a:gd name="T28" fmla="*/ 111 w 143"/>
              <a:gd name="T29" fmla="*/ 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3" h="75">
                <a:moveTo>
                  <a:pt x="111" y="3"/>
                </a:moveTo>
                <a:cubicBezTo>
                  <a:pt x="108" y="0"/>
                  <a:pt x="103" y="0"/>
                  <a:pt x="99" y="3"/>
                </a:cubicBezTo>
                <a:cubicBezTo>
                  <a:pt x="96" y="6"/>
                  <a:pt x="96" y="11"/>
                  <a:pt x="99" y="14"/>
                </a:cubicBezTo>
                <a:cubicBezTo>
                  <a:pt x="115" y="30"/>
                  <a:pt x="115" y="30"/>
                  <a:pt x="115" y="30"/>
                </a:cubicBezTo>
                <a:cubicBezTo>
                  <a:pt x="8" y="30"/>
                  <a:pt x="8" y="30"/>
                  <a:pt x="8" y="30"/>
                </a:cubicBezTo>
                <a:cubicBezTo>
                  <a:pt x="3" y="30"/>
                  <a:pt x="0" y="33"/>
                  <a:pt x="0" y="38"/>
                </a:cubicBezTo>
                <a:cubicBezTo>
                  <a:pt x="0" y="42"/>
                  <a:pt x="3" y="46"/>
                  <a:pt x="8" y="46"/>
                </a:cubicBezTo>
                <a:cubicBezTo>
                  <a:pt x="115" y="46"/>
                  <a:pt x="115" y="46"/>
                  <a:pt x="115" y="46"/>
                </a:cubicBezTo>
                <a:cubicBezTo>
                  <a:pt x="99" y="61"/>
                  <a:pt x="99" y="61"/>
                  <a:pt x="99" y="61"/>
                </a:cubicBezTo>
                <a:cubicBezTo>
                  <a:pt x="96" y="64"/>
                  <a:pt x="96" y="69"/>
                  <a:pt x="99" y="73"/>
                </a:cubicBezTo>
                <a:cubicBezTo>
                  <a:pt x="101" y="74"/>
                  <a:pt x="103" y="75"/>
                  <a:pt x="105" y="75"/>
                </a:cubicBezTo>
                <a:cubicBezTo>
                  <a:pt x="107" y="75"/>
                  <a:pt x="109" y="74"/>
                  <a:pt x="111" y="73"/>
                </a:cubicBezTo>
                <a:cubicBezTo>
                  <a:pt x="140" y="43"/>
                  <a:pt x="140" y="43"/>
                  <a:pt x="140" y="43"/>
                </a:cubicBezTo>
                <a:cubicBezTo>
                  <a:pt x="143" y="40"/>
                  <a:pt x="143" y="35"/>
                  <a:pt x="140" y="32"/>
                </a:cubicBezTo>
                <a:lnTo>
                  <a:pt x="111" y="3"/>
                </a:lnTo>
                <a:close/>
              </a:path>
            </a:pathLst>
          </a:custGeom>
          <a:solidFill>
            <a:srgbClr val="6FD0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2" name="Freeform 13"/>
          <p:cNvSpPr>
            <a:spLocks noChangeAspect="1" noEditPoints="1"/>
          </p:cNvSpPr>
          <p:nvPr userDrawn="1"/>
        </p:nvSpPr>
        <p:spPr bwMode="auto">
          <a:xfrm>
            <a:off x="10080092" y="1475229"/>
            <a:ext cx="1732941" cy="769569"/>
          </a:xfrm>
          <a:custGeom>
            <a:avLst/>
            <a:gdLst>
              <a:gd name="T0" fmla="*/ 511 w 611"/>
              <a:gd name="T1" fmla="*/ 263 h 272"/>
              <a:gd name="T2" fmla="*/ 528 w 611"/>
              <a:gd name="T3" fmla="*/ 267 h 272"/>
              <a:gd name="T4" fmla="*/ 532 w 611"/>
              <a:gd name="T5" fmla="*/ 263 h 272"/>
              <a:gd name="T6" fmla="*/ 490 w 611"/>
              <a:gd name="T7" fmla="*/ 241 h 272"/>
              <a:gd name="T8" fmla="*/ 542 w 611"/>
              <a:gd name="T9" fmla="*/ 240 h 272"/>
              <a:gd name="T10" fmla="*/ 484 w 611"/>
              <a:gd name="T11" fmla="*/ 229 h 272"/>
              <a:gd name="T12" fmla="*/ 492 w 611"/>
              <a:gd name="T13" fmla="*/ 233 h 272"/>
              <a:gd name="T14" fmla="*/ 569 w 611"/>
              <a:gd name="T15" fmla="*/ 227 h 272"/>
              <a:gd name="T16" fmla="*/ 502 w 611"/>
              <a:gd name="T17" fmla="*/ 194 h 272"/>
              <a:gd name="T18" fmla="*/ 588 w 611"/>
              <a:gd name="T19" fmla="*/ 207 h 272"/>
              <a:gd name="T20" fmla="*/ 492 w 611"/>
              <a:gd name="T21" fmla="*/ 203 h 272"/>
              <a:gd name="T22" fmla="*/ 463 w 611"/>
              <a:gd name="T23" fmla="*/ 202 h 272"/>
              <a:gd name="T24" fmla="*/ 435 w 611"/>
              <a:gd name="T25" fmla="*/ 202 h 272"/>
              <a:gd name="T26" fmla="*/ 407 w 611"/>
              <a:gd name="T27" fmla="*/ 202 h 272"/>
              <a:gd name="T28" fmla="*/ 378 w 611"/>
              <a:gd name="T29" fmla="*/ 201 h 272"/>
              <a:gd name="T30" fmla="*/ 380 w 611"/>
              <a:gd name="T31" fmla="*/ 193 h 272"/>
              <a:gd name="T32" fmla="*/ 358 w 611"/>
              <a:gd name="T33" fmla="*/ 179 h 272"/>
              <a:gd name="T34" fmla="*/ 601 w 611"/>
              <a:gd name="T35" fmla="*/ 167 h 272"/>
              <a:gd name="T36" fmla="*/ 317 w 611"/>
              <a:gd name="T37" fmla="*/ 158 h 272"/>
              <a:gd name="T38" fmla="*/ 595 w 611"/>
              <a:gd name="T39" fmla="*/ 157 h 272"/>
              <a:gd name="T40" fmla="*/ 597 w 611"/>
              <a:gd name="T41" fmla="*/ 159 h 272"/>
              <a:gd name="T42" fmla="*/ 308 w 611"/>
              <a:gd name="T43" fmla="*/ 152 h 272"/>
              <a:gd name="T44" fmla="*/ 500 w 611"/>
              <a:gd name="T45" fmla="*/ 135 h 272"/>
              <a:gd name="T46" fmla="*/ 506 w 611"/>
              <a:gd name="T47" fmla="*/ 149 h 272"/>
              <a:gd name="T48" fmla="*/ 478 w 611"/>
              <a:gd name="T49" fmla="*/ 148 h 272"/>
              <a:gd name="T50" fmla="*/ 450 w 611"/>
              <a:gd name="T51" fmla="*/ 148 h 272"/>
              <a:gd name="T52" fmla="*/ 422 w 611"/>
              <a:gd name="T53" fmla="*/ 147 h 272"/>
              <a:gd name="T54" fmla="*/ 392 w 611"/>
              <a:gd name="T55" fmla="*/ 145 h 272"/>
              <a:gd name="T56" fmla="*/ 578 w 611"/>
              <a:gd name="T57" fmla="*/ 140 h 272"/>
              <a:gd name="T58" fmla="*/ 286 w 611"/>
              <a:gd name="T59" fmla="*/ 135 h 272"/>
              <a:gd name="T60" fmla="*/ 369 w 611"/>
              <a:gd name="T61" fmla="*/ 128 h 272"/>
              <a:gd name="T62" fmla="*/ 496 w 611"/>
              <a:gd name="T63" fmla="*/ 118 h 272"/>
              <a:gd name="T64" fmla="*/ 552 w 611"/>
              <a:gd name="T65" fmla="*/ 101 h 272"/>
              <a:gd name="T66" fmla="*/ 255 w 611"/>
              <a:gd name="T67" fmla="*/ 100 h 272"/>
              <a:gd name="T68" fmla="*/ 338 w 611"/>
              <a:gd name="T69" fmla="*/ 93 h 272"/>
              <a:gd name="T70" fmla="*/ 233 w 611"/>
              <a:gd name="T71" fmla="*/ 83 h 272"/>
              <a:gd name="T72" fmla="*/ 532 w 611"/>
              <a:gd name="T73" fmla="*/ 81 h 272"/>
              <a:gd name="T74" fmla="*/ 490 w 611"/>
              <a:gd name="T75" fmla="*/ 81 h 272"/>
              <a:gd name="T76" fmla="*/ 325 w 611"/>
              <a:gd name="T77" fmla="*/ 94 h 272"/>
              <a:gd name="T78" fmla="*/ 219 w 611"/>
              <a:gd name="T79" fmla="*/ 84 h 272"/>
              <a:gd name="T80" fmla="*/ 518 w 611"/>
              <a:gd name="T81" fmla="*/ 83 h 272"/>
              <a:gd name="T82" fmla="*/ 302 w 611"/>
              <a:gd name="T83" fmla="*/ 77 h 272"/>
              <a:gd name="T84" fmla="*/ 197 w 611"/>
              <a:gd name="T85" fmla="*/ 67 h 272"/>
              <a:gd name="T86" fmla="*/ 202 w 611"/>
              <a:gd name="T87" fmla="*/ 60 h 272"/>
              <a:gd name="T88" fmla="*/ 172 w 611"/>
              <a:gd name="T89" fmla="*/ 55 h 272"/>
              <a:gd name="T90" fmla="*/ 144 w 611"/>
              <a:gd name="T91" fmla="*/ 55 h 272"/>
              <a:gd name="T92" fmla="*/ 116 w 611"/>
              <a:gd name="T93" fmla="*/ 55 h 272"/>
              <a:gd name="T94" fmla="*/ 88 w 611"/>
              <a:gd name="T95" fmla="*/ 55 h 272"/>
              <a:gd name="T96" fmla="*/ 60 w 611"/>
              <a:gd name="T97" fmla="*/ 55 h 272"/>
              <a:gd name="T98" fmla="*/ 32 w 611"/>
              <a:gd name="T99" fmla="*/ 55 h 272"/>
              <a:gd name="T100" fmla="*/ 285 w 611"/>
              <a:gd name="T101" fmla="*/ 53 h 272"/>
              <a:gd name="T102" fmla="*/ 9 w 611"/>
              <a:gd name="T103" fmla="*/ 30 h 272"/>
              <a:gd name="T104" fmla="*/ 244 w 611"/>
              <a:gd name="T105" fmla="*/ 32 h 272"/>
              <a:gd name="T106" fmla="*/ 221 w 611"/>
              <a:gd name="T107" fmla="*/ 15 h 272"/>
              <a:gd name="T108" fmla="*/ 3 w 611"/>
              <a:gd name="T109" fmla="*/ 18 h 272"/>
              <a:gd name="T110" fmla="*/ 205 w 611"/>
              <a:gd name="T111" fmla="*/ 9 h 272"/>
              <a:gd name="T112" fmla="*/ 214 w 611"/>
              <a:gd name="T113" fmla="*/ 10 h 272"/>
              <a:gd name="T114" fmla="*/ 47 w 611"/>
              <a:gd name="T115" fmla="*/ 9 h 272"/>
              <a:gd name="T116" fmla="*/ 170 w 611"/>
              <a:gd name="T117" fmla="*/ 0 h 272"/>
              <a:gd name="T118" fmla="*/ 142 w 611"/>
              <a:gd name="T119" fmla="*/ 0 h 272"/>
              <a:gd name="T120" fmla="*/ 114 w 611"/>
              <a:gd name="T121" fmla="*/ 0 h 272"/>
              <a:gd name="T122" fmla="*/ 86 w 611"/>
              <a:gd name="T123" fmla="*/ 0 h 272"/>
              <a:gd name="T124" fmla="*/ 58 w 611"/>
              <a:gd name="T125"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1" h="272">
                <a:moveTo>
                  <a:pt x="511" y="272"/>
                </a:moveTo>
                <a:cubicBezTo>
                  <a:pt x="506" y="272"/>
                  <a:pt x="501" y="271"/>
                  <a:pt x="497" y="268"/>
                </a:cubicBezTo>
                <a:cubicBezTo>
                  <a:pt x="501" y="260"/>
                  <a:pt x="501" y="260"/>
                  <a:pt x="501" y="260"/>
                </a:cubicBezTo>
                <a:cubicBezTo>
                  <a:pt x="504" y="262"/>
                  <a:pt x="507" y="263"/>
                  <a:pt x="511" y="263"/>
                </a:cubicBezTo>
                <a:cubicBezTo>
                  <a:pt x="511" y="263"/>
                  <a:pt x="511" y="263"/>
                  <a:pt x="511" y="263"/>
                </a:cubicBezTo>
                <a:cubicBezTo>
                  <a:pt x="512" y="263"/>
                  <a:pt x="514" y="263"/>
                  <a:pt x="515" y="263"/>
                </a:cubicBezTo>
                <a:cubicBezTo>
                  <a:pt x="517" y="271"/>
                  <a:pt x="517" y="271"/>
                  <a:pt x="517" y="271"/>
                </a:cubicBezTo>
                <a:cubicBezTo>
                  <a:pt x="515" y="272"/>
                  <a:pt x="513" y="272"/>
                  <a:pt x="511" y="272"/>
                </a:cubicBezTo>
                <a:cubicBezTo>
                  <a:pt x="511" y="272"/>
                  <a:pt x="511" y="272"/>
                  <a:pt x="511" y="272"/>
                </a:cubicBezTo>
                <a:close/>
                <a:moveTo>
                  <a:pt x="528" y="267"/>
                </a:moveTo>
                <a:cubicBezTo>
                  <a:pt x="523" y="259"/>
                  <a:pt x="523" y="259"/>
                  <a:pt x="523" y="259"/>
                </a:cubicBezTo>
                <a:cubicBezTo>
                  <a:pt x="524" y="259"/>
                  <a:pt x="525" y="258"/>
                  <a:pt x="526" y="257"/>
                </a:cubicBezTo>
                <a:cubicBezTo>
                  <a:pt x="535" y="248"/>
                  <a:pt x="535" y="248"/>
                  <a:pt x="535" y="248"/>
                </a:cubicBezTo>
                <a:cubicBezTo>
                  <a:pt x="541" y="254"/>
                  <a:pt x="541" y="254"/>
                  <a:pt x="541" y="254"/>
                </a:cubicBezTo>
                <a:cubicBezTo>
                  <a:pt x="532" y="263"/>
                  <a:pt x="532" y="263"/>
                  <a:pt x="532" y="263"/>
                </a:cubicBezTo>
                <a:cubicBezTo>
                  <a:pt x="531" y="264"/>
                  <a:pt x="529" y="266"/>
                  <a:pt x="528" y="267"/>
                </a:cubicBezTo>
                <a:close/>
                <a:moveTo>
                  <a:pt x="487" y="260"/>
                </a:moveTo>
                <a:cubicBezTo>
                  <a:pt x="483" y="255"/>
                  <a:pt x="481" y="249"/>
                  <a:pt x="481" y="242"/>
                </a:cubicBezTo>
                <a:cubicBezTo>
                  <a:pt x="481" y="241"/>
                  <a:pt x="481" y="241"/>
                  <a:pt x="481" y="241"/>
                </a:cubicBezTo>
                <a:cubicBezTo>
                  <a:pt x="490" y="241"/>
                  <a:pt x="490" y="241"/>
                  <a:pt x="490" y="241"/>
                </a:cubicBezTo>
                <a:cubicBezTo>
                  <a:pt x="490" y="242"/>
                  <a:pt x="490" y="242"/>
                  <a:pt x="490" y="242"/>
                </a:cubicBezTo>
                <a:cubicBezTo>
                  <a:pt x="490" y="247"/>
                  <a:pt x="491" y="251"/>
                  <a:pt x="494" y="255"/>
                </a:cubicBezTo>
                <a:lnTo>
                  <a:pt x="487" y="260"/>
                </a:lnTo>
                <a:close/>
                <a:moveTo>
                  <a:pt x="549" y="247"/>
                </a:moveTo>
                <a:cubicBezTo>
                  <a:pt x="542" y="240"/>
                  <a:pt x="542" y="240"/>
                  <a:pt x="542" y="240"/>
                </a:cubicBezTo>
                <a:cubicBezTo>
                  <a:pt x="555" y="228"/>
                  <a:pt x="555" y="228"/>
                  <a:pt x="555" y="228"/>
                </a:cubicBezTo>
                <a:cubicBezTo>
                  <a:pt x="561" y="234"/>
                  <a:pt x="561" y="234"/>
                  <a:pt x="561" y="234"/>
                </a:cubicBezTo>
                <a:lnTo>
                  <a:pt x="549" y="247"/>
                </a:lnTo>
                <a:close/>
                <a:moveTo>
                  <a:pt x="492" y="233"/>
                </a:moveTo>
                <a:cubicBezTo>
                  <a:pt x="484" y="229"/>
                  <a:pt x="484" y="229"/>
                  <a:pt x="484" y="229"/>
                </a:cubicBezTo>
                <a:cubicBezTo>
                  <a:pt x="485" y="226"/>
                  <a:pt x="487" y="223"/>
                  <a:pt x="490" y="221"/>
                </a:cubicBezTo>
                <a:cubicBezTo>
                  <a:pt x="496" y="215"/>
                  <a:pt x="496" y="215"/>
                  <a:pt x="496" y="215"/>
                </a:cubicBezTo>
                <a:cubicBezTo>
                  <a:pt x="502" y="221"/>
                  <a:pt x="502" y="221"/>
                  <a:pt x="502" y="221"/>
                </a:cubicBezTo>
                <a:cubicBezTo>
                  <a:pt x="496" y="227"/>
                  <a:pt x="496" y="227"/>
                  <a:pt x="496" y="227"/>
                </a:cubicBezTo>
                <a:cubicBezTo>
                  <a:pt x="494" y="229"/>
                  <a:pt x="493" y="231"/>
                  <a:pt x="492" y="233"/>
                </a:cubicBezTo>
                <a:close/>
                <a:moveTo>
                  <a:pt x="569" y="227"/>
                </a:moveTo>
                <a:cubicBezTo>
                  <a:pt x="562" y="220"/>
                  <a:pt x="562" y="220"/>
                  <a:pt x="562" y="220"/>
                </a:cubicBezTo>
                <a:cubicBezTo>
                  <a:pt x="575" y="208"/>
                  <a:pt x="575" y="208"/>
                  <a:pt x="575" y="208"/>
                </a:cubicBezTo>
                <a:cubicBezTo>
                  <a:pt x="581" y="214"/>
                  <a:pt x="581" y="214"/>
                  <a:pt x="581" y="214"/>
                </a:cubicBezTo>
                <a:lnTo>
                  <a:pt x="569" y="227"/>
                </a:lnTo>
                <a:close/>
                <a:moveTo>
                  <a:pt x="510" y="213"/>
                </a:moveTo>
                <a:cubicBezTo>
                  <a:pt x="503" y="207"/>
                  <a:pt x="503" y="207"/>
                  <a:pt x="503" y="207"/>
                </a:cubicBezTo>
                <a:cubicBezTo>
                  <a:pt x="508" y="203"/>
                  <a:pt x="508" y="203"/>
                  <a:pt x="508" y="203"/>
                </a:cubicBezTo>
                <a:cubicBezTo>
                  <a:pt x="502" y="203"/>
                  <a:pt x="502" y="203"/>
                  <a:pt x="502" y="203"/>
                </a:cubicBezTo>
                <a:cubicBezTo>
                  <a:pt x="502" y="194"/>
                  <a:pt x="502" y="194"/>
                  <a:pt x="502" y="194"/>
                </a:cubicBezTo>
                <a:cubicBezTo>
                  <a:pt x="519" y="194"/>
                  <a:pt x="519" y="194"/>
                  <a:pt x="519" y="194"/>
                </a:cubicBezTo>
                <a:cubicBezTo>
                  <a:pt x="519" y="198"/>
                  <a:pt x="519" y="198"/>
                  <a:pt x="519" y="198"/>
                </a:cubicBezTo>
                <a:cubicBezTo>
                  <a:pt x="522" y="201"/>
                  <a:pt x="522" y="201"/>
                  <a:pt x="522" y="201"/>
                </a:cubicBezTo>
                <a:lnTo>
                  <a:pt x="510" y="213"/>
                </a:lnTo>
                <a:close/>
                <a:moveTo>
                  <a:pt x="588" y="207"/>
                </a:moveTo>
                <a:cubicBezTo>
                  <a:pt x="582" y="201"/>
                  <a:pt x="582" y="201"/>
                  <a:pt x="582" y="201"/>
                </a:cubicBezTo>
                <a:cubicBezTo>
                  <a:pt x="594" y="188"/>
                  <a:pt x="594" y="188"/>
                  <a:pt x="594" y="188"/>
                </a:cubicBezTo>
                <a:cubicBezTo>
                  <a:pt x="601" y="195"/>
                  <a:pt x="601" y="195"/>
                  <a:pt x="601" y="195"/>
                </a:cubicBezTo>
                <a:lnTo>
                  <a:pt x="588" y="207"/>
                </a:lnTo>
                <a:close/>
                <a:moveTo>
                  <a:pt x="492" y="203"/>
                </a:moveTo>
                <a:cubicBezTo>
                  <a:pt x="474" y="202"/>
                  <a:pt x="474" y="202"/>
                  <a:pt x="474" y="202"/>
                </a:cubicBezTo>
                <a:cubicBezTo>
                  <a:pt x="474" y="193"/>
                  <a:pt x="474" y="193"/>
                  <a:pt x="474" y="193"/>
                </a:cubicBezTo>
                <a:cubicBezTo>
                  <a:pt x="492" y="194"/>
                  <a:pt x="492" y="194"/>
                  <a:pt x="492" y="194"/>
                </a:cubicBezTo>
                <a:lnTo>
                  <a:pt x="492" y="203"/>
                </a:lnTo>
                <a:close/>
                <a:moveTo>
                  <a:pt x="463" y="202"/>
                </a:moveTo>
                <a:cubicBezTo>
                  <a:pt x="446" y="202"/>
                  <a:pt x="446" y="202"/>
                  <a:pt x="446" y="202"/>
                </a:cubicBezTo>
                <a:cubicBezTo>
                  <a:pt x="446" y="193"/>
                  <a:pt x="446" y="193"/>
                  <a:pt x="446" y="193"/>
                </a:cubicBezTo>
                <a:cubicBezTo>
                  <a:pt x="463" y="193"/>
                  <a:pt x="463" y="193"/>
                  <a:pt x="463" y="193"/>
                </a:cubicBezTo>
                <a:lnTo>
                  <a:pt x="463" y="202"/>
                </a:lnTo>
                <a:close/>
                <a:moveTo>
                  <a:pt x="435" y="202"/>
                </a:moveTo>
                <a:cubicBezTo>
                  <a:pt x="418" y="202"/>
                  <a:pt x="418" y="202"/>
                  <a:pt x="418" y="202"/>
                </a:cubicBezTo>
                <a:cubicBezTo>
                  <a:pt x="418" y="193"/>
                  <a:pt x="418" y="193"/>
                  <a:pt x="418" y="193"/>
                </a:cubicBezTo>
                <a:cubicBezTo>
                  <a:pt x="435" y="193"/>
                  <a:pt x="435" y="193"/>
                  <a:pt x="435" y="193"/>
                </a:cubicBezTo>
                <a:lnTo>
                  <a:pt x="435" y="202"/>
                </a:lnTo>
                <a:close/>
                <a:moveTo>
                  <a:pt x="407" y="202"/>
                </a:moveTo>
                <a:cubicBezTo>
                  <a:pt x="390" y="202"/>
                  <a:pt x="390" y="202"/>
                  <a:pt x="390" y="202"/>
                </a:cubicBezTo>
                <a:cubicBezTo>
                  <a:pt x="390" y="193"/>
                  <a:pt x="390" y="193"/>
                  <a:pt x="390" y="193"/>
                </a:cubicBezTo>
                <a:cubicBezTo>
                  <a:pt x="407" y="193"/>
                  <a:pt x="407" y="193"/>
                  <a:pt x="407" y="193"/>
                </a:cubicBezTo>
                <a:lnTo>
                  <a:pt x="407" y="202"/>
                </a:lnTo>
                <a:close/>
                <a:moveTo>
                  <a:pt x="378" y="201"/>
                </a:moveTo>
                <a:cubicBezTo>
                  <a:pt x="373" y="200"/>
                  <a:pt x="368" y="198"/>
                  <a:pt x="364" y="195"/>
                </a:cubicBezTo>
                <a:cubicBezTo>
                  <a:pt x="361" y="192"/>
                  <a:pt x="361" y="192"/>
                  <a:pt x="361" y="192"/>
                </a:cubicBezTo>
                <a:cubicBezTo>
                  <a:pt x="367" y="185"/>
                  <a:pt x="367" y="185"/>
                  <a:pt x="367" y="185"/>
                </a:cubicBezTo>
                <a:cubicBezTo>
                  <a:pt x="370" y="187"/>
                  <a:pt x="370" y="187"/>
                  <a:pt x="370" y="187"/>
                </a:cubicBezTo>
                <a:cubicBezTo>
                  <a:pt x="373" y="190"/>
                  <a:pt x="376" y="192"/>
                  <a:pt x="380" y="193"/>
                </a:cubicBezTo>
                <a:lnTo>
                  <a:pt x="378" y="201"/>
                </a:lnTo>
                <a:close/>
                <a:moveTo>
                  <a:pt x="353" y="186"/>
                </a:moveTo>
                <a:cubicBezTo>
                  <a:pt x="339" y="175"/>
                  <a:pt x="339" y="175"/>
                  <a:pt x="339" y="175"/>
                </a:cubicBezTo>
                <a:cubicBezTo>
                  <a:pt x="344" y="168"/>
                  <a:pt x="344" y="168"/>
                  <a:pt x="344" y="168"/>
                </a:cubicBezTo>
                <a:cubicBezTo>
                  <a:pt x="358" y="179"/>
                  <a:pt x="358" y="179"/>
                  <a:pt x="358" y="179"/>
                </a:cubicBezTo>
                <a:lnTo>
                  <a:pt x="353" y="186"/>
                </a:lnTo>
                <a:close/>
                <a:moveTo>
                  <a:pt x="608" y="185"/>
                </a:moveTo>
                <a:cubicBezTo>
                  <a:pt x="600" y="181"/>
                  <a:pt x="600" y="181"/>
                  <a:pt x="600" y="181"/>
                </a:cubicBezTo>
                <a:cubicBezTo>
                  <a:pt x="601" y="178"/>
                  <a:pt x="602" y="175"/>
                  <a:pt x="602" y="172"/>
                </a:cubicBezTo>
                <a:cubicBezTo>
                  <a:pt x="602" y="171"/>
                  <a:pt x="601" y="169"/>
                  <a:pt x="601" y="167"/>
                </a:cubicBezTo>
                <a:cubicBezTo>
                  <a:pt x="610" y="165"/>
                  <a:pt x="610" y="165"/>
                  <a:pt x="610" y="165"/>
                </a:cubicBezTo>
                <a:cubicBezTo>
                  <a:pt x="610" y="167"/>
                  <a:pt x="611" y="170"/>
                  <a:pt x="611" y="172"/>
                </a:cubicBezTo>
                <a:cubicBezTo>
                  <a:pt x="611" y="177"/>
                  <a:pt x="610" y="181"/>
                  <a:pt x="608" y="185"/>
                </a:cubicBezTo>
                <a:close/>
                <a:moveTo>
                  <a:pt x="331" y="169"/>
                </a:moveTo>
                <a:cubicBezTo>
                  <a:pt x="317" y="158"/>
                  <a:pt x="317" y="158"/>
                  <a:pt x="317" y="158"/>
                </a:cubicBezTo>
                <a:cubicBezTo>
                  <a:pt x="322" y="151"/>
                  <a:pt x="322" y="151"/>
                  <a:pt x="322" y="151"/>
                </a:cubicBezTo>
                <a:cubicBezTo>
                  <a:pt x="336" y="162"/>
                  <a:pt x="336" y="162"/>
                  <a:pt x="336" y="162"/>
                </a:cubicBezTo>
                <a:lnTo>
                  <a:pt x="331" y="169"/>
                </a:lnTo>
                <a:close/>
                <a:moveTo>
                  <a:pt x="597" y="159"/>
                </a:moveTo>
                <a:cubicBezTo>
                  <a:pt x="597" y="159"/>
                  <a:pt x="596" y="158"/>
                  <a:pt x="595" y="157"/>
                </a:cubicBezTo>
                <a:cubicBezTo>
                  <a:pt x="585" y="147"/>
                  <a:pt x="585" y="147"/>
                  <a:pt x="585" y="147"/>
                </a:cubicBezTo>
                <a:cubicBezTo>
                  <a:pt x="591" y="141"/>
                  <a:pt x="591" y="141"/>
                  <a:pt x="591" y="141"/>
                </a:cubicBezTo>
                <a:cubicBezTo>
                  <a:pt x="602" y="151"/>
                  <a:pt x="602" y="151"/>
                  <a:pt x="602" y="151"/>
                </a:cubicBezTo>
                <a:cubicBezTo>
                  <a:pt x="603" y="152"/>
                  <a:pt x="603" y="153"/>
                  <a:pt x="604" y="154"/>
                </a:cubicBezTo>
                <a:lnTo>
                  <a:pt x="597" y="159"/>
                </a:lnTo>
                <a:close/>
                <a:moveTo>
                  <a:pt x="308" y="152"/>
                </a:moveTo>
                <a:cubicBezTo>
                  <a:pt x="294" y="141"/>
                  <a:pt x="294" y="141"/>
                  <a:pt x="294" y="141"/>
                </a:cubicBezTo>
                <a:cubicBezTo>
                  <a:pt x="300" y="134"/>
                  <a:pt x="300" y="134"/>
                  <a:pt x="300" y="134"/>
                </a:cubicBezTo>
                <a:cubicBezTo>
                  <a:pt x="314" y="145"/>
                  <a:pt x="314" y="145"/>
                  <a:pt x="314" y="145"/>
                </a:cubicBezTo>
                <a:lnTo>
                  <a:pt x="308" y="152"/>
                </a:lnTo>
                <a:close/>
                <a:moveTo>
                  <a:pt x="506" y="149"/>
                </a:moveTo>
                <a:cubicBezTo>
                  <a:pt x="489" y="148"/>
                  <a:pt x="489" y="148"/>
                  <a:pt x="489" y="148"/>
                </a:cubicBezTo>
                <a:cubicBezTo>
                  <a:pt x="489" y="139"/>
                  <a:pt x="489" y="139"/>
                  <a:pt x="489" y="139"/>
                </a:cubicBezTo>
                <a:cubicBezTo>
                  <a:pt x="505" y="140"/>
                  <a:pt x="505" y="140"/>
                  <a:pt x="505" y="140"/>
                </a:cubicBezTo>
                <a:cubicBezTo>
                  <a:pt x="500" y="135"/>
                  <a:pt x="500" y="135"/>
                  <a:pt x="500" y="135"/>
                </a:cubicBezTo>
                <a:cubicBezTo>
                  <a:pt x="507" y="128"/>
                  <a:pt x="507" y="128"/>
                  <a:pt x="507" y="128"/>
                </a:cubicBezTo>
                <a:cubicBezTo>
                  <a:pt x="519" y="141"/>
                  <a:pt x="519" y="141"/>
                  <a:pt x="519" y="141"/>
                </a:cubicBezTo>
                <a:cubicBezTo>
                  <a:pt x="513" y="147"/>
                  <a:pt x="513" y="147"/>
                  <a:pt x="513" y="147"/>
                </a:cubicBezTo>
                <a:cubicBezTo>
                  <a:pt x="507" y="141"/>
                  <a:pt x="507" y="141"/>
                  <a:pt x="507" y="141"/>
                </a:cubicBezTo>
                <a:lnTo>
                  <a:pt x="506" y="149"/>
                </a:lnTo>
                <a:close/>
                <a:moveTo>
                  <a:pt x="478" y="148"/>
                </a:moveTo>
                <a:cubicBezTo>
                  <a:pt x="461" y="148"/>
                  <a:pt x="461" y="148"/>
                  <a:pt x="461" y="148"/>
                </a:cubicBezTo>
                <a:cubicBezTo>
                  <a:pt x="461" y="139"/>
                  <a:pt x="461" y="139"/>
                  <a:pt x="461" y="139"/>
                </a:cubicBezTo>
                <a:cubicBezTo>
                  <a:pt x="478" y="139"/>
                  <a:pt x="478" y="139"/>
                  <a:pt x="478" y="139"/>
                </a:cubicBezTo>
                <a:lnTo>
                  <a:pt x="478" y="148"/>
                </a:lnTo>
                <a:close/>
                <a:moveTo>
                  <a:pt x="450" y="148"/>
                </a:moveTo>
                <a:cubicBezTo>
                  <a:pt x="433" y="147"/>
                  <a:pt x="433" y="147"/>
                  <a:pt x="433" y="147"/>
                </a:cubicBezTo>
                <a:cubicBezTo>
                  <a:pt x="433" y="138"/>
                  <a:pt x="433" y="138"/>
                  <a:pt x="433" y="138"/>
                </a:cubicBezTo>
                <a:cubicBezTo>
                  <a:pt x="450" y="139"/>
                  <a:pt x="450" y="139"/>
                  <a:pt x="450" y="139"/>
                </a:cubicBezTo>
                <a:lnTo>
                  <a:pt x="450" y="148"/>
                </a:lnTo>
                <a:close/>
                <a:moveTo>
                  <a:pt x="422" y="147"/>
                </a:moveTo>
                <a:cubicBezTo>
                  <a:pt x="405" y="147"/>
                  <a:pt x="405" y="147"/>
                  <a:pt x="405" y="147"/>
                </a:cubicBezTo>
                <a:cubicBezTo>
                  <a:pt x="405" y="138"/>
                  <a:pt x="405" y="138"/>
                  <a:pt x="405" y="138"/>
                </a:cubicBezTo>
                <a:cubicBezTo>
                  <a:pt x="422" y="138"/>
                  <a:pt x="422" y="138"/>
                  <a:pt x="422" y="138"/>
                </a:cubicBezTo>
                <a:lnTo>
                  <a:pt x="422" y="147"/>
                </a:lnTo>
                <a:close/>
                <a:moveTo>
                  <a:pt x="392" y="145"/>
                </a:moveTo>
                <a:cubicBezTo>
                  <a:pt x="378" y="134"/>
                  <a:pt x="378" y="134"/>
                  <a:pt x="378" y="134"/>
                </a:cubicBezTo>
                <a:cubicBezTo>
                  <a:pt x="383" y="127"/>
                  <a:pt x="383" y="127"/>
                  <a:pt x="383" y="127"/>
                </a:cubicBezTo>
                <a:cubicBezTo>
                  <a:pt x="397" y="138"/>
                  <a:pt x="397" y="138"/>
                  <a:pt x="397" y="138"/>
                </a:cubicBezTo>
                <a:lnTo>
                  <a:pt x="392" y="145"/>
                </a:lnTo>
                <a:close/>
                <a:moveTo>
                  <a:pt x="578" y="140"/>
                </a:moveTo>
                <a:cubicBezTo>
                  <a:pt x="565" y="127"/>
                  <a:pt x="565" y="127"/>
                  <a:pt x="565" y="127"/>
                </a:cubicBezTo>
                <a:cubicBezTo>
                  <a:pt x="572" y="121"/>
                  <a:pt x="572" y="121"/>
                  <a:pt x="572" y="121"/>
                </a:cubicBezTo>
                <a:cubicBezTo>
                  <a:pt x="584" y="133"/>
                  <a:pt x="584" y="133"/>
                  <a:pt x="584" y="133"/>
                </a:cubicBezTo>
                <a:lnTo>
                  <a:pt x="578" y="140"/>
                </a:lnTo>
                <a:close/>
                <a:moveTo>
                  <a:pt x="286" y="135"/>
                </a:moveTo>
                <a:cubicBezTo>
                  <a:pt x="272" y="124"/>
                  <a:pt x="272" y="124"/>
                  <a:pt x="272" y="124"/>
                </a:cubicBezTo>
                <a:cubicBezTo>
                  <a:pt x="277" y="117"/>
                  <a:pt x="277" y="117"/>
                  <a:pt x="277" y="117"/>
                </a:cubicBezTo>
                <a:cubicBezTo>
                  <a:pt x="291" y="128"/>
                  <a:pt x="291" y="128"/>
                  <a:pt x="291" y="128"/>
                </a:cubicBezTo>
                <a:lnTo>
                  <a:pt x="286" y="135"/>
                </a:lnTo>
                <a:close/>
                <a:moveTo>
                  <a:pt x="369" y="128"/>
                </a:moveTo>
                <a:cubicBezTo>
                  <a:pt x="355" y="117"/>
                  <a:pt x="355" y="117"/>
                  <a:pt x="355" y="117"/>
                </a:cubicBezTo>
                <a:cubicBezTo>
                  <a:pt x="361" y="110"/>
                  <a:pt x="361" y="110"/>
                  <a:pt x="361" y="110"/>
                </a:cubicBezTo>
                <a:cubicBezTo>
                  <a:pt x="375" y="121"/>
                  <a:pt x="375" y="121"/>
                  <a:pt x="375" y="121"/>
                </a:cubicBezTo>
                <a:lnTo>
                  <a:pt x="369" y="128"/>
                </a:lnTo>
                <a:close/>
                <a:moveTo>
                  <a:pt x="493" y="127"/>
                </a:moveTo>
                <a:cubicBezTo>
                  <a:pt x="490" y="124"/>
                  <a:pt x="490" y="124"/>
                  <a:pt x="490" y="124"/>
                </a:cubicBezTo>
                <a:cubicBezTo>
                  <a:pt x="486" y="120"/>
                  <a:pt x="483" y="116"/>
                  <a:pt x="482" y="111"/>
                </a:cubicBezTo>
                <a:cubicBezTo>
                  <a:pt x="491" y="108"/>
                  <a:pt x="491" y="108"/>
                  <a:pt x="491" y="108"/>
                </a:cubicBezTo>
                <a:cubicBezTo>
                  <a:pt x="492" y="112"/>
                  <a:pt x="494" y="115"/>
                  <a:pt x="496" y="118"/>
                </a:cubicBezTo>
                <a:cubicBezTo>
                  <a:pt x="499" y="121"/>
                  <a:pt x="499" y="121"/>
                  <a:pt x="499" y="121"/>
                </a:cubicBezTo>
                <a:lnTo>
                  <a:pt x="493" y="127"/>
                </a:lnTo>
                <a:close/>
                <a:moveTo>
                  <a:pt x="558" y="120"/>
                </a:moveTo>
                <a:cubicBezTo>
                  <a:pt x="545" y="107"/>
                  <a:pt x="545" y="107"/>
                  <a:pt x="545" y="107"/>
                </a:cubicBezTo>
                <a:cubicBezTo>
                  <a:pt x="552" y="101"/>
                  <a:pt x="552" y="101"/>
                  <a:pt x="552" y="101"/>
                </a:cubicBezTo>
                <a:cubicBezTo>
                  <a:pt x="564" y="113"/>
                  <a:pt x="564" y="113"/>
                  <a:pt x="564" y="113"/>
                </a:cubicBezTo>
                <a:lnTo>
                  <a:pt x="558" y="120"/>
                </a:lnTo>
                <a:close/>
                <a:moveTo>
                  <a:pt x="264" y="118"/>
                </a:moveTo>
                <a:cubicBezTo>
                  <a:pt x="250" y="107"/>
                  <a:pt x="250" y="107"/>
                  <a:pt x="250" y="107"/>
                </a:cubicBezTo>
                <a:cubicBezTo>
                  <a:pt x="255" y="100"/>
                  <a:pt x="255" y="100"/>
                  <a:pt x="255" y="100"/>
                </a:cubicBezTo>
                <a:cubicBezTo>
                  <a:pt x="269" y="111"/>
                  <a:pt x="269" y="111"/>
                  <a:pt x="269" y="111"/>
                </a:cubicBezTo>
                <a:lnTo>
                  <a:pt x="264" y="118"/>
                </a:lnTo>
                <a:close/>
                <a:moveTo>
                  <a:pt x="347" y="111"/>
                </a:moveTo>
                <a:cubicBezTo>
                  <a:pt x="333" y="100"/>
                  <a:pt x="333" y="100"/>
                  <a:pt x="333" y="100"/>
                </a:cubicBezTo>
                <a:cubicBezTo>
                  <a:pt x="338" y="93"/>
                  <a:pt x="338" y="93"/>
                  <a:pt x="338" y="93"/>
                </a:cubicBezTo>
                <a:cubicBezTo>
                  <a:pt x="352" y="104"/>
                  <a:pt x="352" y="104"/>
                  <a:pt x="352" y="104"/>
                </a:cubicBezTo>
                <a:lnTo>
                  <a:pt x="347" y="111"/>
                </a:lnTo>
                <a:close/>
                <a:moveTo>
                  <a:pt x="241" y="101"/>
                </a:moveTo>
                <a:cubicBezTo>
                  <a:pt x="227" y="90"/>
                  <a:pt x="227" y="90"/>
                  <a:pt x="227" y="90"/>
                </a:cubicBezTo>
                <a:cubicBezTo>
                  <a:pt x="233" y="83"/>
                  <a:pt x="233" y="83"/>
                  <a:pt x="233" y="83"/>
                </a:cubicBezTo>
                <a:cubicBezTo>
                  <a:pt x="247" y="94"/>
                  <a:pt x="247" y="94"/>
                  <a:pt x="247" y="94"/>
                </a:cubicBezTo>
                <a:lnTo>
                  <a:pt x="241" y="101"/>
                </a:lnTo>
                <a:close/>
                <a:moveTo>
                  <a:pt x="538" y="100"/>
                </a:moveTo>
                <a:cubicBezTo>
                  <a:pt x="526" y="88"/>
                  <a:pt x="526" y="88"/>
                  <a:pt x="526" y="88"/>
                </a:cubicBezTo>
                <a:cubicBezTo>
                  <a:pt x="532" y="81"/>
                  <a:pt x="532" y="81"/>
                  <a:pt x="532" y="81"/>
                </a:cubicBezTo>
                <a:cubicBezTo>
                  <a:pt x="544" y="94"/>
                  <a:pt x="544" y="94"/>
                  <a:pt x="544" y="94"/>
                </a:cubicBezTo>
                <a:lnTo>
                  <a:pt x="538" y="100"/>
                </a:lnTo>
                <a:close/>
                <a:moveTo>
                  <a:pt x="490" y="100"/>
                </a:moveTo>
                <a:cubicBezTo>
                  <a:pt x="481" y="98"/>
                  <a:pt x="481" y="98"/>
                  <a:pt x="481" y="98"/>
                </a:cubicBezTo>
                <a:cubicBezTo>
                  <a:pt x="482" y="92"/>
                  <a:pt x="485" y="86"/>
                  <a:pt x="490" y="81"/>
                </a:cubicBezTo>
                <a:cubicBezTo>
                  <a:pt x="490" y="81"/>
                  <a:pt x="490" y="81"/>
                  <a:pt x="491" y="81"/>
                </a:cubicBezTo>
                <a:cubicBezTo>
                  <a:pt x="497" y="87"/>
                  <a:pt x="497" y="87"/>
                  <a:pt x="497" y="87"/>
                </a:cubicBezTo>
                <a:cubicBezTo>
                  <a:pt x="497" y="87"/>
                  <a:pt x="496" y="88"/>
                  <a:pt x="496" y="88"/>
                </a:cubicBezTo>
                <a:cubicBezTo>
                  <a:pt x="493" y="91"/>
                  <a:pt x="491" y="95"/>
                  <a:pt x="490" y="100"/>
                </a:cubicBezTo>
                <a:close/>
                <a:moveTo>
                  <a:pt x="325" y="94"/>
                </a:moveTo>
                <a:cubicBezTo>
                  <a:pt x="311" y="83"/>
                  <a:pt x="311" y="83"/>
                  <a:pt x="311" y="83"/>
                </a:cubicBezTo>
                <a:cubicBezTo>
                  <a:pt x="316" y="76"/>
                  <a:pt x="316" y="76"/>
                  <a:pt x="316" y="76"/>
                </a:cubicBezTo>
                <a:cubicBezTo>
                  <a:pt x="330" y="87"/>
                  <a:pt x="330" y="87"/>
                  <a:pt x="330" y="87"/>
                </a:cubicBezTo>
                <a:lnTo>
                  <a:pt x="325" y="94"/>
                </a:lnTo>
                <a:close/>
                <a:moveTo>
                  <a:pt x="219" y="84"/>
                </a:moveTo>
                <a:cubicBezTo>
                  <a:pt x="205" y="73"/>
                  <a:pt x="205" y="73"/>
                  <a:pt x="205" y="73"/>
                </a:cubicBezTo>
                <a:cubicBezTo>
                  <a:pt x="210" y="66"/>
                  <a:pt x="210" y="66"/>
                  <a:pt x="210" y="66"/>
                </a:cubicBezTo>
                <a:cubicBezTo>
                  <a:pt x="224" y="77"/>
                  <a:pt x="224" y="77"/>
                  <a:pt x="224" y="77"/>
                </a:cubicBezTo>
                <a:lnTo>
                  <a:pt x="219" y="84"/>
                </a:lnTo>
                <a:close/>
                <a:moveTo>
                  <a:pt x="518" y="83"/>
                </a:moveTo>
                <a:cubicBezTo>
                  <a:pt x="514" y="81"/>
                  <a:pt x="509" y="81"/>
                  <a:pt x="504" y="83"/>
                </a:cubicBezTo>
                <a:cubicBezTo>
                  <a:pt x="501" y="74"/>
                  <a:pt x="501" y="74"/>
                  <a:pt x="501" y="74"/>
                </a:cubicBezTo>
                <a:cubicBezTo>
                  <a:pt x="508" y="72"/>
                  <a:pt x="515" y="72"/>
                  <a:pt x="521" y="75"/>
                </a:cubicBezTo>
                <a:lnTo>
                  <a:pt x="518" y="83"/>
                </a:lnTo>
                <a:close/>
                <a:moveTo>
                  <a:pt x="302" y="77"/>
                </a:moveTo>
                <a:cubicBezTo>
                  <a:pt x="288" y="66"/>
                  <a:pt x="288" y="66"/>
                  <a:pt x="288" y="66"/>
                </a:cubicBezTo>
                <a:cubicBezTo>
                  <a:pt x="294" y="59"/>
                  <a:pt x="294" y="59"/>
                  <a:pt x="294" y="59"/>
                </a:cubicBezTo>
                <a:cubicBezTo>
                  <a:pt x="308" y="70"/>
                  <a:pt x="308" y="70"/>
                  <a:pt x="308" y="70"/>
                </a:cubicBezTo>
                <a:lnTo>
                  <a:pt x="302" y="77"/>
                </a:lnTo>
                <a:close/>
                <a:moveTo>
                  <a:pt x="197" y="67"/>
                </a:moveTo>
                <a:cubicBezTo>
                  <a:pt x="193" y="64"/>
                  <a:pt x="193" y="64"/>
                  <a:pt x="193" y="64"/>
                </a:cubicBezTo>
                <a:cubicBezTo>
                  <a:pt x="183" y="64"/>
                  <a:pt x="183" y="64"/>
                  <a:pt x="183" y="64"/>
                </a:cubicBezTo>
                <a:cubicBezTo>
                  <a:pt x="183" y="55"/>
                  <a:pt x="183" y="55"/>
                  <a:pt x="183" y="55"/>
                </a:cubicBezTo>
                <a:cubicBezTo>
                  <a:pt x="196" y="55"/>
                  <a:pt x="196" y="55"/>
                  <a:pt x="196" y="55"/>
                </a:cubicBezTo>
                <a:cubicBezTo>
                  <a:pt x="202" y="60"/>
                  <a:pt x="202" y="60"/>
                  <a:pt x="202" y="60"/>
                </a:cubicBezTo>
                <a:lnTo>
                  <a:pt x="197" y="67"/>
                </a:lnTo>
                <a:close/>
                <a:moveTo>
                  <a:pt x="172" y="64"/>
                </a:moveTo>
                <a:cubicBezTo>
                  <a:pt x="155" y="64"/>
                  <a:pt x="155" y="64"/>
                  <a:pt x="155" y="64"/>
                </a:cubicBezTo>
                <a:cubicBezTo>
                  <a:pt x="155" y="55"/>
                  <a:pt x="155" y="55"/>
                  <a:pt x="155" y="55"/>
                </a:cubicBezTo>
                <a:cubicBezTo>
                  <a:pt x="172" y="55"/>
                  <a:pt x="172" y="55"/>
                  <a:pt x="172" y="55"/>
                </a:cubicBezTo>
                <a:lnTo>
                  <a:pt x="172" y="64"/>
                </a:lnTo>
                <a:close/>
                <a:moveTo>
                  <a:pt x="144" y="64"/>
                </a:moveTo>
                <a:cubicBezTo>
                  <a:pt x="127" y="64"/>
                  <a:pt x="127" y="64"/>
                  <a:pt x="127" y="64"/>
                </a:cubicBezTo>
                <a:cubicBezTo>
                  <a:pt x="127" y="55"/>
                  <a:pt x="127" y="55"/>
                  <a:pt x="127" y="55"/>
                </a:cubicBezTo>
                <a:cubicBezTo>
                  <a:pt x="144" y="55"/>
                  <a:pt x="144" y="55"/>
                  <a:pt x="144" y="55"/>
                </a:cubicBezTo>
                <a:lnTo>
                  <a:pt x="144" y="64"/>
                </a:lnTo>
                <a:close/>
                <a:moveTo>
                  <a:pt x="116" y="64"/>
                </a:moveTo>
                <a:cubicBezTo>
                  <a:pt x="99" y="64"/>
                  <a:pt x="99" y="64"/>
                  <a:pt x="99" y="64"/>
                </a:cubicBezTo>
                <a:cubicBezTo>
                  <a:pt x="99" y="55"/>
                  <a:pt x="99" y="55"/>
                  <a:pt x="99" y="55"/>
                </a:cubicBezTo>
                <a:cubicBezTo>
                  <a:pt x="116" y="55"/>
                  <a:pt x="116" y="55"/>
                  <a:pt x="116" y="55"/>
                </a:cubicBezTo>
                <a:lnTo>
                  <a:pt x="116" y="64"/>
                </a:lnTo>
                <a:close/>
                <a:moveTo>
                  <a:pt x="88" y="64"/>
                </a:moveTo>
                <a:cubicBezTo>
                  <a:pt x="71" y="64"/>
                  <a:pt x="71" y="64"/>
                  <a:pt x="71" y="64"/>
                </a:cubicBezTo>
                <a:cubicBezTo>
                  <a:pt x="71" y="55"/>
                  <a:pt x="71" y="55"/>
                  <a:pt x="71" y="55"/>
                </a:cubicBezTo>
                <a:cubicBezTo>
                  <a:pt x="88" y="55"/>
                  <a:pt x="88" y="55"/>
                  <a:pt x="88" y="55"/>
                </a:cubicBezTo>
                <a:lnTo>
                  <a:pt x="88" y="64"/>
                </a:lnTo>
                <a:close/>
                <a:moveTo>
                  <a:pt x="60" y="64"/>
                </a:moveTo>
                <a:cubicBezTo>
                  <a:pt x="42" y="64"/>
                  <a:pt x="42" y="64"/>
                  <a:pt x="42" y="64"/>
                </a:cubicBezTo>
                <a:cubicBezTo>
                  <a:pt x="42" y="55"/>
                  <a:pt x="42" y="55"/>
                  <a:pt x="42" y="55"/>
                </a:cubicBezTo>
                <a:cubicBezTo>
                  <a:pt x="60" y="55"/>
                  <a:pt x="60" y="55"/>
                  <a:pt x="60" y="55"/>
                </a:cubicBezTo>
                <a:lnTo>
                  <a:pt x="60" y="64"/>
                </a:lnTo>
                <a:close/>
                <a:moveTo>
                  <a:pt x="32" y="64"/>
                </a:moveTo>
                <a:cubicBezTo>
                  <a:pt x="25" y="64"/>
                  <a:pt x="18" y="62"/>
                  <a:pt x="13" y="58"/>
                </a:cubicBezTo>
                <a:cubicBezTo>
                  <a:pt x="18" y="51"/>
                  <a:pt x="18" y="51"/>
                  <a:pt x="18" y="51"/>
                </a:cubicBezTo>
                <a:cubicBezTo>
                  <a:pt x="22" y="54"/>
                  <a:pt x="27" y="55"/>
                  <a:pt x="32" y="55"/>
                </a:cubicBezTo>
                <a:lnTo>
                  <a:pt x="32" y="64"/>
                </a:lnTo>
                <a:close/>
                <a:moveTo>
                  <a:pt x="280" y="60"/>
                </a:moveTo>
                <a:cubicBezTo>
                  <a:pt x="266" y="49"/>
                  <a:pt x="266" y="49"/>
                  <a:pt x="266" y="49"/>
                </a:cubicBezTo>
                <a:cubicBezTo>
                  <a:pt x="272" y="42"/>
                  <a:pt x="272" y="42"/>
                  <a:pt x="272" y="42"/>
                </a:cubicBezTo>
                <a:cubicBezTo>
                  <a:pt x="285" y="53"/>
                  <a:pt x="285" y="53"/>
                  <a:pt x="285" y="53"/>
                </a:cubicBezTo>
                <a:lnTo>
                  <a:pt x="280" y="60"/>
                </a:lnTo>
                <a:close/>
                <a:moveTo>
                  <a:pt x="5" y="49"/>
                </a:moveTo>
                <a:cubicBezTo>
                  <a:pt x="2" y="44"/>
                  <a:pt x="0" y="38"/>
                  <a:pt x="0" y="32"/>
                </a:cubicBezTo>
                <a:cubicBezTo>
                  <a:pt x="0" y="31"/>
                  <a:pt x="0" y="30"/>
                  <a:pt x="0" y="29"/>
                </a:cubicBezTo>
                <a:cubicBezTo>
                  <a:pt x="9" y="30"/>
                  <a:pt x="9" y="30"/>
                  <a:pt x="9" y="30"/>
                </a:cubicBezTo>
                <a:cubicBezTo>
                  <a:pt x="9" y="31"/>
                  <a:pt x="9" y="31"/>
                  <a:pt x="9" y="32"/>
                </a:cubicBezTo>
                <a:cubicBezTo>
                  <a:pt x="9" y="36"/>
                  <a:pt x="10" y="40"/>
                  <a:pt x="12" y="44"/>
                </a:cubicBezTo>
                <a:lnTo>
                  <a:pt x="5" y="49"/>
                </a:lnTo>
                <a:close/>
                <a:moveTo>
                  <a:pt x="258" y="43"/>
                </a:moveTo>
                <a:cubicBezTo>
                  <a:pt x="244" y="32"/>
                  <a:pt x="244" y="32"/>
                  <a:pt x="244" y="32"/>
                </a:cubicBezTo>
                <a:cubicBezTo>
                  <a:pt x="249" y="25"/>
                  <a:pt x="249" y="25"/>
                  <a:pt x="249" y="25"/>
                </a:cubicBezTo>
                <a:cubicBezTo>
                  <a:pt x="263" y="36"/>
                  <a:pt x="263" y="36"/>
                  <a:pt x="263" y="36"/>
                </a:cubicBezTo>
                <a:lnTo>
                  <a:pt x="258" y="43"/>
                </a:lnTo>
                <a:close/>
                <a:moveTo>
                  <a:pt x="235" y="26"/>
                </a:moveTo>
                <a:cubicBezTo>
                  <a:pt x="221" y="15"/>
                  <a:pt x="221" y="15"/>
                  <a:pt x="221" y="15"/>
                </a:cubicBezTo>
                <a:cubicBezTo>
                  <a:pt x="227" y="8"/>
                  <a:pt x="227" y="8"/>
                  <a:pt x="227" y="8"/>
                </a:cubicBezTo>
                <a:cubicBezTo>
                  <a:pt x="241" y="19"/>
                  <a:pt x="241" y="19"/>
                  <a:pt x="241" y="19"/>
                </a:cubicBezTo>
                <a:lnTo>
                  <a:pt x="235" y="26"/>
                </a:lnTo>
                <a:close/>
                <a:moveTo>
                  <a:pt x="11" y="22"/>
                </a:moveTo>
                <a:cubicBezTo>
                  <a:pt x="3" y="18"/>
                  <a:pt x="3" y="18"/>
                  <a:pt x="3" y="18"/>
                </a:cubicBezTo>
                <a:cubicBezTo>
                  <a:pt x="6" y="12"/>
                  <a:pt x="11" y="6"/>
                  <a:pt x="17" y="3"/>
                </a:cubicBezTo>
                <a:cubicBezTo>
                  <a:pt x="22" y="11"/>
                  <a:pt x="22" y="11"/>
                  <a:pt x="22" y="11"/>
                </a:cubicBezTo>
                <a:cubicBezTo>
                  <a:pt x="17" y="14"/>
                  <a:pt x="14" y="17"/>
                  <a:pt x="11" y="22"/>
                </a:cubicBezTo>
                <a:close/>
                <a:moveTo>
                  <a:pt x="214" y="10"/>
                </a:moveTo>
                <a:cubicBezTo>
                  <a:pt x="211" y="9"/>
                  <a:pt x="208" y="9"/>
                  <a:pt x="205" y="9"/>
                </a:cubicBezTo>
                <a:cubicBezTo>
                  <a:pt x="198" y="9"/>
                  <a:pt x="198" y="9"/>
                  <a:pt x="198" y="9"/>
                </a:cubicBezTo>
                <a:cubicBezTo>
                  <a:pt x="198" y="0"/>
                  <a:pt x="198" y="0"/>
                  <a:pt x="198" y="0"/>
                </a:cubicBezTo>
                <a:cubicBezTo>
                  <a:pt x="205" y="0"/>
                  <a:pt x="205" y="0"/>
                  <a:pt x="205" y="0"/>
                </a:cubicBezTo>
                <a:cubicBezTo>
                  <a:pt x="209" y="0"/>
                  <a:pt x="213" y="0"/>
                  <a:pt x="217" y="2"/>
                </a:cubicBezTo>
                <a:lnTo>
                  <a:pt x="214" y="10"/>
                </a:lnTo>
                <a:close/>
                <a:moveTo>
                  <a:pt x="30" y="9"/>
                </a:moveTo>
                <a:cubicBezTo>
                  <a:pt x="29" y="0"/>
                  <a:pt x="29" y="0"/>
                  <a:pt x="29" y="0"/>
                </a:cubicBezTo>
                <a:cubicBezTo>
                  <a:pt x="30" y="0"/>
                  <a:pt x="31" y="0"/>
                  <a:pt x="32" y="0"/>
                </a:cubicBezTo>
                <a:cubicBezTo>
                  <a:pt x="47" y="0"/>
                  <a:pt x="47" y="0"/>
                  <a:pt x="47" y="0"/>
                </a:cubicBezTo>
                <a:cubicBezTo>
                  <a:pt x="47" y="9"/>
                  <a:pt x="47" y="9"/>
                  <a:pt x="47" y="9"/>
                </a:cubicBezTo>
                <a:cubicBezTo>
                  <a:pt x="32" y="9"/>
                  <a:pt x="32" y="9"/>
                  <a:pt x="32" y="9"/>
                </a:cubicBezTo>
                <a:cubicBezTo>
                  <a:pt x="31" y="9"/>
                  <a:pt x="31" y="9"/>
                  <a:pt x="30" y="9"/>
                </a:cubicBezTo>
                <a:close/>
                <a:moveTo>
                  <a:pt x="187" y="9"/>
                </a:moveTo>
                <a:cubicBezTo>
                  <a:pt x="170" y="9"/>
                  <a:pt x="170" y="9"/>
                  <a:pt x="170" y="9"/>
                </a:cubicBezTo>
                <a:cubicBezTo>
                  <a:pt x="170" y="0"/>
                  <a:pt x="170" y="0"/>
                  <a:pt x="170" y="0"/>
                </a:cubicBezTo>
                <a:cubicBezTo>
                  <a:pt x="187" y="0"/>
                  <a:pt x="187" y="0"/>
                  <a:pt x="187" y="0"/>
                </a:cubicBezTo>
                <a:lnTo>
                  <a:pt x="187" y="9"/>
                </a:lnTo>
                <a:close/>
                <a:moveTo>
                  <a:pt x="159" y="9"/>
                </a:moveTo>
                <a:cubicBezTo>
                  <a:pt x="142" y="9"/>
                  <a:pt x="142" y="9"/>
                  <a:pt x="142" y="9"/>
                </a:cubicBezTo>
                <a:cubicBezTo>
                  <a:pt x="142" y="0"/>
                  <a:pt x="142" y="0"/>
                  <a:pt x="142" y="0"/>
                </a:cubicBezTo>
                <a:cubicBezTo>
                  <a:pt x="159" y="0"/>
                  <a:pt x="159" y="0"/>
                  <a:pt x="159" y="0"/>
                </a:cubicBezTo>
                <a:lnTo>
                  <a:pt x="159" y="9"/>
                </a:lnTo>
                <a:close/>
                <a:moveTo>
                  <a:pt x="131" y="9"/>
                </a:moveTo>
                <a:cubicBezTo>
                  <a:pt x="114" y="9"/>
                  <a:pt x="114" y="9"/>
                  <a:pt x="114" y="9"/>
                </a:cubicBezTo>
                <a:cubicBezTo>
                  <a:pt x="114" y="0"/>
                  <a:pt x="114" y="0"/>
                  <a:pt x="114" y="0"/>
                </a:cubicBezTo>
                <a:cubicBezTo>
                  <a:pt x="131" y="0"/>
                  <a:pt x="131" y="0"/>
                  <a:pt x="131" y="0"/>
                </a:cubicBezTo>
                <a:lnTo>
                  <a:pt x="131" y="9"/>
                </a:lnTo>
                <a:close/>
                <a:moveTo>
                  <a:pt x="103" y="9"/>
                </a:moveTo>
                <a:cubicBezTo>
                  <a:pt x="86" y="9"/>
                  <a:pt x="86" y="9"/>
                  <a:pt x="86" y="9"/>
                </a:cubicBezTo>
                <a:cubicBezTo>
                  <a:pt x="86" y="0"/>
                  <a:pt x="86" y="0"/>
                  <a:pt x="86" y="0"/>
                </a:cubicBezTo>
                <a:cubicBezTo>
                  <a:pt x="103" y="0"/>
                  <a:pt x="103" y="0"/>
                  <a:pt x="103" y="0"/>
                </a:cubicBezTo>
                <a:lnTo>
                  <a:pt x="103" y="9"/>
                </a:lnTo>
                <a:close/>
                <a:moveTo>
                  <a:pt x="75" y="9"/>
                </a:moveTo>
                <a:cubicBezTo>
                  <a:pt x="58" y="9"/>
                  <a:pt x="58" y="9"/>
                  <a:pt x="58" y="9"/>
                </a:cubicBezTo>
                <a:cubicBezTo>
                  <a:pt x="58" y="0"/>
                  <a:pt x="58" y="0"/>
                  <a:pt x="58" y="0"/>
                </a:cubicBezTo>
                <a:cubicBezTo>
                  <a:pt x="75" y="0"/>
                  <a:pt x="75" y="0"/>
                  <a:pt x="75" y="0"/>
                </a:cubicBezTo>
                <a:lnTo>
                  <a:pt x="75"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Tree>
    <p:extLst>
      <p:ext uri="{BB962C8B-B14F-4D97-AF65-F5344CB8AC3E}">
        <p14:creationId xmlns:p14="http://schemas.microsoft.com/office/powerpoint/2010/main" val="1046216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60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22" presetClass="entr" presetSubtype="8" fill="hold" nodeType="withEffect">
                                  <p:stCondLst>
                                    <p:cond delay="60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par>
                                <p:cTn id="11" presetID="42" presetClass="entr" presetSubtype="0" fill="hold" grpId="0" nodeType="withEffect">
                                  <p:stCondLst>
                                    <p:cond delay="75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anim calcmode="lin" valueType="num">
                                      <p:cBhvr>
                                        <p:cTn id="14" dur="500" fill="hold"/>
                                        <p:tgtEl>
                                          <p:spTgt spid="8"/>
                                        </p:tgtEl>
                                        <p:attrNameLst>
                                          <p:attrName>ppt_x</p:attrName>
                                        </p:attrNameLst>
                                      </p:cBhvr>
                                      <p:tavLst>
                                        <p:tav tm="0">
                                          <p:val>
                                            <p:strVal val="#ppt_x"/>
                                          </p:val>
                                        </p:tav>
                                        <p:tav tm="100000">
                                          <p:val>
                                            <p:strVal val="#ppt_x"/>
                                          </p:val>
                                        </p:tav>
                                      </p:tavLst>
                                    </p:anim>
                                    <p:anim calcmode="lin" valueType="num">
                                      <p:cBhvr>
                                        <p:cTn id="15" dur="500" fill="hold"/>
                                        <p:tgtEl>
                                          <p:spTgt spid="8"/>
                                        </p:tgtEl>
                                        <p:attrNameLst>
                                          <p:attrName>ppt_y</p:attrName>
                                        </p:attrNameLst>
                                      </p:cBhvr>
                                      <p:tavLst>
                                        <p:tav tm="0">
                                          <p:val>
                                            <p:strVal val="#ppt_y+.1"/>
                                          </p:val>
                                        </p:tav>
                                        <p:tav tm="100000">
                                          <p:val>
                                            <p:strVal val="#ppt_y"/>
                                          </p:val>
                                        </p:tav>
                                      </p:tavLst>
                                    </p:anim>
                                  </p:childTnLst>
                                </p:cTn>
                              </p:par>
                              <p:par>
                                <p:cTn id="16" presetID="2" presetClass="entr" presetSubtype="2" fill="hold" grpId="0" nodeType="withEffect">
                                  <p:stCondLst>
                                    <p:cond delay="75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1+#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75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0-#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par>
                                <p:cTn id="24" presetID="42" presetClass="entr" presetSubtype="0" fill="hold" grpId="0" nodeType="withEffect">
                                  <p:stCondLst>
                                    <p:cond delay="75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75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par>
                                <p:cTn id="34" presetID="2" presetClass="entr" presetSubtype="8" fill="hold" grpId="0" nodeType="withEffect">
                                  <p:stCondLst>
                                    <p:cond delay="75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0-#ppt_w/2"/>
                                          </p:val>
                                        </p:tav>
                                        <p:tav tm="100000">
                                          <p:val>
                                            <p:strVal val="#ppt_x"/>
                                          </p:val>
                                        </p:tav>
                                      </p:tavLst>
                                    </p:anim>
                                    <p:anim calcmode="lin" valueType="num">
                                      <p:cBhvr additive="base">
                                        <p:cTn id="37" dur="500" fill="hold"/>
                                        <p:tgtEl>
                                          <p:spTgt spid="10"/>
                                        </p:tgtEl>
                                        <p:attrNameLst>
                                          <p:attrName>ppt_y</p:attrName>
                                        </p:attrNameLst>
                                      </p:cBhvr>
                                      <p:tavLst>
                                        <p:tav tm="0">
                                          <p:val>
                                            <p:strVal val="#ppt_y"/>
                                          </p:val>
                                        </p:tav>
                                        <p:tav tm="100000">
                                          <p:val>
                                            <p:strVal val="#ppt_y"/>
                                          </p:val>
                                        </p:tav>
                                      </p:tavLst>
                                    </p:anim>
                                  </p:childTnLst>
                                </p:cTn>
                              </p:par>
                              <p:par>
                                <p:cTn id="38" presetID="22" presetClass="entr" presetSubtype="8" fill="hold" grpId="0" nodeType="withEffect">
                                  <p:stCondLst>
                                    <p:cond delay="750"/>
                                  </p:stCondLst>
                                  <p:childTnLst>
                                    <p:set>
                                      <p:cBhvr>
                                        <p:cTn id="39" dur="1" fill="hold">
                                          <p:stCondLst>
                                            <p:cond delay="0"/>
                                          </p:stCondLst>
                                        </p:cTn>
                                        <p:tgtEl>
                                          <p:spTgt spid="12"/>
                                        </p:tgtEl>
                                        <p:attrNameLst>
                                          <p:attrName>style.visibility</p:attrName>
                                        </p:attrNameLst>
                                      </p:cBhvr>
                                      <p:to>
                                        <p:strVal val="visible"/>
                                      </p:to>
                                    </p:set>
                                    <p:animEffect transition="in" filter="wipe(left)">
                                      <p:cBhvr>
                                        <p:cTn id="40" dur="500"/>
                                        <p:tgtEl>
                                          <p:spTgt spid="12"/>
                                        </p:tgtEl>
                                      </p:cBhvr>
                                    </p:animEffect>
                                  </p:childTnLst>
                                </p:cTn>
                              </p:par>
                              <p:par>
                                <p:cTn id="41" presetID="47" presetClass="entr" presetSubtype="0" fill="hold" grpId="0" nodeType="withEffect">
                                  <p:stCondLst>
                                    <p:cond delay="75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1000"/>
                                        <p:tgtEl>
                                          <p:spTgt spid="5"/>
                                        </p:tgtEl>
                                      </p:cBhvr>
                                    </p:animEffect>
                                    <p:anim calcmode="lin" valueType="num">
                                      <p:cBhvr>
                                        <p:cTn id="44" dur="1000" fill="hold"/>
                                        <p:tgtEl>
                                          <p:spTgt spid="5"/>
                                        </p:tgtEl>
                                        <p:attrNameLst>
                                          <p:attrName>ppt_x</p:attrName>
                                        </p:attrNameLst>
                                      </p:cBhvr>
                                      <p:tavLst>
                                        <p:tav tm="0">
                                          <p:val>
                                            <p:strVal val="#ppt_x"/>
                                          </p:val>
                                        </p:tav>
                                        <p:tav tm="100000">
                                          <p:val>
                                            <p:strVal val="#ppt_x"/>
                                          </p:val>
                                        </p:tav>
                                      </p:tavLst>
                                    </p:anim>
                                    <p:anim calcmode="lin" valueType="num">
                                      <p:cBhvr>
                                        <p:cTn id="4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5" grpId="0" animBg="1"/>
      <p:bldP spid="6" grpId="0" animBg="1"/>
      <p:bldP spid="7" grpId="0" animBg="1"/>
      <p:bldP spid="8" grpId="0" animBg="1"/>
      <p:bldP spid="9" grpId="0" animBg="1"/>
      <p:bldP spid="10" grpId="0" animBg="1"/>
      <p:bldP spid="11" grpId="0" animBg="1"/>
      <p:bldP spid="12" grpId="0" animBg="1"/>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0"/>
            <a:ext cx="5408613"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0613" y="1600200"/>
            <a:ext cx="5408612"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BDAFB0E-0006-42C2-A33E-C08C5D4D5B4B}" type="datetimeFigureOut">
              <a:rPr lang="en-US" smtClean="0"/>
              <a:t>10/7/2014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D3CCAE4-A917-4EA9-8397-CA076E34F350}" type="slidenum">
              <a:rPr lang="en-US" smtClean="0"/>
              <a:t>‹#›</a:t>
            </a:fld>
            <a:endParaRPr lang="en-US"/>
          </a:p>
        </p:txBody>
      </p:sp>
    </p:spTree>
    <p:extLst>
      <p:ext uri="{BB962C8B-B14F-4D97-AF65-F5344CB8AC3E}">
        <p14:creationId xmlns:p14="http://schemas.microsoft.com/office/powerpoint/2010/main" val="182694488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480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48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1250" y="1535113"/>
            <a:ext cx="53879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1250" y="2174875"/>
            <a:ext cx="53879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BDAFB0E-0006-42C2-A33E-C08C5D4D5B4B}" type="datetimeFigureOut">
              <a:rPr lang="en-US" smtClean="0"/>
              <a:t>10/7/2014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D3CCAE4-A917-4EA9-8397-CA076E34F350}" type="slidenum">
              <a:rPr lang="en-US" smtClean="0"/>
              <a:t>‹#›</a:t>
            </a:fld>
            <a:endParaRPr lang="en-US"/>
          </a:p>
        </p:txBody>
      </p:sp>
    </p:spTree>
    <p:extLst>
      <p:ext uri="{BB962C8B-B14F-4D97-AF65-F5344CB8AC3E}">
        <p14:creationId xmlns:p14="http://schemas.microsoft.com/office/powerpoint/2010/main" val="33006712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BDAFB0E-0006-42C2-A33E-C08C5D4D5B4B}" type="datetimeFigureOut">
              <a:rPr lang="en-US" smtClean="0"/>
              <a:t>10/7/2014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D3CCAE4-A917-4EA9-8397-CA076E34F350}" type="slidenum">
              <a:rPr lang="en-US" smtClean="0"/>
              <a:t>‹#›</a:t>
            </a:fld>
            <a:endParaRPr lang="en-US"/>
          </a:p>
        </p:txBody>
      </p:sp>
    </p:spTree>
    <p:extLst>
      <p:ext uri="{BB962C8B-B14F-4D97-AF65-F5344CB8AC3E}">
        <p14:creationId xmlns:p14="http://schemas.microsoft.com/office/powerpoint/2010/main" val="176653653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BDAFB0E-0006-42C2-A33E-C08C5D4D5B4B}" type="datetimeFigureOut">
              <a:rPr lang="en-US" smtClean="0"/>
              <a:t>10/7/2014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D3CCAE4-A917-4EA9-8397-CA076E34F350}" type="slidenum">
              <a:rPr lang="en-US" smtClean="0"/>
              <a:t>‹#›</a:t>
            </a:fld>
            <a:endParaRPr lang="en-US"/>
          </a:p>
        </p:txBody>
      </p:sp>
    </p:spTree>
    <p:extLst>
      <p:ext uri="{BB962C8B-B14F-4D97-AF65-F5344CB8AC3E}">
        <p14:creationId xmlns:p14="http://schemas.microsoft.com/office/powerpoint/2010/main" val="97671820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4010025"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5675" y="273050"/>
            <a:ext cx="68135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0" y="1435100"/>
            <a:ext cx="4010025"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BDAFB0E-0006-42C2-A33E-C08C5D4D5B4B}" type="datetimeFigureOut">
              <a:rPr lang="en-US" smtClean="0"/>
              <a:t>10/7/2014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D3CCAE4-A917-4EA9-8397-CA076E34F350}" type="slidenum">
              <a:rPr lang="en-US" smtClean="0"/>
              <a:t>‹#›</a:t>
            </a:fld>
            <a:endParaRPr lang="en-US"/>
          </a:p>
        </p:txBody>
      </p:sp>
    </p:spTree>
    <p:extLst>
      <p:ext uri="{BB962C8B-B14F-4D97-AF65-F5344CB8AC3E}">
        <p14:creationId xmlns:p14="http://schemas.microsoft.com/office/powerpoint/2010/main" val="211588697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188" y="4800600"/>
            <a:ext cx="7313612"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188" y="612775"/>
            <a:ext cx="7313612"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188" y="5367338"/>
            <a:ext cx="7313612"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BDAFB0E-0006-42C2-A33E-C08C5D4D5B4B}" type="datetimeFigureOut">
              <a:rPr lang="en-US" smtClean="0"/>
              <a:t>10/7/2014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D3CCAE4-A917-4EA9-8397-CA076E34F350}" type="slidenum">
              <a:rPr lang="en-US" smtClean="0"/>
              <a:t>‹#›</a:t>
            </a:fld>
            <a:endParaRPr lang="en-US"/>
          </a:p>
        </p:txBody>
      </p:sp>
    </p:spTree>
    <p:extLst>
      <p:ext uri="{BB962C8B-B14F-4D97-AF65-F5344CB8AC3E}">
        <p14:creationId xmlns:p14="http://schemas.microsoft.com/office/powerpoint/2010/main" val="270088590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BDAFB0E-0006-42C2-A33E-C08C5D4D5B4B}" type="datetimeFigureOut">
              <a:rPr lang="en-US" smtClean="0"/>
              <a:t>10/7/2014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D3CCAE4-A917-4EA9-8397-CA076E34F350}" type="slidenum">
              <a:rPr lang="en-US" smtClean="0"/>
              <a:t>‹#›</a:t>
            </a:fld>
            <a:endParaRPr lang="en-US"/>
          </a:p>
        </p:txBody>
      </p:sp>
    </p:spTree>
    <p:extLst>
      <p:ext uri="{BB962C8B-B14F-4D97-AF65-F5344CB8AC3E}">
        <p14:creationId xmlns:p14="http://schemas.microsoft.com/office/powerpoint/2010/main" val="80362009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7613" y="274638"/>
            <a:ext cx="2741612"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38"/>
            <a:ext cx="8075613"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BDAFB0E-0006-42C2-A33E-C08C5D4D5B4B}" type="datetimeFigureOut">
              <a:rPr lang="en-US" smtClean="0"/>
              <a:t>10/7/2014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D3CCAE4-A917-4EA9-8397-CA076E34F350}" type="slidenum">
              <a:rPr lang="en-US" smtClean="0"/>
              <a:t>‹#›</a:t>
            </a:fld>
            <a:endParaRPr lang="en-US"/>
          </a:p>
        </p:txBody>
      </p:sp>
    </p:spTree>
    <p:extLst>
      <p:ext uri="{BB962C8B-B14F-4D97-AF65-F5344CB8AC3E}">
        <p14:creationId xmlns:p14="http://schemas.microsoft.com/office/powerpoint/2010/main" val="28985871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ig statement slide on white">
    <p:bg>
      <p:bgPr>
        <a:solidFill>
          <a:srgbClr val="FFFFFF"/>
        </a:soli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1562169" y="3310128"/>
            <a:ext cx="9064486" cy="1421928"/>
          </a:xfrm>
        </p:spPr>
        <p:txBody>
          <a:bodyPr anchor="b"/>
          <a:lstStyle>
            <a:lvl1pPr marL="0" algn="ctr" defTabSz="914400" rtl="0" eaLnBrk="1" latinLnBrk="0" hangingPunct="1">
              <a:lnSpc>
                <a:spcPct val="80000"/>
              </a:lnSpc>
              <a:spcBef>
                <a:spcPct val="0"/>
              </a:spcBef>
              <a:buNone/>
              <a:defRPr lang="en-US" sz="5400" kern="1200" baseline="0" dirty="0">
                <a:solidFill>
                  <a:schemeClr val="tx1">
                    <a:lumMod val="65000"/>
                    <a:lumOff val="35000"/>
                  </a:schemeClr>
                </a:solidFill>
                <a:latin typeface="Qualcomm Office Bold" pitchFamily="34" charset="0"/>
                <a:ea typeface="+mj-ea"/>
                <a:cs typeface="Arial" pitchFamily="34" charset="0"/>
              </a:defRPr>
            </a:lvl1pPr>
          </a:lstStyle>
          <a:p>
            <a:r>
              <a:rPr lang="en-US" dirty="0" smtClean="0"/>
              <a:t>Click to edit big statement slide</a:t>
            </a:r>
            <a:endParaRPr lang="en-US" dirty="0"/>
          </a:p>
        </p:txBody>
      </p:sp>
      <p:cxnSp>
        <p:nvCxnSpPr>
          <p:cNvPr id="35" name="Straight Connector 34"/>
          <p:cNvCxnSpPr/>
          <p:nvPr userDrawn="1"/>
        </p:nvCxnSpPr>
        <p:spPr bwMode="black">
          <a:xfrm>
            <a:off x="1562169" y="4739214"/>
            <a:ext cx="9064486" cy="0"/>
          </a:xfrm>
          <a:prstGeom prst="line">
            <a:avLst/>
          </a:prstGeom>
          <a:ln w="127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48" name="Freeform 43"/>
          <p:cNvSpPr>
            <a:spLocks noEditPoints="1"/>
          </p:cNvSpPr>
          <p:nvPr userDrawn="1"/>
        </p:nvSpPr>
        <p:spPr bwMode="auto">
          <a:xfrm>
            <a:off x="391362" y="513429"/>
            <a:ext cx="760854" cy="760854"/>
          </a:xfrm>
          <a:custGeom>
            <a:avLst/>
            <a:gdLst>
              <a:gd name="T0" fmla="*/ 66 w 132"/>
              <a:gd name="T1" fmla="*/ 0 h 132"/>
              <a:gd name="T2" fmla="*/ 0 w 132"/>
              <a:gd name="T3" fmla="*/ 66 h 132"/>
              <a:gd name="T4" fmla="*/ 66 w 132"/>
              <a:gd name="T5" fmla="*/ 132 h 132"/>
              <a:gd name="T6" fmla="*/ 132 w 132"/>
              <a:gd name="T7" fmla="*/ 66 h 132"/>
              <a:gd name="T8" fmla="*/ 66 w 132"/>
              <a:gd name="T9" fmla="*/ 0 h 132"/>
              <a:gd name="T10" fmla="*/ 40 w 132"/>
              <a:gd name="T11" fmla="*/ 95 h 132"/>
              <a:gd name="T12" fmla="*/ 32 w 132"/>
              <a:gd name="T13" fmla="*/ 102 h 132"/>
              <a:gd name="T14" fmla="*/ 25 w 132"/>
              <a:gd name="T15" fmla="*/ 95 h 132"/>
              <a:gd name="T16" fmla="*/ 25 w 132"/>
              <a:gd name="T17" fmla="*/ 78 h 132"/>
              <a:gd name="T18" fmla="*/ 32 w 132"/>
              <a:gd name="T19" fmla="*/ 70 h 132"/>
              <a:gd name="T20" fmla="*/ 40 w 132"/>
              <a:gd name="T21" fmla="*/ 78 h 132"/>
              <a:gd name="T22" fmla="*/ 40 w 132"/>
              <a:gd name="T23" fmla="*/ 95 h 132"/>
              <a:gd name="T24" fmla="*/ 61 w 132"/>
              <a:gd name="T25" fmla="*/ 95 h 132"/>
              <a:gd name="T26" fmla="*/ 53 w 132"/>
              <a:gd name="T27" fmla="*/ 102 h 132"/>
              <a:gd name="T28" fmla="*/ 46 w 132"/>
              <a:gd name="T29" fmla="*/ 95 h 132"/>
              <a:gd name="T30" fmla="*/ 46 w 132"/>
              <a:gd name="T31" fmla="*/ 61 h 132"/>
              <a:gd name="T32" fmla="*/ 53 w 132"/>
              <a:gd name="T33" fmla="*/ 53 h 132"/>
              <a:gd name="T34" fmla="*/ 61 w 132"/>
              <a:gd name="T35" fmla="*/ 61 h 132"/>
              <a:gd name="T36" fmla="*/ 61 w 132"/>
              <a:gd name="T37" fmla="*/ 95 h 132"/>
              <a:gd name="T38" fmla="*/ 82 w 132"/>
              <a:gd name="T39" fmla="*/ 95 h 132"/>
              <a:gd name="T40" fmla="*/ 74 w 132"/>
              <a:gd name="T41" fmla="*/ 102 h 132"/>
              <a:gd name="T42" fmla="*/ 66 w 132"/>
              <a:gd name="T43" fmla="*/ 95 h 132"/>
              <a:gd name="T44" fmla="*/ 66 w 132"/>
              <a:gd name="T45" fmla="*/ 43 h 132"/>
              <a:gd name="T46" fmla="*/ 74 w 132"/>
              <a:gd name="T47" fmla="*/ 35 h 132"/>
              <a:gd name="T48" fmla="*/ 82 w 132"/>
              <a:gd name="T49" fmla="*/ 43 h 132"/>
              <a:gd name="T50" fmla="*/ 82 w 132"/>
              <a:gd name="T51" fmla="*/ 95 h 132"/>
              <a:gd name="T52" fmla="*/ 103 w 132"/>
              <a:gd name="T53" fmla="*/ 95 h 132"/>
              <a:gd name="T54" fmla="*/ 95 w 132"/>
              <a:gd name="T55" fmla="*/ 102 h 132"/>
              <a:gd name="T56" fmla="*/ 87 w 132"/>
              <a:gd name="T57" fmla="*/ 95 h 132"/>
              <a:gd name="T58" fmla="*/ 87 w 132"/>
              <a:gd name="T59" fmla="*/ 33 h 132"/>
              <a:gd name="T60" fmla="*/ 95 w 132"/>
              <a:gd name="T61" fmla="*/ 25 h 132"/>
              <a:gd name="T62" fmla="*/ 103 w 132"/>
              <a:gd name="T63" fmla="*/ 33 h 132"/>
              <a:gd name="T64" fmla="*/ 103 w 132"/>
              <a:gd name="T65" fmla="*/ 95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2" h="132">
                <a:moveTo>
                  <a:pt x="66" y="0"/>
                </a:moveTo>
                <a:cubicBezTo>
                  <a:pt x="30" y="0"/>
                  <a:pt x="0" y="29"/>
                  <a:pt x="0" y="66"/>
                </a:cubicBezTo>
                <a:cubicBezTo>
                  <a:pt x="0" y="102"/>
                  <a:pt x="30" y="132"/>
                  <a:pt x="66" y="132"/>
                </a:cubicBezTo>
                <a:cubicBezTo>
                  <a:pt x="103" y="132"/>
                  <a:pt x="132" y="102"/>
                  <a:pt x="132" y="66"/>
                </a:cubicBezTo>
                <a:cubicBezTo>
                  <a:pt x="132" y="29"/>
                  <a:pt x="103" y="0"/>
                  <a:pt x="66" y="0"/>
                </a:cubicBezTo>
                <a:moveTo>
                  <a:pt x="40" y="95"/>
                </a:moveTo>
                <a:cubicBezTo>
                  <a:pt x="40" y="99"/>
                  <a:pt x="36" y="102"/>
                  <a:pt x="32" y="102"/>
                </a:cubicBezTo>
                <a:cubicBezTo>
                  <a:pt x="28" y="102"/>
                  <a:pt x="25" y="99"/>
                  <a:pt x="25" y="95"/>
                </a:cubicBezTo>
                <a:cubicBezTo>
                  <a:pt x="25" y="78"/>
                  <a:pt x="25" y="78"/>
                  <a:pt x="25" y="78"/>
                </a:cubicBezTo>
                <a:cubicBezTo>
                  <a:pt x="25" y="74"/>
                  <a:pt x="28" y="70"/>
                  <a:pt x="32" y="70"/>
                </a:cubicBezTo>
                <a:cubicBezTo>
                  <a:pt x="36" y="70"/>
                  <a:pt x="40" y="74"/>
                  <a:pt x="40" y="78"/>
                </a:cubicBezTo>
                <a:lnTo>
                  <a:pt x="40" y="95"/>
                </a:lnTo>
                <a:close/>
                <a:moveTo>
                  <a:pt x="61" y="95"/>
                </a:moveTo>
                <a:cubicBezTo>
                  <a:pt x="61" y="99"/>
                  <a:pt x="57" y="102"/>
                  <a:pt x="53" y="102"/>
                </a:cubicBezTo>
                <a:cubicBezTo>
                  <a:pt x="49" y="102"/>
                  <a:pt x="46" y="99"/>
                  <a:pt x="46" y="95"/>
                </a:cubicBezTo>
                <a:cubicBezTo>
                  <a:pt x="46" y="61"/>
                  <a:pt x="46" y="61"/>
                  <a:pt x="46" y="61"/>
                </a:cubicBezTo>
                <a:cubicBezTo>
                  <a:pt x="46" y="57"/>
                  <a:pt x="49" y="53"/>
                  <a:pt x="53" y="53"/>
                </a:cubicBezTo>
                <a:cubicBezTo>
                  <a:pt x="57" y="53"/>
                  <a:pt x="61" y="57"/>
                  <a:pt x="61" y="61"/>
                </a:cubicBezTo>
                <a:lnTo>
                  <a:pt x="61" y="95"/>
                </a:lnTo>
                <a:close/>
                <a:moveTo>
                  <a:pt x="82" y="95"/>
                </a:moveTo>
                <a:cubicBezTo>
                  <a:pt x="82" y="99"/>
                  <a:pt x="78" y="102"/>
                  <a:pt x="74" y="102"/>
                </a:cubicBezTo>
                <a:cubicBezTo>
                  <a:pt x="70" y="102"/>
                  <a:pt x="66" y="99"/>
                  <a:pt x="66" y="95"/>
                </a:cubicBezTo>
                <a:cubicBezTo>
                  <a:pt x="66" y="43"/>
                  <a:pt x="66" y="43"/>
                  <a:pt x="66" y="43"/>
                </a:cubicBezTo>
                <a:cubicBezTo>
                  <a:pt x="66" y="39"/>
                  <a:pt x="70" y="35"/>
                  <a:pt x="74" y="35"/>
                </a:cubicBezTo>
                <a:cubicBezTo>
                  <a:pt x="78" y="35"/>
                  <a:pt x="82" y="39"/>
                  <a:pt x="82" y="43"/>
                </a:cubicBezTo>
                <a:lnTo>
                  <a:pt x="82" y="95"/>
                </a:lnTo>
                <a:close/>
                <a:moveTo>
                  <a:pt x="103" y="95"/>
                </a:moveTo>
                <a:cubicBezTo>
                  <a:pt x="103" y="99"/>
                  <a:pt x="99" y="102"/>
                  <a:pt x="95" y="102"/>
                </a:cubicBezTo>
                <a:cubicBezTo>
                  <a:pt x="91" y="102"/>
                  <a:pt x="87" y="99"/>
                  <a:pt x="87" y="95"/>
                </a:cubicBezTo>
                <a:cubicBezTo>
                  <a:pt x="87" y="33"/>
                  <a:pt x="87" y="33"/>
                  <a:pt x="87" y="33"/>
                </a:cubicBezTo>
                <a:cubicBezTo>
                  <a:pt x="87" y="28"/>
                  <a:pt x="91" y="25"/>
                  <a:pt x="95" y="25"/>
                </a:cubicBezTo>
                <a:cubicBezTo>
                  <a:pt x="99" y="25"/>
                  <a:pt x="103" y="28"/>
                  <a:pt x="103" y="33"/>
                </a:cubicBezTo>
                <a:lnTo>
                  <a:pt x="103" y="95"/>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153" name="Group 152"/>
          <p:cNvGrpSpPr/>
          <p:nvPr userDrawn="1"/>
        </p:nvGrpSpPr>
        <p:grpSpPr>
          <a:xfrm rot="11318852">
            <a:off x="9563361" y="4923301"/>
            <a:ext cx="1309995" cy="1039221"/>
            <a:chOff x="6861175" y="3414713"/>
            <a:chExt cx="3033713" cy="2406650"/>
          </a:xfrm>
        </p:grpSpPr>
        <p:sp>
          <p:nvSpPr>
            <p:cNvPr id="154"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solidFill>
              <a:srgbClr val="F7941E"/>
            </a:solidFill>
            <a:ln w="3175">
              <a:solidFill>
                <a:schemeClr val="accent5"/>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5"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solidFill>
              <a:srgbClr val="F7941E"/>
            </a:solidFill>
            <a:ln w="3175">
              <a:solidFill>
                <a:schemeClr val="accent5"/>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156" name="Oval 155"/>
          <p:cNvSpPr/>
          <p:nvPr userDrawn="1"/>
        </p:nvSpPr>
        <p:spPr bwMode="auto">
          <a:xfrm>
            <a:off x="9689260" y="5072703"/>
            <a:ext cx="1005936" cy="1005936"/>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smtClean="0">
              <a:solidFill>
                <a:schemeClr val="bg1"/>
              </a:solidFill>
              <a:latin typeface="Qualcomm Office Regular" pitchFamily="34" charset="0"/>
            </a:endParaRPr>
          </a:p>
        </p:txBody>
      </p:sp>
      <p:grpSp>
        <p:nvGrpSpPr>
          <p:cNvPr id="157" name="Group 156"/>
          <p:cNvGrpSpPr/>
          <p:nvPr userDrawn="1"/>
        </p:nvGrpSpPr>
        <p:grpSpPr bwMode="black">
          <a:xfrm>
            <a:off x="9981487" y="5364930"/>
            <a:ext cx="421482" cy="421483"/>
            <a:chOff x="9760937" y="5831681"/>
            <a:chExt cx="421482" cy="421483"/>
          </a:xfrm>
        </p:grpSpPr>
        <p:sp>
          <p:nvSpPr>
            <p:cNvPr id="158"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9"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60"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61"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62"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63"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64"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65"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179" name="Group 178"/>
          <p:cNvGrpSpPr/>
          <p:nvPr userDrawn="1"/>
        </p:nvGrpSpPr>
        <p:grpSpPr>
          <a:xfrm rot="5694621">
            <a:off x="10939819" y="4887666"/>
            <a:ext cx="982496" cy="779416"/>
            <a:chOff x="6861175" y="3414713"/>
            <a:chExt cx="3033713" cy="2406650"/>
          </a:xfrm>
        </p:grpSpPr>
        <p:sp>
          <p:nvSpPr>
            <p:cNvPr id="180"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solidFill>
              <a:srgbClr val="F7941E"/>
            </a:solidFill>
            <a:ln w="3175">
              <a:solidFill>
                <a:schemeClr val="accent5"/>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81"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solidFill>
              <a:srgbClr val="F7941E"/>
            </a:solidFill>
            <a:ln w="3175">
              <a:solidFill>
                <a:schemeClr val="accent5"/>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182" name="Oval 181"/>
          <p:cNvSpPr/>
          <p:nvPr userDrawn="1"/>
        </p:nvSpPr>
        <p:spPr bwMode="auto">
          <a:xfrm rot="15975769">
            <a:off x="11154476" y="4913214"/>
            <a:ext cx="754452" cy="754452"/>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smtClean="0">
              <a:solidFill>
                <a:schemeClr val="bg1"/>
              </a:solidFill>
              <a:latin typeface="Qualcomm Office Regular" pitchFamily="34" charset="0"/>
            </a:endParaRPr>
          </a:p>
        </p:txBody>
      </p:sp>
      <p:grpSp>
        <p:nvGrpSpPr>
          <p:cNvPr id="183" name="Group 182"/>
          <p:cNvGrpSpPr/>
          <p:nvPr userDrawn="1"/>
        </p:nvGrpSpPr>
        <p:grpSpPr bwMode="black">
          <a:xfrm rot="15975769">
            <a:off x="11373647" y="5132384"/>
            <a:ext cx="316111" cy="316112"/>
            <a:chOff x="9760937" y="5831681"/>
            <a:chExt cx="421482" cy="421483"/>
          </a:xfrm>
        </p:grpSpPr>
        <p:sp>
          <p:nvSpPr>
            <p:cNvPr id="184"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85"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86"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87"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88"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89"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90"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91"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05" name="Group 204"/>
          <p:cNvGrpSpPr/>
          <p:nvPr userDrawn="1"/>
        </p:nvGrpSpPr>
        <p:grpSpPr>
          <a:xfrm rot="11195837">
            <a:off x="10560235" y="4415532"/>
            <a:ext cx="589498" cy="467651"/>
            <a:chOff x="6861175" y="3414713"/>
            <a:chExt cx="3033713" cy="2406650"/>
          </a:xfrm>
        </p:grpSpPr>
        <p:sp>
          <p:nvSpPr>
            <p:cNvPr id="206"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solidFill>
              <a:srgbClr val="F7941E"/>
            </a:solidFill>
            <a:ln w="1905">
              <a:solidFill>
                <a:schemeClr val="accent5"/>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7"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solidFill>
              <a:srgbClr val="F7941E"/>
            </a:solidFill>
            <a:ln w="1905">
              <a:solidFill>
                <a:schemeClr val="accent5"/>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208" name="Oval 207"/>
          <p:cNvSpPr/>
          <p:nvPr userDrawn="1"/>
        </p:nvSpPr>
        <p:spPr bwMode="auto">
          <a:xfrm rot="2463011">
            <a:off x="10627041" y="4483600"/>
            <a:ext cx="452672" cy="452673"/>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smtClean="0">
              <a:solidFill>
                <a:schemeClr val="bg1"/>
              </a:solidFill>
              <a:latin typeface="Qualcomm Office Regular" pitchFamily="34" charset="0"/>
            </a:endParaRPr>
          </a:p>
        </p:txBody>
      </p:sp>
      <p:grpSp>
        <p:nvGrpSpPr>
          <p:cNvPr id="209" name="Group 208"/>
          <p:cNvGrpSpPr/>
          <p:nvPr userDrawn="1"/>
        </p:nvGrpSpPr>
        <p:grpSpPr bwMode="black">
          <a:xfrm rot="2463011">
            <a:off x="10758543" y="4615102"/>
            <a:ext cx="189667" cy="189668"/>
            <a:chOff x="9760937" y="5831681"/>
            <a:chExt cx="421482" cy="421483"/>
          </a:xfrm>
        </p:grpSpPr>
        <p:sp>
          <p:nvSpPr>
            <p:cNvPr id="210"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1"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2"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3"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4"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5"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6"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7"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Tree>
    <p:extLst>
      <p:ext uri="{BB962C8B-B14F-4D97-AF65-F5344CB8AC3E}">
        <p14:creationId xmlns:p14="http://schemas.microsoft.com/office/powerpoint/2010/main" val="40399867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60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22" presetClass="entr" presetSubtype="8" fill="hold" nodeType="withEffect">
                                  <p:stCondLst>
                                    <p:cond delay="60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42" presetClass="entr" presetSubtype="0" fill="hold" grpId="0" nodeType="withEffect">
                                  <p:stCondLst>
                                    <p:cond delay="800"/>
                                  </p:stCondLst>
                                  <p:childTnLst>
                                    <p:set>
                                      <p:cBhvr>
                                        <p:cTn id="12" dur="1" fill="hold">
                                          <p:stCondLst>
                                            <p:cond delay="0"/>
                                          </p:stCondLst>
                                        </p:cTn>
                                        <p:tgtEl>
                                          <p:spTgt spid="48"/>
                                        </p:tgtEl>
                                        <p:attrNameLst>
                                          <p:attrName>style.visibility</p:attrName>
                                        </p:attrNameLst>
                                      </p:cBhvr>
                                      <p:to>
                                        <p:strVal val="visible"/>
                                      </p:to>
                                    </p:set>
                                    <p:animEffect transition="in" filter="fade">
                                      <p:cBhvr>
                                        <p:cTn id="13" dur="1700"/>
                                        <p:tgtEl>
                                          <p:spTgt spid="48"/>
                                        </p:tgtEl>
                                      </p:cBhvr>
                                    </p:animEffect>
                                    <p:anim calcmode="lin" valueType="num">
                                      <p:cBhvr>
                                        <p:cTn id="14" dur="1700" fill="hold"/>
                                        <p:tgtEl>
                                          <p:spTgt spid="48"/>
                                        </p:tgtEl>
                                        <p:attrNameLst>
                                          <p:attrName>ppt_x</p:attrName>
                                        </p:attrNameLst>
                                      </p:cBhvr>
                                      <p:tavLst>
                                        <p:tav tm="0">
                                          <p:val>
                                            <p:strVal val="#ppt_x"/>
                                          </p:val>
                                        </p:tav>
                                        <p:tav tm="100000">
                                          <p:val>
                                            <p:strVal val="#ppt_x"/>
                                          </p:val>
                                        </p:tav>
                                      </p:tavLst>
                                    </p:anim>
                                    <p:anim calcmode="lin" valueType="num">
                                      <p:cBhvr>
                                        <p:cTn id="15" dur="1700" fill="hold"/>
                                        <p:tgtEl>
                                          <p:spTgt spid="48"/>
                                        </p:tgtEl>
                                        <p:attrNameLst>
                                          <p:attrName>ppt_y</p:attrName>
                                        </p:attrNameLst>
                                      </p:cBhvr>
                                      <p:tavLst>
                                        <p:tav tm="0">
                                          <p:val>
                                            <p:strVal val="#ppt_y+.1"/>
                                          </p:val>
                                        </p:tav>
                                        <p:tav tm="100000">
                                          <p:val>
                                            <p:strVal val="#ppt_y"/>
                                          </p:val>
                                        </p:tav>
                                      </p:tavLst>
                                    </p:anim>
                                  </p:childTnLst>
                                </p:cTn>
                              </p:par>
                              <p:par>
                                <p:cTn id="16" presetID="10" presetClass="entr" presetSubtype="0" fill="hold" nodeType="withEffect">
                                  <p:stCondLst>
                                    <p:cond delay="2250"/>
                                  </p:stCondLst>
                                  <p:childTnLst>
                                    <p:set>
                                      <p:cBhvr>
                                        <p:cTn id="17" dur="1" fill="hold">
                                          <p:stCondLst>
                                            <p:cond delay="0"/>
                                          </p:stCondLst>
                                        </p:cTn>
                                        <p:tgtEl>
                                          <p:spTgt spid="153"/>
                                        </p:tgtEl>
                                        <p:attrNameLst>
                                          <p:attrName>style.visibility</p:attrName>
                                        </p:attrNameLst>
                                      </p:cBhvr>
                                      <p:to>
                                        <p:strVal val="visible"/>
                                      </p:to>
                                    </p:set>
                                    <p:animEffect transition="in" filter="fade">
                                      <p:cBhvr>
                                        <p:cTn id="18" dur="500"/>
                                        <p:tgtEl>
                                          <p:spTgt spid="153"/>
                                        </p:tgtEl>
                                      </p:cBhvr>
                                    </p:animEffect>
                                  </p:childTnLst>
                                </p:cTn>
                              </p:par>
                              <p:par>
                                <p:cTn id="19" presetID="10" presetClass="entr" presetSubtype="0" fill="hold" nodeType="withEffect">
                                  <p:stCondLst>
                                    <p:cond delay="2250"/>
                                  </p:stCondLst>
                                  <p:childTnLst>
                                    <p:set>
                                      <p:cBhvr>
                                        <p:cTn id="20" dur="1" fill="hold">
                                          <p:stCondLst>
                                            <p:cond delay="0"/>
                                          </p:stCondLst>
                                        </p:cTn>
                                        <p:tgtEl>
                                          <p:spTgt spid="153"/>
                                        </p:tgtEl>
                                        <p:attrNameLst>
                                          <p:attrName>style.visibility</p:attrName>
                                        </p:attrNameLst>
                                      </p:cBhvr>
                                      <p:to>
                                        <p:strVal val="visible"/>
                                      </p:to>
                                    </p:set>
                                    <p:animEffect transition="in" filter="fade">
                                      <p:cBhvr>
                                        <p:cTn id="21" dur="500"/>
                                        <p:tgtEl>
                                          <p:spTgt spid="153"/>
                                        </p:tgtEl>
                                      </p:cBhvr>
                                    </p:animEffect>
                                  </p:childTnLst>
                                </p:cTn>
                              </p:par>
                              <p:par>
                                <p:cTn id="22" presetID="8" presetClass="emph" presetSubtype="0" decel="100000" fill="hold" nodeType="withEffect">
                                  <p:stCondLst>
                                    <p:cond delay="1600"/>
                                  </p:stCondLst>
                                  <p:childTnLst>
                                    <p:animRot by="21600000">
                                      <p:cBhvr>
                                        <p:cTn id="23" dur="1000" fill="hold"/>
                                        <p:tgtEl>
                                          <p:spTgt spid="153"/>
                                        </p:tgtEl>
                                        <p:attrNameLst>
                                          <p:attrName>r</p:attrName>
                                        </p:attrNameLst>
                                      </p:cBhvr>
                                    </p:animRot>
                                  </p:childTnLst>
                                </p:cTn>
                              </p:par>
                              <p:par>
                                <p:cTn id="24" presetID="10" presetClass="entr" presetSubtype="0" fill="hold" grpId="0" nodeType="withEffect">
                                  <p:stCondLst>
                                    <p:cond delay="1100"/>
                                  </p:stCondLst>
                                  <p:childTnLst>
                                    <p:set>
                                      <p:cBhvr>
                                        <p:cTn id="25" dur="1" fill="hold">
                                          <p:stCondLst>
                                            <p:cond delay="0"/>
                                          </p:stCondLst>
                                        </p:cTn>
                                        <p:tgtEl>
                                          <p:spTgt spid="156"/>
                                        </p:tgtEl>
                                        <p:attrNameLst>
                                          <p:attrName>style.visibility</p:attrName>
                                        </p:attrNameLst>
                                      </p:cBhvr>
                                      <p:to>
                                        <p:strVal val="visible"/>
                                      </p:to>
                                    </p:set>
                                    <p:animEffect transition="in" filter="fade">
                                      <p:cBhvr>
                                        <p:cTn id="26" dur="500"/>
                                        <p:tgtEl>
                                          <p:spTgt spid="156"/>
                                        </p:tgtEl>
                                      </p:cBhvr>
                                    </p:animEffect>
                                  </p:childTnLst>
                                </p:cTn>
                              </p:par>
                              <p:par>
                                <p:cTn id="27" presetID="49" presetClass="entr" presetSubtype="0" decel="100000" fill="hold" nodeType="withEffect">
                                  <p:stCondLst>
                                    <p:cond delay="1100"/>
                                  </p:stCondLst>
                                  <p:childTnLst>
                                    <p:set>
                                      <p:cBhvr>
                                        <p:cTn id="28" dur="1" fill="hold">
                                          <p:stCondLst>
                                            <p:cond delay="0"/>
                                          </p:stCondLst>
                                        </p:cTn>
                                        <p:tgtEl>
                                          <p:spTgt spid="157"/>
                                        </p:tgtEl>
                                        <p:attrNameLst>
                                          <p:attrName>style.visibility</p:attrName>
                                        </p:attrNameLst>
                                      </p:cBhvr>
                                      <p:to>
                                        <p:strVal val="visible"/>
                                      </p:to>
                                    </p:set>
                                    <p:anim calcmode="lin" valueType="num">
                                      <p:cBhvr>
                                        <p:cTn id="29" dur="500" fill="hold"/>
                                        <p:tgtEl>
                                          <p:spTgt spid="157"/>
                                        </p:tgtEl>
                                        <p:attrNameLst>
                                          <p:attrName>ppt_w</p:attrName>
                                        </p:attrNameLst>
                                      </p:cBhvr>
                                      <p:tavLst>
                                        <p:tav tm="0">
                                          <p:val>
                                            <p:fltVal val="0"/>
                                          </p:val>
                                        </p:tav>
                                        <p:tav tm="100000">
                                          <p:val>
                                            <p:strVal val="#ppt_w"/>
                                          </p:val>
                                        </p:tav>
                                      </p:tavLst>
                                    </p:anim>
                                    <p:anim calcmode="lin" valueType="num">
                                      <p:cBhvr>
                                        <p:cTn id="30" dur="500" fill="hold"/>
                                        <p:tgtEl>
                                          <p:spTgt spid="157"/>
                                        </p:tgtEl>
                                        <p:attrNameLst>
                                          <p:attrName>ppt_h</p:attrName>
                                        </p:attrNameLst>
                                      </p:cBhvr>
                                      <p:tavLst>
                                        <p:tav tm="0">
                                          <p:val>
                                            <p:fltVal val="0"/>
                                          </p:val>
                                        </p:tav>
                                        <p:tav tm="100000">
                                          <p:val>
                                            <p:strVal val="#ppt_h"/>
                                          </p:val>
                                        </p:tav>
                                      </p:tavLst>
                                    </p:anim>
                                    <p:anim calcmode="lin" valueType="num">
                                      <p:cBhvr>
                                        <p:cTn id="31" dur="500" fill="hold"/>
                                        <p:tgtEl>
                                          <p:spTgt spid="157"/>
                                        </p:tgtEl>
                                        <p:attrNameLst>
                                          <p:attrName>style.rotation</p:attrName>
                                        </p:attrNameLst>
                                      </p:cBhvr>
                                      <p:tavLst>
                                        <p:tav tm="0">
                                          <p:val>
                                            <p:fltVal val="360"/>
                                          </p:val>
                                        </p:tav>
                                        <p:tav tm="100000">
                                          <p:val>
                                            <p:fltVal val="0"/>
                                          </p:val>
                                        </p:tav>
                                      </p:tavLst>
                                    </p:anim>
                                    <p:animEffect transition="in" filter="fade">
                                      <p:cBhvr>
                                        <p:cTn id="32" dur="500"/>
                                        <p:tgtEl>
                                          <p:spTgt spid="157"/>
                                        </p:tgtEl>
                                      </p:cBhvr>
                                    </p:animEffect>
                                  </p:childTnLst>
                                </p:cTn>
                              </p:par>
                              <p:par>
                                <p:cTn id="33" presetID="10" presetClass="entr" presetSubtype="0" fill="hold" nodeType="withEffect">
                                  <p:stCondLst>
                                    <p:cond delay="2250"/>
                                  </p:stCondLst>
                                  <p:childTnLst>
                                    <p:set>
                                      <p:cBhvr>
                                        <p:cTn id="34" dur="1" fill="hold">
                                          <p:stCondLst>
                                            <p:cond delay="0"/>
                                          </p:stCondLst>
                                        </p:cTn>
                                        <p:tgtEl>
                                          <p:spTgt spid="179"/>
                                        </p:tgtEl>
                                        <p:attrNameLst>
                                          <p:attrName>style.visibility</p:attrName>
                                        </p:attrNameLst>
                                      </p:cBhvr>
                                      <p:to>
                                        <p:strVal val="visible"/>
                                      </p:to>
                                    </p:set>
                                    <p:animEffect transition="in" filter="fade">
                                      <p:cBhvr>
                                        <p:cTn id="35" dur="500"/>
                                        <p:tgtEl>
                                          <p:spTgt spid="179"/>
                                        </p:tgtEl>
                                      </p:cBhvr>
                                    </p:animEffect>
                                  </p:childTnLst>
                                </p:cTn>
                              </p:par>
                              <p:par>
                                <p:cTn id="36" presetID="8" presetClass="emph" presetSubtype="0" decel="100000" fill="hold" nodeType="withEffect">
                                  <p:stCondLst>
                                    <p:cond delay="1600"/>
                                  </p:stCondLst>
                                  <p:childTnLst>
                                    <p:animRot by="21600000">
                                      <p:cBhvr>
                                        <p:cTn id="37" dur="1000" fill="hold"/>
                                        <p:tgtEl>
                                          <p:spTgt spid="179"/>
                                        </p:tgtEl>
                                        <p:attrNameLst>
                                          <p:attrName>r</p:attrName>
                                        </p:attrNameLst>
                                      </p:cBhvr>
                                    </p:animRot>
                                  </p:childTnLst>
                                </p:cTn>
                              </p:par>
                              <p:par>
                                <p:cTn id="38" presetID="10" presetClass="entr" presetSubtype="0" fill="hold" grpId="0" nodeType="withEffect">
                                  <p:stCondLst>
                                    <p:cond delay="1600"/>
                                  </p:stCondLst>
                                  <p:childTnLst>
                                    <p:set>
                                      <p:cBhvr>
                                        <p:cTn id="39" dur="1" fill="hold">
                                          <p:stCondLst>
                                            <p:cond delay="0"/>
                                          </p:stCondLst>
                                        </p:cTn>
                                        <p:tgtEl>
                                          <p:spTgt spid="182"/>
                                        </p:tgtEl>
                                        <p:attrNameLst>
                                          <p:attrName>style.visibility</p:attrName>
                                        </p:attrNameLst>
                                      </p:cBhvr>
                                      <p:to>
                                        <p:strVal val="visible"/>
                                      </p:to>
                                    </p:set>
                                    <p:animEffect transition="in" filter="fade">
                                      <p:cBhvr>
                                        <p:cTn id="40" dur="500"/>
                                        <p:tgtEl>
                                          <p:spTgt spid="182"/>
                                        </p:tgtEl>
                                      </p:cBhvr>
                                    </p:animEffect>
                                  </p:childTnLst>
                                </p:cTn>
                              </p:par>
                              <p:par>
                                <p:cTn id="41" presetID="49" presetClass="entr" presetSubtype="0" decel="100000" fill="hold" nodeType="withEffect">
                                  <p:stCondLst>
                                    <p:cond delay="1600"/>
                                  </p:stCondLst>
                                  <p:childTnLst>
                                    <p:set>
                                      <p:cBhvr>
                                        <p:cTn id="42" dur="1" fill="hold">
                                          <p:stCondLst>
                                            <p:cond delay="0"/>
                                          </p:stCondLst>
                                        </p:cTn>
                                        <p:tgtEl>
                                          <p:spTgt spid="183"/>
                                        </p:tgtEl>
                                        <p:attrNameLst>
                                          <p:attrName>style.visibility</p:attrName>
                                        </p:attrNameLst>
                                      </p:cBhvr>
                                      <p:to>
                                        <p:strVal val="visible"/>
                                      </p:to>
                                    </p:set>
                                    <p:anim calcmode="lin" valueType="num">
                                      <p:cBhvr>
                                        <p:cTn id="43" dur="500" fill="hold"/>
                                        <p:tgtEl>
                                          <p:spTgt spid="183"/>
                                        </p:tgtEl>
                                        <p:attrNameLst>
                                          <p:attrName>ppt_w</p:attrName>
                                        </p:attrNameLst>
                                      </p:cBhvr>
                                      <p:tavLst>
                                        <p:tav tm="0">
                                          <p:val>
                                            <p:fltVal val="0"/>
                                          </p:val>
                                        </p:tav>
                                        <p:tav tm="100000">
                                          <p:val>
                                            <p:strVal val="#ppt_w"/>
                                          </p:val>
                                        </p:tav>
                                      </p:tavLst>
                                    </p:anim>
                                    <p:anim calcmode="lin" valueType="num">
                                      <p:cBhvr>
                                        <p:cTn id="44" dur="500" fill="hold"/>
                                        <p:tgtEl>
                                          <p:spTgt spid="183"/>
                                        </p:tgtEl>
                                        <p:attrNameLst>
                                          <p:attrName>ppt_h</p:attrName>
                                        </p:attrNameLst>
                                      </p:cBhvr>
                                      <p:tavLst>
                                        <p:tav tm="0">
                                          <p:val>
                                            <p:fltVal val="0"/>
                                          </p:val>
                                        </p:tav>
                                        <p:tav tm="100000">
                                          <p:val>
                                            <p:strVal val="#ppt_h"/>
                                          </p:val>
                                        </p:tav>
                                      </p:tavLst>
                                    </p:anim>
                                    <p:anim calcmode="lin" valueType="num">
                                      <p:cBhvr>
                                        <p:cTn id="45" dur="500" fill="hold"/>
                                        <p:tgtEl>
                                          <p:spTgt spid="183"/>
                                        </p:tgtEl>
                                        <p:attrNameLst>
                                          <p:attrName>style.rotation</p:attrName>
                                        </p:attrNameLst>
                                      </p:cBhvr>
                                      <p:tavLst>
                                        <p:tav tm="0">
                                          <p:val>
                                            <p:fltVal val="360"/>
                                          </p:val>
                                        </p:tav>
                                        <p:tav tm="100000">
                                          <p:val>
                                            <p:fltVal val="0"/>
                                          </p:val>
                                        </p:tav>
                                      </p:tavLst>
                                    </p:anim>
                                    <p:animEffect transition="in" filter="fade">
                                      <p:cBhvr>
                                        <p:cTn id="46" dur="500"/>
                                        <p:tgtEl>
                                          <p:spTgt spid="183"/>
                                        </p:tgtEl>
                                      </p:cBhvr>
                                    </p:animEffect>
                                  </p:childTnLst>
                                </p:cTn>
                              </p:par>
                              <p:par>
                                <p:cTn id="47" presetID="10" presetClass="entr" presetSubtype="0" fill="hold" grpId="0" nodeType="withEffect">
                                  <p:stCondLst>
                                    <p:cond delay="2100"/>
                                  </p:stCondLst>
                                  <p:childTnLst>
                                    <p:set>
                                      <p:cBhvr>
                                        <p:cTn id="48" dur="1" fill="hold">
                                          <p:stCondLst>
                                            <p:cond delay="0"/>
                                          </p:stCondLst>
                                        </p:cTn>
                                        <p:tgtEl>
                                          <p:spTgt spid="208"/>
                                        </p:tgtEl>
                                        <p:attrNameLst>
                                          <p:attrName>style.visibility</p:attrName>
                                        </p:attrNameLst>
                                      </p:cBhvr>
                                      <p:to>
                                        <p:strVal val="visible"/>
                                      </p:to>
                                    </p:set>
                                    <p:animEffect transition="in" filter="fade">
                                      <p:cBhvr>
                                        <p:cTn id="49" dur="500"/>
                                        <p:tgtEl>
                                          <p:spTgt spid="208"/>
                                        </p:tgtEl>
                                      </p:cBhvr>
                                    </p:animEffect>
                                  </p:childTnLst>
                                </p:cTn>
                              </p:par>
                              <p:par>
                                <p:cTn id="50" presetID="49" presetClass="entr" presetSubtype="0" decel="100000" fill="hold" nodeType="withEffect">
                                  <p:stCondLst>
                                    <p:cond delay="2100"/>
                                  </p:stCondLst>
                                  <p:childTnLst>
                                    <p:set>
                                      <p:cBhvr>
                                        <p:cTn id="51" dur="1" fill="hold">
                                          <p:stCondLst>
                                            <p:cond delay="0"/>
                                          </p:stCondLst>
                                        </p:cTn>
                                        <p:tgtEl>
                                          <p:spTgt spid="209"/>
                                        </p:tgtEl>
                                        <p:attrNameLst>
                                          <p:attrName>style.visibility</p:attrName>
                                        </p:attrNameLst>
                                      </p:cBhvr>
                                      <p:to>
                                        <p:strVal val="visible"/>
                                      </p:to>
                                    </p:set>
                                    <p:anim calcmode="lin" valueType="num">
                                      <p:cBhvr>
                                        <p:cTn id="52" dur="500" fill="hold"/>
                                        <p:tgtEl>
                                          <p:spTgt spid="209"/>
                                        </p:tgtEl>
                                        <p:attrNameLst>
                                          <p:attrName>ppt_w</p:attrName>
                                        </p:attrNameLst>
                                      </p:cBhvr>
                                      <p:tavLst>
                                        <p:tav tm="0">
                                          <p:val>
                                            <p:fltVal val="0"/>
                                          </p:val>
                                        </p:tav>
                                        <p:tav tm="100000">
                                          <p:val>
                                            <p:strVal val="#ppt_w"/>
                                          </p:val>
                                        </p:tav>
                                      </p:tavLst>
                                    </p:anim>
                                    <p:anim calcmode="lin" valueType="num">
                                      <p:cBhvr>
                                        <p:cTn id="53" dur="500" fill="hold"/>
                                        <p:tgtEl>
                                          <p:spTgt spid="209"/>
                                        </p:tgtEl>
                                        <p:attrNameLst>
                                          <p:attrName>ppt_h</p:attrName>
                                        </p:attrNameLst>
                                      </p:cBhvr>
                                      <p:tavLst>
                                        <p:tav tm="0">
                                          <p:val>
                                            <p:fltVal val="0"/>
                                          </p:val>
                                        </p:tav>
                                        <p:tav tm="100000">
                                          <p:val>
                                            <p:strVal val="#ppt_h"/>
                                          </p:val>
                                        </p:tav>
                                      </p:tavLst>
                                    </p:anim>
                                    <p:anim calcmode="lin" valueType="num">
                                      <p:cBhvr>
                                        <p:cTn id="54" dur="500" fill="hold"/>
                                        <p:tgtEl>
                                          <p:spTgt spid="209"/>
                                        </p:tgtEl>
                                        <p:attrNameLst>
                                          <p:attrName>style.rotation</p:attrName>
                                        </p:attrNameLst>
                                      </p:cBhvr>
                                      <p:tavLst>
                                        <p:tav tm="0">
                                          <p:val>
                                            <p:fltVal val="360"/>
                                          </p:val>
                                        </p:tav>
                                        <p:tav tm="100000">
                                          <p:val>
                                            <p:fltVal val="0"/>
                                          </p:val>
                                        </p:tav>
                                      </p:tavLst>
                                    </p:anim>
                                    <p:animEffect transition="in" filter="fade">
                                      <p:cBhvr>
                                        <p:cTn id="55" dur="500"/>
                                        <p:tgtEl>
                                          <p:spTgt spid="209"/>
                                        </p:tgtEl>
                                      </p:cBhvr>
                                    </p:animEffect>
                                  </p:childTnLst>
                                </p:cTn>
                              </p:par>
                              <p:par>
                                <p:cTn id="56" presetID="10" presetClass="entr" presetSubtype="0" fill="hold" nodeType="withEffect">
                                  <p:stCondLst>
                                    <p:cond delay="2250"/>
                                  </p:stCondLst>
                                  <p:childTnLst>
                                    <p:set>
                                      <p:cBhvr>
                                        <p:cTn id="57" dur="1" fill="hold">
                                          <p:stCondLst>
                                            <p:cond delay="0"/>
                                          </p:stCondLst>
                                        </p:cTn>
                                        <p:tgtEl>
                                          <p:spTgt spid="205"/>
                                        </p:tgtEl>
                                        <p:attrNameLst>
                                          <p:attrName>style.visibility</p:attrName>
                                        </p:attrNameLst>
                                      </p:cBhvr>
                                      <p:to>
                                        <p:strVal val="visible"/>
                                      </p:to>
                                    </p:set>
                                    <p:animEffect transition="in" filter="fade">
                                      <p:cBhvr>
                                        <p:cTn id="58" dur="500"/>
                                        <p:tgtEl>
                                          <p:spTgt spid="205"/>
                                        </p:tgtEl>
                                      </p:cBhvr>
                                    </p:animEffect>
                                  </p:childTnLst>
                                </p:cTn>
                              </p:par>
                              <p:par>
                                <p:cTn id="59" presetID="10" presetClass="entr" presetSubtype="0" fill="hold" nodeType="withEffect">
                                  <p:stCondLst>
                                    <p:cond delay="2250"/>
                                  </p:stCondLst>
                                  <p:childTnLst>
                                    <p:set>
                                      <p:cBhvr>
                                        <p:cTn id="60" dur="1" fill="hold">
                                          <p:stCondLst>
                                            <p:cond delay="0"/>
                                          </p:stCondLst>
                                        </p:cTn>
                                        <p:tgtEl>
                                          <p:spTgt spid="205"/>
                                        </p:tgtEl>
                                        <p:attrNameLst>
                                          <p:attrName>style.visibility</p:attrName>
                                        </p:attrNameLst>
                                      </p:cBhvr>
                                      <p:to>
                                        <p:strVal val="visible"/>
                                      </p:to>
                                    </p:set>
                                    <p:animEffect transition="in" filter="fade">
                                      <p:cBhvr>
                                        <p:cTn id="61" dur="500"/>
                                        <p:tgtEl>
                                          <p:spTgt spid="205"/>
                                        </p:tgtEl>
                                      </p:cBhvr>
                                    </p:animEffect>
                                  </p:childTnLst>
                                </p:cTn>
                              </p:par>
                              <p:par>
                                <p:cTn id="62" presetID="8" presetClass="emph" presetSubtype="0" decel="100000" fill="hold" nodeType="withEffect">
                                  <p:stCondLst>
                                    <p:cond delay="1600"/>
                                  </p:stCondLst>
                                  <p:childTnLst>
                                    <p:animRot by="-21600000">
                                      <p:cBhvr>
                                        <p:cTn id="63" dur="1000" fill="hold"/>
                                        <p:tgtEl>
                                          <p:spTgt spid="20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8" grpId="0" animBg="1"/>
      <p:bldP spid="156" grpId="0" animBg="1"/>
      <p:bldP spid="182" grpId="0" animBg="1"/>
      <p:bldP spid="208"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White Quote Layout">
    <p:bg>
      <p:bgPr>
        <a:solidFill>
          <a:schemeClr val="bg1"/>
        </a:soli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1478383" y="4245621"/>
            <a:ext cx="9232941" cy="563231"/>
          </a:xfrm>
        </p:spPr>
        <p:txBody>
          <a:bodyPr anchor="b"/>
          <a:lstStyle>
            <a:lvl1pPr marL="117475" indent="-117475" algn="l" defTabSz="914400" rtl="0" eaLnBrk="1" latinLnBrk="0" hangingPunct="1">
              <a:lnSpc>
                <a:spcPct val="85000"/>
              </a:lnSpc>
              <a:spcBef>
                <a:spcPct val="0"/>
              </a:spcBef>
              <a:buNone/>
              <a:defRPr lang="en-US" sz="3600" kern="1200" baseline="0" dirty="0">
                <a:solidFill>
                  <a:schemeClr val="tx1">
                    <a:lumMod val="65000"/>
                    <a:lumOff val="35000"/>
                  </a:schemeClr>
                </a:solidFill>
                <a:latin typeface="Qualcomm Office Light" pitchFamily="34" charset="0"/>
                <a:ea typeface="+mj-ea"/>
                <a:cs typeface="Arial" pitchFamily="34" charset="0"/>
              </a:defRPr>
            </a:lvl1pPr>
          </a:lstStyle>
          <a:p>
            <a:r>
              <a:rPr lang="en-US" dirty="0" smtClean="0"/>
              <a:t>“Click to edit quote slide”</a:t>
            </a:r>
            <a:endParaRPr lang="en-US" dirty="0"/>
          </a:p>
        </p:txBody>
      </p:sp>
      <p:cxnSp>
        <p:nvCxnSpPr>
          <p:cNvPr id="35" name="Straight Connector 34"/>
          <p:cNvCxnSpPr/>
          <p:nvPr userDrawn="1"/>
        </p:nvCxnSpPr>
        <p:spPr bwMode="black">
          <a:xfrm>
            <a:off x="1572155" y="4901708"/>
            <a:ext cx="9064486" cy="0"/>
          </a:xfrm>
          <a:prstGeom prst="line">
            <a:avLst/>
          </a:prstGeom>
          <a:ln w="127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63" name="Subtitle 2"/>
          <p:cNvSpPr>
            <a:spLocks noGrp="1"/>
          </p:cNvSpPr>
          <p:nvPr userDrawn="1">
            <p:ph type="subTitle" idx="1"/>
          </p:nvPr>
        </p:nvSpPr>
        <p:spPr bwMode="black">
          <a:xfrm>
            <a:off x="1610186" y="5037262"/>
            <a:ext cx="9135433" cy="338554"/>
          </a:xfrm>
          <a:prstGeom prst="rect">
            <a:avLst/>
          </a:prstGeom>
        </p:spPr>
        <p:txBody>
          <a:bodyPr anchor="t"/>
          <a:lstStyle>
            <a:lvl1pPr marL="0" indent="0" algn="l" defTabSz="914400" rtl="0" eaLnBrk="1" latinLnBrk="0" hangingPunct="1">
              <a:lnSpc>
                <a:spcPct val="80000"/>
              </a:lnSpc>
              <a:spcBef>
                <a:spcPct val="0"/>
              </a:spcBef>
              <a:buFontTx/>
              <a:buNone/>
              <a:defRPr lang="en-US" sz="2000" kern="1200" baseline="0" dirty="0">
                <a:solidFill>
                  <a:schemeClr val="bg2"/>
                </a:solidFill>
                <a:latin typeface="Qualcomm Office Regular" pitchFamily="34" charset="0"/>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grpSp>
        <p:nvGrpSpPr>
          <p:cNvPr id="50" name="Group 49"/>
          <p:cNvGrpSpPr/>
          <p:nvPr userDrawn="1"/>
        </p:nvGrpSpPr>
        <p:grpSpPr>
          <a:xfrm rot="5694621">
            <a:off x="9968748" y="5228480"/>
            <a:ext cx="982496" cy="779416"/>
            <a:chOff x="6861175" y="3414713"/>
            <a:chExt cx="3033713" cy="2406650"/>
          </a:xfrm>
        </p:grpSpPr>
        <p:sp>
          <p:nvSpPr>
            <p:cNvPr id="51"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solidFill>
              <a:srgbClr val="F7941E"/>
            </a:solidFill>
            <a:ln w="3175">
              <a:solidFill>
                <a:schemeClr val="accent5"/>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2"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solidFill>
              <a:srgbClr val="F7941E"/>
            </a:solidFill>
            <a:ln w="3175">
              <a:solidFill>
                <a:schemeClr val="accent5"/>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53" name="Oval 52"/>
          <p:cNvSpPr/>
          <p:nvPr userDrawn="1"/>
        </p:nvSpPr>
        <p:spPr bwMode="auto">
          <a:xfrm rot="15975769">
            <a:off x="10183405" y="5254028"/>
            <a:ext cx="754452" cy="754452"/>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smtClean="0">
              <a:solidFill>
                <a:schemeClr val="bg1"/>
              </a:solidFill>
              <a:latin typeface="Qualcomm Office Regular" pitchFamily="34" charset="0"/>
            </a:endParaRPr>
          </a:p>
        </p:txBody>
      </p:sp>
      <p:grpSp>
        <p:nvGrpSpPr>
          <p:cNvPr id="54" name="Group 53"/>
          <p:cNvGrpSpPr/>
          <p:nvPr userDrawn="1"/>
        </p:nvGrpSpPr>
        <p:grpSpPr bwMode="black">
          <a:xfrm rot="15975769">
            <a:off x="10402576" y="5473198"/>
            <a:ext cx="316111" cy="316112"/>
            <a:chOff x="9760937" y="5831681"/>
            <a:chExt cx="421482" cy="421483"/>
          </a:xfrm>
        </p:grpSpPr>
        <p:sp>
          <p:nvSpPr>
            <p:cNvPr id="55"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6"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7"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8"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9"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60"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61"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62"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64" name="Group 63"/>
          <p:cNvGrpSpPr/>
          <p:nvPr userDrawn="1"/>
        </p:nvGrpSpPr>
        <p:grpSpPr>
          <a:xfrm rot="11195837">
            <a:off x="10575733" y="4586010"/>
            <a:ext cx="589498" cy="467651"/>
            <a:chOff x="6861175" y="3414713"/>
            <a:chExt cx="3033713" cy="2406650"/>
          </a:xfrm>
        </p:grpSpPr>
        <p:sp>
          <p:nvSpPr>
            <p:cNvPr id="65"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solidFill>
              <a:srgbClr val="F7941E"/>
            </a:solidFill>
            <a:ln w="1905">
              <a:solidFill>
                <a:schemeClr val="accent5"/>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66"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solidFill>
              <a:srgbClr val="F7941E"/>
            </a:solidFill>
            <a:ln w="1905">
              <a:solidFill>
                <a:schemeClr val="accent5"/>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67" name="Oval 66"/>
          <p:cNvSpPr/>
          <p:nvPr userDrawn="1"/>
        </p:nvSpPr>
        <p:spPr bwMode="auto">
          <a:xfrm rot="2463011">
            <a:off x="10642539" y="4654078"/>
            <a:ext cx="452672" cy="452673"/>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smtClean="0">
              <a:solidFill>
                <a:schemeClr val="bg1"/>
              </a:solidFill>
              <a:latin typeface="Qualcomm Office Regular" pitchFamily="34" charset="0"/>
            </a:endParaRPr>
          </a:p>
        </p:txBody>
      </p:sp>
      <p:grpSp>
        <p:nvGrpSpPr>
          <p:cNvPr id="68" name="Group 67"/>
          <p:cNvGrpSpPr/>
          <p:nvPr userDrawn="1"/>
        </p:nvGrpSpPr>
        <p:grpSpPr bwMode="black">
          <a:xfrm rot="2463011">
            <a:off x="10774041" y="4785580"/>
            <a:ext cx="189667" cy="189668"/>
            <a:chOff x="9760937" y="5831681"/>
            <a:chExt cx="421482" cy="421483"/>
          </a:xfrm>
        </p:grpSpPr>
        <p:sp>
          <p:nvSpPr>
            <p:cNvPr id="69"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0"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1"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2"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3"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4"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5"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06"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Tree>
    <p:extLst>
      <p:ext uri="{BB962C8B-B14F-4D97-AF65-F5344CB8AC3E}">
        <p14:creationId xmlns:p14="http://schemas.microsoft.com/office/powerpoint/2010/main" val="3245429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fade">
                                      <p:cBhvr>
                                        <p:cTn id="10" dur="500"/>
                                        <p:tgtEl>
                                          <p:spTgt spid="3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3"/>
                                        </p:tgtEl>
                                        <p:attrNameLst>
                                          <p:attrName>style.visibility</p:attrName>
                                        </p:attrNameLst>
                                      </p:cBhvr>
                                      <p:to>
                                        <p:strVal val="visible"/>
                                      </p:to>
                                    </p:set>
                                    <p:animEffect transition="in" filter="fade">
                                      <p:cBhvr>
                                        <p:cTn id="13" dur="500"/>
                                        <p:tgtEl>
                                          <p:spTgt spid="63"/>
                                        </p:tgtEl>
                                      </p:cBhvr>
                                    </p:animEffect>
                                  </p:childTnLst>
                                </p:cTn>
                              </p:par>
                              <p:par>
                                <p:cTn id="14" presetID="49" presetClass="entr" presetSubtype="0" decel="100000" fill="hold" nodeType="withEffect">
                                  <p:stCondLst>
                                    <p:cond delay="250"/>
                                  </p:stCondLst>
                                  <p:childTnLst>
                                    <p:set>
                                      <p:cBhvr>
                                        <p:cTn id="15" dur="1" fill="hold">
                                          <p:stCondLst>
                                            <p:cond delay="0"/>
                                          </p:stCondLst>
                                        </p:cTn>
                                        <p:tgtEl>
                                          <p:spTgt spid="68"/>
                                        </p:tgtEl>
                                        <p:attrNameLst>
                                          <p:attrName>style.visibility</p:attrName>
                                        </p:attrNameLst>
                                      </p:cBhvr>
                                      <p:to>
                                        <p:strVal val="visible"/>
                                      </p:to>
                                    </p:set>
                                    <p:anim calcmode="lin" valueType="num">
                                      <p:cBhvr>
                                        <p:cTn id="16" dur="500" fill="hold"/>
                                        <p:tgtEl>
                                          <p:spTgt spid="68"/>
                                        </p:tgtEl>
                                        <p:attrNameLst>
                                          <p:attrName>ppt_w</p:attrName>
                                        </p:attrNameLst>
                                      </p:cBhvr>
                                      <p:tavLst>
                                        <p:tav tm="0">
                                          <p:val>
                                            <p:fltVal val="0"/>
                                          </p:val>
                                        </p:tav>
                                        <p:tav tm="100000">
                                          <p:val>
                                            <p:strVal val="#ppt_w"/>
                                          </p:val>
                                        </p:tav>
                                      </p:tavLst>
                                    </p:anim>
                                    <p:anim calcmode="lin" valueType="num">
                                      <p:cBhvr>
                                        <p:cTn id="17" dur="500" fill="hold"/>
                                        <p:tgtEl>
                                          <p:spTgt spid="68"/>
                                        </p:tgtEl>
                                        <p:attrNameLst>
                                          <p:attrName>ppt_h</p:attrName>
                                        </p:attrNameLst>
                                      </p:cBhvr>
                                      <p:tavLst>
                                        <p:tav tm="0">
                                          <p:val>
                                            <p:fltVal val="0"/>
                                          </p:val>
                                        </p:tav>
                                        <p:tav tm="100000">
                                          <p:val>
                                            <p:strVal val="#ppt_h"/>
                                          </p:val>
                                        </p:tav>
                                      </p:tavLst>
                                    </p:anim>
                                    <p:anim calcmode="lin" valueType="num">
                                      <p:cBhvr>
                                        <p:cTn id="18" dur="500" fill="hold"/>
                                        <p:tgtEl>
                                          <p:spTgt spid="68"/>
                                        </p:tgtEl>
                                        <p:attrNameLst>
                                          <p:attrName>style.rotation</p:attrName>
                                        </p:attrNameLst>
                                      </p:cBhvr>
                                      <p:tavLst>
                                        <p:tav tm="0">
                                          <p:val>
                                            <p:fltVal val="360"/>
                                          </p:val>
                                        </p:tav>
                                        <p:tav tm="100000">
                                          <p:val>
                                            <p:fltVal val="0"/>
                                          </p:val>
                                        </p:tav>
                                      </p:tavLst>
                                    </p:anim>
                                    <p:animEffect transition="in" filter="fade">
                                      <p:cBhvr>
                                        <p:cTn id="19" dur="500"/>
                                        <p:tgtEl>
                                          <p:spTgt spid="68"/>
                                        </p:tgtEl>
                                      </p:cBhvr>
                                    </p:animEffect>
                                  </p:childTnLst>
                                </p:cTn>
                              </p:par>
                            </p:childTnLst>
                          </p:cTn>
                        </p:par>
                        <p:par>
                          <p:cTn id="20" fill="hold">
                            <p:stCondLst>
                              <p:cond delay="750"/>
                            </p:stCondLst>
                            <p:childTnLst>
                              <p:par>
                                <p:cTn id="21" presetID="10" presetClass="entr" presetSubtype="0" fill="hold" grpId="0" nodeType="afterEffect">
                                  <p:stCondLst>
                                    <p:cond delay="0"/>
                                  </p:stCondLst>
                                  <p:childTnLst>
                                    <p:set>
                                      <p:cBhvr>
                                        <p:cTn id="22" dur="1" fill="hold">
                                          <p:stCondLst>
                                            <p:cond delay="0"/>
                                          </p:stCondLst>
                                        </p:cTn>
                                        <p:tgtEl>
                                          <p:spTgt spid="67"/>
                                        </p:tgtEl>
                                        <p:attrNameLst>
                                          <p:attrName>style.visibility</p:attrName>
                                        </p:attrNameLst>
                                      </p:cBhvr>
                                      <p:to>
                                        <p:strVal val="visible"/>
                                      </p:to>
                                    </p:set>
                                    <p:animEffect transition="in" filter="fade">
                                      <p:cBhvr>
                                        <p:cTn id="23" dur="500"/>
                                        <p:tgtEl>
                                          <p:spTgt spid="67"/>
                                        </p:tgtEl>
                                      </p:cBhvr>
                                    </p:animEffect>
                                  </p:childTnLst>
                                </p:cTn>
                              </p:par>
                              <p:par>
                                <p:cTn id="24" presetID="10" presetClass="entr" presetSubtype="0" fill="hold" nodeType="withEffect">
                                  <p:stCondLst>
                                    <p:cond delay="0"/>
                                  </p:stCondLst>
                                  <p:childTnLst>
                                    <p:set>
                                      <p:cBhvr>
                                        <p:cTn id="25" dur="1" fill="hold">
                                          <p:stCondLst>
                                            <p:cond delay="0"/>
                                          </p:stCondLst>
                                        </p:cTn>
                                        <p:tgtEl>
                                          <p:spTgt spid="64"/>
                                        </p:tgtEl>
                                        <p:attrNameLst>
                                          <p:attrName>style.visibility</p:attrName>
                                        </p:attrNameLst>
                                      </p:cBhvr>
                                      <p:to>
                                        <p:strVal val="visible"/>
                                      </p:to>
                                    </p:set>
                                    <p:animEffect transition="in" filter="fade">
                                      <p:cBhvr>
                                        <p:cTn id="26" dur="500"/>
                                        <p:tgtEl>
                                          <p:spTgt spid="64"/>
                                        </p:tgtEl>
                                      </p:cBhvr>
                                    </p:animEffect>
                                  </p:childTnLst>
                                </p:cTn>
                              </p:par>
                              <p:par>
                                <p:cTn id="27" presetID="49" presetClass="entr" presetSubtype="0" decel="100000" fill="hold" nodeType="withEffect">
                                  <p:stCondLst>
                                    <p:cond delay="0"/>
                                  </p:stCondLst>
                                  <p:childTnLst>
                                    <p:set>
                                      <p:cBhvr>
                                        <p:cTn id="28" dur="1" fill="hold">
                                          <p:stCondLst>
                                            <p:cond delay="0"/>
                                          </p:stCondLst>
                                        </p:cTn>
                                        <p:tgtEl>
                                          <p:spTgt spid="64"/>
                                        </p:tgtEl>
                                        <p:attrNameLst>
                                          <p:attrName>style.visibility</p:attrName>
                                        </p:attrNameLst>
                                      </p:cBhvr>
                                      <p:to>
                                        <p:strVal val="visible"/>
                                      </p:to>
                                    </p:set>
                                    <p:anim calcmode="lin" valueType="num">
                                      <p:cBhvr>
                                        <p:cTn id="29" dur="500" fill="hold"/>
                                        <p:tgtEl>
                                          <p:spTgt spid="64"/>
                                        </p:tgtEl>
                                        <p:attrNameLst>
                                          <p:attrName>ppt_w</p:attrName>
                                        </p:attrNameLst>
                                      </p:cBhvr>
                                      <p:tavLst>
                                        <p:tav tm="0">
                                          <p:val>
                                            <p:fltVal val="0"/>
                                          </p:val>
                                        </p:tav>
                                        <p:tav tm="100000">
                                          <p:val>
                                            <p:strVal val="#ppt_w"/>
                                          </p:val>
                                        </p:tav>
                                      </p:tavLst>
                                    </p:anim>
                                    <p:anim calcmode="lin" valueType="num">
                                      <p:cBhvr>
                                        <p:cTn id="30" dur="500" fill="hold"/>
                                        <p:tgtEl>
                                          <p:spTgt spid="64"/>
                                        </p:tgtEl>
                                        <p:attrNameLst>
                                          <p:attrName>ppt_h</p:attrName>
                                        </p:attrNameLst>
                                      </p:cBhvr>
                                      <p:tavLst>
                                        <p:tav tm="0">
                                          <p:val>
                                            <p:fltVal val="0"/>
                                          </p:val>
                                        </p:tav>
                                        <p:tav tm="100000">
                                          <p:val>
                                            <p:strVal val="#ppt_h"/>
                                          </p:val>
                                        </p:tav>
                                      </p:tavLst>
                                    </p:anim>
                                    <p:anim calcmode="lin" valueType="num">
                                      <p:cBhvr>
                                        <p:cTn id="31" dur="500" fill="hold"/>
                                        <p:tgtEl>
                                          <p:spTgt spid="64"/>
                                        </p:tgtEl>
                                        <p:attrNameLst>
                                          <p:attrName>style.rotation</p:attrName>
                                        </p:attrNameLst>
                                      </p:cBhvr>
                                      <p:tavLst>
                                        <p:tav tm="0">
                                          <p:val>
                                            <p:fltVal val="360"/>
                                          </p:val>
                                        </p:tav>
                                        <p:tav tm="100000">
                                          <p:val>
                                            <p:fltVal val="0"/>
                                          </p:val>
                                        </p:tav>
                                      </p:tavLst>
                                    </p:anim>
                                    <p:animEffect transition="in" filter="fade">
                                      <p:cBhvr>
                                        <p:cTn id="32" dur="500"/>
                                        <p:tgtEl>
                                          <p:spTgt spid="64"/>
                                        </p:tgtEl>
                                      </p:cBhvr>
                                    </p:animEffect>
                                  </p:childTnLst>
                                </p:cTn>
                              </p:par>
                              <p:par>
                                <p:cTn id="33" presetID="49" presetClass="entr" presetSubtype="0" decel="100000" fill="hold" nodeType="withEffect">
                                  <p:stCondLst>
                                    <p:cond delay="250"/>
                                  </p:stCondLst>
                                  <p:childTnLst>
                                    <p:set>
                                      <p:cBhvr>
                                        <p:cTn id="34" dur="1" fill="hold">
                                          <p:stCondLst>
                                            <p:cond delay="0"/>
                                          </p:stCondLst>
                                        </p:cTn>
                                        <p:tgtEl>
                                          <p:spTgt spid="54"/>
                                        </p:tgtEl>
                                        <p:attrNameLst>
                                          <p:attrName>style.visibility</p:attrName>
                                        </p:attrNameLst>
                                      </p:cBhvr>
                                      <p:to>
                                        <p:strVal val="visible"/>
                                      </p:to>
                                    </p:set>
                                    <p:anim calcmode="lin" valueType="num">
                                      <p:cBhvr>
                                        <p:cTn id="35" dur="500" fill="hold"/>
                                        <p:tgtEl>
                                          <p:spTgt spid="54"/>
                                        </p:tgtEl>
                                        <p:attrNameLst>
                                          <p:attrName>ppt_w</p:attrName>
                                        </p:attrNameLst>
                                      </p:cBhvr>
                                      <p:tavLst>
                                        <p:tav tm="0">
                                          <p:val>
                                            <p:fltVal val="0"/>
                                          </p:val>
                                        </p:tav>
                                        <p:tav tm="100000">
                                          <p:val>
                                            <p:strVal val="#ppt_w"/>
                                          </p:val>
                                        </p:tav>
                                      </p:tavLst>
                                    </p:anim>
                                    <p:anim calcmode="lin" valueType="num">
                                      <p:cBhvr>
                                        <p:cTn id="36" dur="500" fill="hold"/>
                                        <p:tgtEl>
                                          <p:spTgt spid="54"/>
                                        </p:tgtEl>
                                        <p:attrNameLst>
                                          <p:attrName>ppt_h</p:attrName>
                                        </p:attrNameLst>
                                      </p:cBhvr>
                                      <p:tavLst>
                                        <p:tav tm="0">
                                          <p:val>
                                            <p:fltVal val="0"/>
                                          </p:val>
                                        </p:tav>
                                        <p:tav tm="100000">
                                          <p:val>
                                            <p:strVal val="#ppt_h"/>
                                          </p:val>
                                        </p:tav>
                                      </p:tavLst>
                                    </p:anim>
                                    <p:anim calcmode="lin" valueType="num">
                                      <p:cBhvr>
                                        <p:cTn id="37" dur="500" fill="hold"/>
                                        <p:tgtEl>
                                          <p:spTgt spid="54"/>
                                        </p:tgtEl>
                                        <p:attrNameLst>
                                          <p:attrName>style.rotation</p:attrName>
                                        </p:attrNameLst>
                                      </p:cBhvr>
                                      <p:tavLst>
                                        <p:tav tm="0">
                                          <p:val>
                                            <p:fltVal val="360"/>
                                          </p:val>
                                        </p:tav>
                                        <p:tav tm="100000">
                                          <p:val>
                                            <p:fltVal val="0"/>
                                          </p:val>
                                        </p:tav>
                                      </p:tavLst>
                                    </p:anim>
                                    <p:animEffect transition="in" filter="fade">
                                      <p:cBhvr>
                                        <p:cTn id="38" dur="500"/>
                                        <p:tgtEl>
                                          <p:spTgt spid="54"/>
                                        </p:tgtEl>
                                      </p:cBhvr>
                                    </p:animEffect>
                                  </p:childTnLst>
                                </p:cTn>
                              </p:par>
                            </p:childTnLst>
                          </p:cTn>
                        </p:par>
                        <p:par>
                          <p:cTn id="39" fill="hold">
                            <p:stCondLst>
                              <p:cond delay="1500"/>
                            </p:stCondLst>
                            <p:childTnLst>
                              <p:par>
                                <p:cTn id="40" presetID="10" presetClass="entr" presetSubtype="0" fill="hold" grpId="0" nodeType="afterEffect">
                                  <p:stCondLst>
                                    <p:cond delay="0"/>
                                  </p:stCondLst>
                                  <p:childTnLst>
                                    <p:set>
                                      <p:cBhvr>
                                        <p:cTn id="41" dur="1" fill="hold">
                                          <p:stCondLst>
                                            <p:cond delay="0"/>
                                          </p:stCondLst>
                                        </p:cTn>
                                        <p:tgtEl>
                                          <p:spTgt spid="53"/>
                                        </p:tgtEl>
                                        <p:attrNameLst>
                                          <p:attrName>style.visibility</p:attrName>
                                        </p:attrNameLst>
                                      </p:cBhvr>
                                      <p:to>
                                        <p:strVal val="visible"/>
                                      </p:to>
                                    </p:set>
                                    <p:animEffect transition="in" filter="fade">
                                      <p:cBhvr>
                                        <p:cTn id="42" dur="500"/>
                                        <p:tgtEl>
                                          <p:spTgt spid="53"/>
                                        </p:tgtEl>
                                      </p:cBhvr>
                                    </p:animEffect>
                                  </p:childTnLst>
                                </p:cTn>
                              </p:par>
                              <p:par>
                                <p:cTn id="43" presetID="10" presetClass="entr" presetSubtype="0" fill="hold" nodeType="withEffect">
                                  <p:stCondLst>
                                    <p:cond delay="0"/>
                                  </p:stCondLst>
                                  <p:childTnLst>
                                    <p:set>
                                      <p:cBhvr>
                                        <p:cTn id="44" dur="1" fill="hold">
                                          <p:stCondLst>
                                            <p:cond delay="0"/>
                                          </p:stCondLst>
                                        </p:cTn>
                                        <p:tgtEl>
                                          <p:spTgt spid="50"/>
                                        </p:tgtEl>
                                        <p:attrNameLst>
                                          <p:attrName>style.visibility</p:attrName>
                                        </p:attrNameLst>
                                      </p:cBhvr>
                                      <p:to>
                                        <p:strVal val="visible"/>
                                      </p:to>
                                    </p:set>
                                    <p:animEffect transition="in" filter="fade">
                                      <p:cBhvr>
                                        <p:cTn id="45" dur="500"/>
                                        <p:tgtEl>
                                          <p:spTgt spid="50"/>
                                        </p:tgtEl>
                                      </p:cBhvr>
                                    </p:animEffect>
                                  </p:childTnLst>
                                </p:cTn>
                              </p:par>
                              <p:par>
                                <p:cTn id="46" presetID="49" presetClass="entr" presetSubtype="0" decel="100000" fill="hold" nodeType="withEffect">
                                  <p:stCondLst>
                                    <p:cond delay="0"/>
                                  </p:stCondLst>
                                  <p:childTnLst>
                                    <p:set>
                                      <p:cBhvr>
                                        <p:cTn id="47" dur="1" fill="hold">
                                          <p:stCondLst>
                                            <p:cond delay="0"/>
                                          </p:stCondLst>
                                        </p:cTn>
                                        <p:tgtEl>
                                          <p:spTgt spid="50"/>
                                        </p:tgtEl>
                                        <p:attrNameLst>
                                          <p:attrName>style.visibility</p:attrName>
                                        </p:attrNameLst>
                                      </p:cBhvr>
                                      <p:to>
                                        <p:strVal val="visible"/>
                                      </p:to>
                                    </p:set>
                                    <p:anim calcmode="lin" valueType="num">
                                      <p:cBhvr>
                                        <p:cTn id="48" dur="500" fill="hold"/>
                                        <p:tgtEl>
                                          <p:spTgt spid="50"/>
                                        </p:tgtEl>
                                        <p:attrNameLst>
                                          <p:attrName>ppt_w</p:attrName>
                                        </p:attrNameLst>
                                      </p:cBhvr>
                                      <p:tavLst>
                                        <p:tav tm="0">
                                          <p:val>
                                            <p:fltVal val="0"/>
                                          </p:val>
                                        </p:tav>
                                        <p:tav tm="100000">
                                          <p:val>
                                            <p:strVal val="#ppt_w"/>
                                          </p:val>
                                        </p:tav>
                                      </p:tavLst>
                                    </p:anim>
                                    <p:anim calcmode="lin" valueType="num">
                                      <p:cBhvr>
                                        <p:cTn id="49" dur="500" fill="hold"/>
                                        <p:tgtEl>
                                          <p:spTgt spid="50"/>
                                        </p:tgtEl>
                                        <p:attrNameLst>
                                          <p:attrName>ppt_h</p:attrName>
                                        </p:attrNameLst>
                                      </p:cBhvr>
                                      <p:tavLst>
                                        <p:tav tm="0">
                                          <p:val>
                                            <p:fltVal val="0"/>
                                          </p:val>
                                        </p:tav>
                                        <p:tav tm="100000">
                                          <p:val>
                                            <p:strVal val="#ppt_h"/>
                                          </p:val>
                                        </p:tav>
                                      </p:tavLst>
                                    </p:anim>
                                    <p:anim calcmode="lin" valueType="num">
                                      <p:cBhvr>
                                        <p:cTn id="50" dur="500" fill="hold"/>
                                        <p:tgtEl>
                                          <p:spTgt spid="50"/>
                                        </p:tgtEl>
                                        <p:attrNameLst>
                                          <p:attrName>style.rotation</p:attrName>
                                        </p:attrNameLst>
                                      </p:cBhvr>
                                      <p:tavLst>
                                        <p:tav tm="0">
                                          <p:val>
                                            <p:fltVal val="360"/>
                                          </p:val>
                                        </p:tav>
                                        <p:tav tm="100000">
                                          <p:val>
                                            <p:fltVal val="0"/>
                                          </p:val>
                                        </p:tav>
                                      </p:tavLst>
                                    </p:anim>
                                    <p:animEffect transition="in" filter="fade">
                                      <p:cBhvr>
                                        <p:cTn id="51"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63" grpId="0">
        <p:tmplLst>
          <p:tmpl>
            <p:tnLst>
              <p:par>
                <p:cTn presetID="10" presetClass="entr" presetSubtype="0" fill="hold" nodeType="withEffect">
                  <p:stCondLst>
                    <p:cond delay="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childTnLst>
                </p:cTn>
              </p:par>
            </p:tnLst>
          </p:tmpl>
        </p:tmplLst>
      </p:bldP>
      <p:bldP spid="53" grpId="0" animBg="1"/>
      <p:bldP spid="67" grpId="0"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04" y="1933395"/>
            <a:ext cx="11430000" cy="1398844"/>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cxnSp>
        <p:nvCxnSpPr>
          <p:cNvPr id="5" name="Straight Connector 4"/>
          <p:cNvCxnSpPr/>
          <p:nvPr userDrawn="1"/>
        </p:nvCxnSpPr>
        <p:spPr>
          <a:xfrm>
            <a:off x="370268" y="504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dirty="0" smtClean="0"/>
              <a:t>Click to edit Master title style</a:t>
            </a:r>
            <a:endParaRPr lang="en-US" dirty="0"/>
          </a:p>
        </p:txBody>
      </p:sp>
      <p:sp>
        <p:nvSpPr>
          <p:cNvPr id="8" name="Text Placeholder 2"/>
          <p:cNvSpPr>
            <a:spLocks noGrp="1"/>
          </p:cNvSpPr>
          <p:nvPr>
            <p:ph type="body" idx="13"/>
          </p:nvPr>
        </p:nvSpPr>
        <p:spPr>
          <a:xfrm>
            <a:off x="283464" y="1426464"/>
            <a:ext cx="11430000" cy="350865"/>
          </a:xfrm>
        </p:spPr>
        <p:txBody>
          <a:bodyPr tIns="0" bIns="0" anchor="t"/>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Tree>
    <p:extLst>
      <p:ext uri="{BB962C8B-B14F-4D97-AF65-F5344CB8AC3E}">
        <p14:creationId xmlns:p14="http://schemas.microsoft.com/office/powerpoint/2010/main" val="368187025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2" name="Title 1"/>
          <p:cNvSpPr>
            <a:spLocks noGrp="1"/>
          </p:cNvSpPr>
          <p:nvPr>
            <p:ph type="title"/>
          </p:nvPr>
        </p:nvSpPr>
        <p:spPr>
          <a:xfrm>
            <a:off x="283464" y="5723886"/>
            <a:ext cx="11430000" cy="507831"/>
          </a:xfrm>
        </p:spPr>
        <p:txBody>
          <a:bodyPr/>
          <a:lstStyle>
            <a:lvl1pPr>
              <a:defRPr>
                <a:latin typeface="Qualcomm Office Bold" pitchFamily="34" charset="0"/>
              </a:defRPr>
            </a:lvl1pPr>
          </a:lstStyle>
          <a:p>
            <a:r>
              <a:rPr lang="en-US" smtClean="0"/>
              <a:t>Click to edit Master title style</a:t>
            </a:r>
            <a:endParaRPr lang="en-US" dirty="0"/>
          </a:p>
        </p:txBody>
      </p:sp>
      <p:cxnSp>
        <p:nvCxnSpPr>
          <p:cNvPr id="7" name="Straight Connector 6"/>
          <p:cNvCxnSpPr/>
          <p:nvPr userDrawn="1"/>
        </p:nvCxnSpPr>
        <p:spPr>
          <a:xfrm>
            <a:off x="379412" y="5469879"/>
            <a:ext cx="11430000" cy="0"/>
          </a:xfrm>
          <a:prstGeom prst="line">
            <a:avLst/>
          </a:prstGeom>
          <a:ln w="381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405019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hank you">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useBgFill="1">
        <p:nvSpPr>
          <p:cNvPr id="49" name="Rectangle 4"/>
          <p:cNvSpPr/>
          <p:nvPr userDrawn="1"/>
        </p:nvSpPr>
        <p:spPr bwMode="gray">
          <a:xfrm>
            <a:off x="50117" y="6472429"/>
            <a:ext cx="4353601" cy="316449"/>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Qualcomm Office Regular" pitchFamily="34" charset="0"/>
            </a:endParaRPr>
          </a:p>
        </p:txBody>
      </p:sp>
      <p:cxnSp>
        <p:nvCxnSpPr>
          <p:cNvPr id="17" name="Straight Connector 16"/>
          <p:cNvCxnSpPr/>
          <p:nvPr userDrawn="1"/>
        </p:nvCxnSpPr>
        <p:spPr>
          <a:xfrm>
            <a:off x="374904" y="502920"/>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7" name="balloon"/>
          <p:cNvGrpSpPr/>
          <p:nvPr userDrawn="1"/>
        </p:nvGrpSpPr>
        <p:grpSpPr bwMode="black">
          <a:xfrm>
            <a:off x="10136805" y="4128218"/>
            <a:ext cx="547687" cy="1101725"/>
            <a:chOff x="9654651" y="4161470"/>
            <a:chExt cx="547687" cy="1101725"/>
          </a:xfrm>
        </p:grpSpPr>
        <p:sp>
          <p:nvSpPr>
            <p:cNvPr id="8"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2"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2"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23" name="Freeform 17"/>
          <p:cNvSpPr>
            <a:spLocks noEditPoints="1"/>
          </p:cNvSpPr>
          <p:nvPr userDrawn="1"/>
        </p:nvSpPr>
        <p:spPr bwMode="black">
          <a:xfrm>
            <a:off x="10774979" y="4016661"/>
            <a:ext cx="752475" cy="506412"/>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45" name="sun"/>
          <p:cNvGrpSpPr/>
          <p:nvPr userDrawn="1"/>
        </p:nvGrpSpPr>
        <p:grpSpPr bwMode="black">
          <a:xfrm>
            <a:off x="10894042" y="3518186"/>
            <a:ext cx="352425" cy="349250"/>
            <a:chOff x="6678613" y="2182813"/>
            <a:chExt cx="352425" cy="349250"/>
          </a:xfrm>
          <a:solidFill>
            <a:schemeClr val="accent5"/>
          </a:solidFill>
        </p:grpSpPr>
        <p:sp>
          <p:nvSpPr>
            <p:cNvPr id="24"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5"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6"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8"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0"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8"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9"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0"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46" name="Group 45"/>
          <p:cNvGrpSpPr/>
          <p:nvPr userDrawn="1"/>
        </p:nvGrpSpPr>
        <p:grpSpPr bwMode="black">
          <a:xfrm>
            <a:off x="9096992" y="3611848"/>
            <a:ext cx="1620837" cy="842963"/>
            <a:chOff x="8614838" y="3645100"/>
            <a:chExt cx="1620837" cy="842963"/>
          </a:xfrm>
        </p:grpSpPr>
        <p:sp>
          <p:nvSpPr>
            <p:cNvPr id="11"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4"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6" name="compass"/>
          <p:cNvGrpSpPr/>
          <p:nvPr userDrawn="1"/>
        </p:nvGrpSpPr>
        <p:grpSpPr bwMode="black">
          <a:xfrm>
            <a:off x="9920062" y="5150433"/>
            <a:ext cx="985962" cy="985962"/>
            <a:chOff x="7363812" y="1203877"/>
            <a:chExt cx="985962" cy="985962"/>
          </a:xfrm>
        </p:grpSpPr>
        <p:grpSp>
          <p:nvGrpSpPr>
            <p:cNvPr id="48" name="Group 47"/>
            <p:cNvGrpSpPr/>
            <p:nvPr userDrawn="1"/>
          </p:nvGrpSpPr>
          <p:grpSpPr bwMode="black">
            <a:xfrm>
              <a:off x="7388481" y="1278552"/>
              <a:ext cx="936625" cy="836612"/>
              <a:chOff x="9475263" y="5255258"/>
              <a:chExt cx="936625" cy="836612"/>
            </a:xfrm>
          </p:grpSpPr>
          <p:sp>
            <p:nvSpPr>
              <p:cNvPr id="13"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6"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8"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9" name="Oval 13"/>
              <p:cNvSpPr>
                <a:spLocks noChangeArrowheads="1"/>
              </p:cNvSpPr>
              <p:nvPr userDrawn="1"/>
            </p:nvSpPr>
            <p:spPr bwMode="black">
              <a:xfrm>
                <a:off x="9880076" y="5626733"/>
                <a:ext cx="93662" cy="93662"/>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3" name="Rectangle 2"/>
            <p:cNvSpPr/>
            <p:nvPr userDrawn="1"/>
          </p:nvSpPr>
          <p:spPr bwMode="black">
            <a:xfrm>
              <a:off x="7363812" y="1203877"/>
              <a:ext cx="985962" cy="985962"/>
            </a:xfrm>
            <a:prstGeom prst="rect">
              <a:avLst/>
            </a:prstGeom>
            <a:noFill/>
            <a:ln>
              <a:noFill/>
            </a:ln>
            <a:extLst/>
          </p:spPr>
          <p:txBody>
            <a:bodyPr vert="horz" wrap="square" lIns="91440" tIns="45720" rIns="91440" bIns="45720" numCol="1" rtlCol="0" anchor="t" anchorCtr="0" compatLnSpc="1">
              <a:prstTxWarp prst="textNoShape">
                <a:avLst/>
              </a:prstTxWarp>
            </a:bodyPr>
            <a:lstStyle/>
            <a:p>
              <a:pPr algn="ctr"/>
              <a:endParaRPr lang="en-US" dirty="0">
                <a:latin typeface="Qualcomm Office Regular" pitchFamily="34" charset="0"/>
              </a:endParaRPr>
            </a:p>
          </p:txBody>
        </p:sp>
      </p:grpSp>
      <p:grpSp>
        <p:nvGrpSpPr>
          <p:cNvPr id="50" name="Group 49"/>
          <p:cNvGrpSpPr/>
          <p:nvPr userDrawn="1"/>
        </p:nvGrpSpPr>
        <p:grpSpPr>
          <a:xfrm>
            <a:off x="283464" y="3388539"/>
            <a:ext cx="9448609" cy="3256809"/>
            <a:chOff x="258525" y="3664444"/>
            <a:chExt cx="9448609" cy="3256809"/>
          </a:xfrm>
        </p:grpSpPr>
        <p:sp>
          <p:nvSpPr>
            <p:cNvPr id="51" name="TextBox 50"/>
            <p:cNvSpPr txBox="1"/>
            <p:nvPr userDrawn="1"/>
          </p:nvSpPr>
          <p:spPr>
            <a:xfrm>
              <a:off x="359826" y="5101036"/>
              <a:ext cx="9347308" cy="704143"/>
            </a:xfrm>
            <a:prstGeom prst="rect">
              <a:avLst/>
            </a:prstGeom>
            <a:noFill/>
          </p:spPr>
          <p:txBody>
            <a:bodyPr wrap="square" lIns="0" bIns="0" rtlCol="0" anchor="b" anchorCtr="0">
              <a:noAutofit/>
            </a:bodyPr>
            <a:lstStyle/>
            <a:p>
              <a:pPr marL="0" marR="0" lvl="1" indent="0" algn="l" defTabSz="914400" rtl="0" eaLnBrk="1" fontAlgn="auto" latinLnBrk="0" hangingPunct="1">
                <a:lnSpc>
                  <a:spcPct val="90000"/>
                </a:lnSpc>
                <a:spcBef>
                  <a:spcPts val="0"/>
                </a:spcBef>
                <a:spcAft>
                  <a:spcPts val="0"/>
                </a:spcAft>
                <a:buClr>
                  <a:schemeClr val="accent1"/>
                </a:buClr>
                <a:buSzPct val="110000"/>
                <a:buFontTx/>
                <a:buNone/>
                <a:tabLst/>
                <a:defRPr/>
              </a:pPr>
              <a:r>
                <a:rPr lang="en-US" sz="2000" b="0" kern="1200" baseline="0" dirty="0" smtClean="0">
                  <a:solidFill>
                    <a:schemeClr val="bg1"/>
                  </a:solidFill>
                  <a:latin typeface="Qualcomm Office Regular" pitchFamily="34" charset="0"/>
                  <a:ea typeface="+mn-ea"/>
                  <a:cs typeface="Arial" pitchFamily="34" charset="0"/>
                </a:rPr>
                <a:t>For more information on Qualcomm, visit us at: </a:t>
              </a:r>
              <a:br>
                <a:rPr lang="en-US" sz="2000" b="0" kern="1200" baseline="0" dirty="0" smtClean="0">
                  <a:solidFill>
                    <a:schemeClr val="bg1"/>
                  </a:solidFill>
                  <a:latin typeface="Qualcomm Office Regular" pitchFamily="34" charset="0"/>
                  <a:ea typeface="+mn-ea"/>
                  <a:cs typeface="Arial" pitchFamily="34" charset="0"/>
                </a:rPr>
              </a:br>
              <a:r>
                <a:rPr lang="en-US" sz="2000" b="0" kern="1200" baseline="0" dirty="0" smtClean="0">
                  <a:solidFill>
                    <a:schemeClr val="bg1"/>
                  </a:solidFill>
                  <a:latin typeface="Qualcomm Office Regular" pitchFamily="34" charset="0"/>
                  <a:ea typeface="+mn-ea"/>
                  <a:cs typeface="Arial" pitchFamily="34" charset="0"/>
                </a:rPr>
                <a:t>www.qualcomm.com &amp; www.qualcomm.com/blog </a:t>
              </a:r>
            </a:p>
          </p:txBody>
        </p:sp>
        <p:sp>
          <p:nvSpPr>
            <p:cNvPr id="52" name="Subtitle 2"/>
            <p:cNvSpPr txBox="1">
              <a:spLocks/>
            </p:cNvSpPr>
            <p:nvPr userDrawn="1"/>
          </p:nvSpPr>
          <p:spPr bwMode="gray">
            <a:xfrm>
              <a:off x="264414" y="6028030"/>
              <a:ext cx="8883135" cy="893223"/>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000" kern="1200" baseline="0" dirty="0" smtClean="0">
                  <a:solidFill>
                    <a:schemeClr val="bg1"/>
                  </a:solidFill>
                  <a:latin typeface="+mn-lt"/>
                  <a:ea typeface="+mn-ea"/>
                  <a:cs typeface="Arial" pitchFamily="34" charset="0"/>
                </a:rPr>
                <a:t>© 2013 Qualcomm Incorporated. All rights reserved. Qualcomm, Snapdragon, and Gobi are trademarks of Qualcomm Incorporated, registered in the United States and other countries. </a:t>
              </a:r>
              <a:r>
                <a:rPr lang="en-US" sz="1000" kern="1200" baseline="0" dirty="0" err="1" smtClean="0">
                  <a:solidFill>
                    <a:schemeClr val="bg1"/>
                  </a:solidFill>
                  <a:latin typeface="+mn-lt"/>
                  <a:ea typeface="+mn-ea"/>
                  <a:cs typeface="Arial" pitchFamily="34" charset="0"/>
                </a:rPr>
                <a:t>Vuforia</a:t>
              </a:r>
              <a:r>
                <a:rPr lang="en-US" sz="1000" kern="1200" baseline="0" dirty="0" smtClean="0">
                  <a:solidFill>
                    <a:schemeClr val="bg1"/>
                  </a:solidFill>
                  <a:latin typeface="+mn-lt"/>
                  <a:ea typeface="+mn-ea"/>
                  <a:cs typeface="Arial" pitchFamily="34" charset="0"/>
                </a:rPr>
                <a:t> and Wireless Reach are trademarks of Qualcomm Incorporated. Atheros and </a:t>
              </a:r>
              <a:r>
                <a:rPr lang="en-US" sz="1000" kern="1200" baseline="0" dirty="0" err="1" smtClean="0">
                  <a:solidFill>
                    <a:schemeClr val="bg1"/>
                  </a:solidFill>
                  <a:latin typeface="+mn-lt"/>
                  <a:ea typeface="+mn-ea"/>
                  <a:cs typeface="Arial" pitchFamily="34" charset="0"/>
                </a:rPr>
                <a:t>Skifta</a:t>
              </a:r>
              <a:r>
                <a:rPr lang="en-US" sz="1000" kern="1200" baseline="0" dirty="0" smtClean="0">
                  <a:solidFill>
                    <a:schemeClr val="bg1"/>
                  </a:solidFill>
                  <a:latin typeface="+mn-lt"/>
                  <a:ea typeface="+mn-ea"/>
                  <a:cs typeface="Arial" pitchFamily="34" charset="0"/>
                </a:rPr>
                <a:t> are trademarks of Qualcomm Atheros, Inc., registered in the united States and other countries. </a:t>
              </a:r>
              <a:r>
                <a:rPr lang="en-US" sz="1000" kern="1200" baseline="0" dirty="0" err="1" smtClean="0">
                  <a:solidFill>
                    <a:schemeClr val="bg1"/>
                  </a:solidFill>
                  <a:latin typeface="+mn-lt"/>
                  <a:ea typeface="+mn-ea"/>
                  <a:cs typeface="Arial" pitchFamily="34" charset="0"/>
                </a:rPr>
                <a:t>Hy</a:t>
              </a:r>
              <a:r>
                <a:rPr lang="en-US" sz="1000" kern="1200" baseline="0" dirty="0" smtClean="0">
                  <a:solidFill>
                    <a:schemeClr val="bg1"/>
                  </a:solidFill>
                  <a:latin typeface="+mn-lt"/>
                  <a:ea typeface="+mn-ea"/>
                  <a:cs typeface="Arial" pitchFamily="34" charset="0"/>
                </a:rPr>
                <a:t>-Fi is a trademark of Qualcomm Atheros, Inc. </a:t>
              </a:r>
              <a:r>
                <a:rPr lang="en-US" sz="1000" kern="1200" baseline="0" dirty="0" err="1" smtClean="0">
                  <a:solidFill>
                    <a:schemeClr val="bg1"/>
                  </a:solidFill>
                  <a:latin typeface="+mn-lt"/>
                  <a:ea typeface="+mn-ea"/>
                  <a:cs typeface="Arial" pitchFamily="34" charset="0"/>
                </a:rPr>
                <a:t>Alljoyn</a:t>
              </a:r>
              <a:r>
                <a:rPr lang="en-US" sz="1000" kern="1200" baseline="0" dirty="0" smtClean="0">
                  <a:solidFill>
                    <a:schemeClr val="bg1"/>
                  </a:solidFill>
                  <a:latin typeface="+mn-lt"/>
                  <a:ea typeface="+mn-ea"/>
                  <a:cs typeface="Arial" pitchFamily="34" charset="0"/>
                </a:rPr>
                <a:t> is a trademark of Qualcomm Innovation Center, Inc., registered in the United States and other countries. Other products and brand names may be trademarks or registered trademarks of their respective owners.</a:t>
              </a:r>
              <a:r>
                <a:rPr lang="en-US" sz="1000" kern="1200" baseline="0" dirty="0" smtClean="0">
                  <a:solidFill>
                    <a:schemeClr val="bg1"/>
                  </a:solidFill>
                  <a:effectLst/>
                  <a:latin typeface="+mn-lt"/>
                  <a:ea typeface="+mn-ea"/>
                  <a:cs typeface="Arial" pitchFamily="34" charset="0"/>
                </a:rPr>
                <a:t> </a:t>
              </a:r>
              <a:endParaRPr lang="en-US" sz="1000" kern="1200" baseline="0" dirty="0">
                <a:solidFill>
                  <a:schemeClr val="bg1"/>
                </a:solidFill>
                <a:effectLst/>
                <a:latin typeface="+mn-lt"/>
                <a:ea typeface="+mn-ea"/>
                <a:cs typeface="Arial" pitchFamily="34" charset="0"/>
              </a:endParaRPr>
            </a:p>
          </p:txBody>
        </p:sp>
        <p:sp>
          <p:nvSpPr>
            <p:cNvPr id="53" name="TextBox 52"/>
            <p:cNvSpPr txBox="1"/>
            <p:nvPr userDrawn="1"/>
          </p:nvSpPr>
          <p:spPr>
            <a:xfrm>
              <a:off x="258525" y="3664444"/>
              <a:ext cx="7362908" cy="798680"/>
            </a:xfrm>
            <a:prstGeom prst="rect">
              <a:avLst/>
            </a:prstGeom>
            <a:noFill/>
          </p:spPr>
          <p:txBody>
            <a:bodyPr wrap="square" rtlCol="0">
              <a:spAutoFit/>
            </a:bodyPr>
            <a:lstStyle/>
            <a:p>
              <a:pPr marL="0" algn="l" defTabSz="914400" rtl="0" eaLnBrk="1" latinLnBrk="0" hangingPunct="1">
                <a:lnSpc>
                  <a:spcPct val="85000"/>
                </a:lnSpc>
                <a:spcBef>
                  <a:spcPct val="0"/>
                </a:spcBef>
                <a:buNone/>
              </a:pPr>
              <a:r>
                <a:rPr lang="en-US" sz="5400" kern="1200" baseline="0" dirty="0" smtClean="0">
                  <a:solidFill>
                    <a:srgbClr val="FFFFFF"/>
                  </a:solidFill>
                  <a:latin typeface="Qualcomm Office Bold" pitchFamily="34" charset="0"/>
                  <a:ea typeface="+mj-ea"/>
                  <a:cs typeface="Arial" pitchFamily="34" charset="0"/>
                </a:rPr>
                <a:t>Thank you</a:t>
              </a:r>
              <a:endParaRPr lang="en-US" sz="5400" kern="1200" baseline="0" dirty="0">
                <a:solidFill>
                  <a:srgbClr val="FFFFFF"/>
                </a:solidFill>
                <a:latin typeface="Qualcomm Office Bold" pitchFamily="34" charset="0"/>
                <a:ea typeface="+mj-ea"/>
                <a:cs typeface="Arial" pitchFamily="34" charset="0"/>
              </a:endParaRPr>
            </a:p>
          </p:txBody>
        </p:sp>
        <p:grpSp>
          <p:nvGrpSpPr>
            <p:cNvPr id="54" name="Group 53"/>
            <p:cNvGrpSpPr/>
            <p:nvPr userDrawn="1"/>
          </p:nvGrpSpPr>
          <p:grpSpPr>
            <a:xfrm>
              <a:off x="259166" y="4586612"/>
              <a:ext cx="4834393" cy="424732"/>
              <a:chOff x="408334" y="1711578"/>
              <a:chExt cx="4834393" cy="424732"/>
            </a:xfrm>
          </p:grpSpPr>
          <p:sp>
            <p:nvSpPr>
              <p:cNvPr id="55" name="TextBox 54"/>
              <p:cNvSpPr txBox="1"/>
              <p:nvPr userDrawn="1"/>
            </p:nvSpPr>
            <p:spPr>
              <a:xfrm>
                <a:off x="408334" y="1711578"/>
                <a:ext cx="4834393" cy="424732"/>
              </a:xfrm>
              <a:prstGeom prst="rect">
                <a:avLst/>
              </a:prstGeom>
              <a:noFill/>
            </p:spPr>
            <p:txBody>
              <a:bodyPr wrap="square" rtlCol="0">
                <a:spAutoFit/>
              </a:bodyPr>
              <a:lstStyle/>
              <a:p>
                <a:pPr marL="0" marR="0" indent="0" algn="l" defTabSz="914400" rtl="0" eaLnBrk="1" fontAlgn="auto" latinLnBrk="0" hangingPunct="1">
                  <a:lnSpc>
                    <a:spcPct val="90000"/>
                  </a:lnSpc>
                  <a:spcBef>
                    <a:spcPts val="0"/>
                  </a:spcBef>
                  <a:spcAft>
                    <a:spcPts val="0"/>
                  </a:spcAft>
                  <a:buClrTx/>
                  <a:buSzTx/>
                  <a:buFontTx/>
                  <a:buNone/>
                  <a:tabLst/>
                  <a:defRPr/>
                </a:pPr>
                <a:r>
                  <a:rPr lang="en-US" sz="2400" kern="1200" baseline="0" dirty="0" smtClean="0">
                    <a:solidFill>
                      <a:schemeClr val="bg1"/>
                    </a:solidFill>
                    <a:latin typeface="Qualcomm Office Regular" pitchFamily="34" charset="0"/>
                    <a:ea typeface="+mn-ea"/>
                    <a:cs typeface="Arial" pitchFamily="34" charset="0"/>
                  </a:rPr>
                  <a:t>Follow us on:</a:t>
                </a:r>
              </a:p>
            </p:txBody>
          </p:sp>
          <p:sp>
            <p:nvSpPr>
              <p:cNvPr id="56" name="Freeform 12">
                <a:hlinkClick r:id="rId2"/>
              </p:cNvPr>
              <p:cNvSpPr>
                <a:spLocks noChangeAspect="1"/>
              </p:cNvSpPr>
              <p:nvPr userDrawn="1"/>
            </p:nvSpPr>
            <p:spPr bwMode="auto">
              <a:xfrm>
                <a:off x="2753349" y="1750208"/>
                <a:ext cx="427605" cy="34747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pic>
            <p:nvPicPr>
              <p:cNvPr id="57" name="Picture 2">
                <a:hlinkClick r:id="rId3"/>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2414481" y="1750208"/>
                <a:ext cx="162255" cy="347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spTree>
    <p:extLst>
      <p:ext uri="{BB962C8B-B14F-4D97-AF65-F5344CB8AC3E}">
        <p14:creationId xmlns:p14="http://schemas.microsoft.com/office/powerpoint/2010/main" val="764945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2000"/>
                                        <p:tgtEl>
                                          <p:spTgt spid="46"/>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2000"/>
                                        <p:tgtEl>
                                          <p:spTgt spid="23"/>
                                        </p:tgtEl>
                                      </p:cBhvr>
                                    </p:animEffect>
                                  </p:childTnLst>
                                </p:cTn>
                              </p:par>
                              <p:par>
                                <p:cTn id="11" presetID="42" presetClass="entr" presetSubtype="0" fill="hold" nodeType="withEffect">
                                  <p:stCondLst>
                                    <p:cond delay="1000"/>
                                  </p:stCondLst>
                                  <p:childTnLst>
                                    <p:set>
                                      <p:cBhvr>
                                        <p:cTn id="12" dur="1" fill="hold">
                                          <p:stCondLst>
                                            <p:cond delay="0"/>
                                          </p:stCondLst>
                                        </p:cTn>
                                        <p:tgtEl>
                                          <p:spTgt spid="45"/>
                                        </p:tgtEl>
                                        <p:attrNameLst>
                                          <p:attrName>style.visibility</p:attrName>
                                        </p:attrNameLst>
                                      </p:cBhvr>
                                      <p:to>
                                        <p:strVal val="visible"/>
                                      </p:to>
                                    </p:set>
                                    <p:animEffect transition="in" filter="fade">
                                      <p:cBhvr>
                                        <p:cTn id="13" dur="1800"/>
                                        <p:tgtEl>
                                          <p:spTgt spid="45"/>
                                        </p:tgtEl>
                                      </p:cBhvr>
                                    </p:animEffect>
                                    <p:anim calcmode="lin" valueType="num">
                                      <p:cBhvr>
                                        <p:cTn id="14" dur="1800" fill="hold"/>
                                        <p:tgtEl>
                                          <p:spTgt spid="45"/>
                                        </p:tgtEl>
                                        <p:attrNameLst>
                                          <p:attrName>ppt_x</p:attrName>
                                        </p:attrNameLst>
                                      </p:cBhvr>
                                      <p:tavLst>
                                        <p:tav tm="0">
                                          <p:val>
                                            <p:strVal val="#ppt_x"/>
                                          </p:val>
                                        </p:tav>
                                        <p:tav tm="100000">
                                          <p:val>
                                            <p:strVal val="#ppt_x"/>
                                          </p:val>
                                        </p:tav>
                                      </p:tavLst>
                                    </p:anim>
                                    <p:anim calcmode="lin" valueType="num">
                                      <p:cBhvr>
                                        <p:cTn id="15" dur="1800" fill="hold"/>
                                        <p:tgtEl>
                                          <p:spTgt spid="45"/>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700"/>
                                  </p:stCondLst>
                                  <p:childTnLst>
                                    <p:set>
                                      <p:cBhvr>
                                        <p:cTn id="17" dur="1" fill="hold">
                                          <p:stCondLst>
                                            <p:cond delay="0"/>
                                          </p:stCondLst>
                                        </p:cTn>
                                        <p:tgtEl>
                                          <p:spTgt spid="47"/>
                                        </p:tgtEl>
                                        <p:attrNameLst>
                                          <p:attrName>style.visibility</p:attrName>
                                        </p:attrNameLst>
                                      </p:cBhvr>
                                      <p:to>
                                        <p:strVal val="visible"/>
                                      </p:to>
                                    </p:set>
                                    <p:animEffect transition="in" filter="fade">
                                      <p:cBhvr>
                                        <p:cTn id="18" dur="1400"/>
                                        <p:tgtEl>
                                          <p:spTgt spid="47"/>
                                        </p:tgtEl>
                                      </p:cBhvr>
                                    </p:animEffect>
                                    <p:anim calcmode="lin" valueType="num">
                                      <p:cBhvr>
                                        <p:cTn id="19" dur="1400" fill="hold"/>
                                        <p:tgtEl>
                                          <p:spTgt spid="47"/>
                                        </p:tgtEl>
                                        <p:attrNameLst>
                                          <p:attrName>ppt_x</p:attrName>
                                        </p:attrNameLst>
                                      </p:cBhvr>
                                      <p:tavLst>
                                        <p:tav tm="0">
                                          <p:val>
                                            <p:strVal val="#ppt_x"/>
                                          </p:val>
                                        </p:tav>
                                        <p:tav tm="100000">
                                          <p:val>
                                            <p:strVal val="#ppt_x"/>
                                          </p:val>
                                        </p:tav>
                                      </p:tavLst>
                                    </p:anim>
                                    <p:anim calcmode="lin" valueType="num">
                                      <p:cBhvr>
                                        <p:cTn id="20" dur="1400" fill="hold"/>
                                        <p:tgtEl>
                                          <p:spTgt spid="47"/>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70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400"/>
                                        <p:tgtEl>
                                          <p:spTgt spid="6"/>
                                        </p:tgtEl>
                                      </p:cBhvr>
                                    </p:animEffect>
                                    <p:anim calcmode="lin" valueType="num">
                                      <p:cBhvr>
                                        <p:cTn id="24" dur="1400" fill="hold"/>
                                        <p:tgtEl>
                                          <p:spTgt spid="6"/>
                                        </p:tgtEl>
                                        <p:attrNameLst>
                                          <p:attrName>ppt_x</p:attrName>
                                        </p:attrNameLst>
                                      </p:cBhvr>
                                      <p:tavLst>
                                        <p:tav tm="0">
                                          <p:val>
                                            <p:strVal val="#ppt_x"/>
                                          </p:val>
                                        </p:tav>
                                        <p:tav tm="100000">
                                          <p:val>
                                            <p:strVal val="#ppt_x"/>
                                          </p:val>
                                        </p:tav>
                                      </p:tavLst>
                                    </p:anim>
                                    <p:anim calcmode="lin" valueType="num">
                                      <p:cBhvr>
                                        <p:cTn id="25" dur="1400" fill="hold"/>
                                        <p:tgtEl>
                                          <p:spTgt spid="6"/>
                                        </p:tgtEl>
                                        <p:attrNameLst>
                                          <p:attrName>ppt_y</p:attrName>
                                        </p:attrNameLst>
                                      </p:cBhvr>
                                      <p:tavLst>
                                        <p:tav tm="0">
                                          <p:val>
                                            <p:strVal val="#ppt_y+.1"/>
                                          </p:val>
                                        </p:tav>
                                        <p:tav tm="100000">
                                          <p:val>
                                            <p:strVal val="#ppt_y"/>
                                          </p:val>
                                        </p:tav>
                                      </p:tavLst>
                                    </p:anim>
                                  </p:childTnLst>
                                </p:cTn>
                              </p:par>
                              <p:par>
                                <p:cTn id="26" presetID="6" presetClass="emph" presetSubtype="0" repeatCount="3000" accel="100000" autoRev="1" fill="hold" nodeType="withEffect">
                                  <p:stCondLst>
                                    <p:cond delay="700"/>
                                  </p:stCondLst>
                                  <p:childTnLst>
                                    <p:animScale>
                                      <p:cBhvr>
                                        <p:cTn id="27" dur="233" fill="hold"/>
                                        <p:tgtEl>
                                          <p:spTgt spid="6"/>
                                        </p:tgtEl>
                                      </p:cBhvr>
                                      <p:by x="0" y="100000"/>
                                    </p:animScale>
                                  </p:childTnLst>
                                </p:cTn>
                              </p:par>
                              <p:par>
                                <p:cTn id="28" presetID="10" presetClass="entr" presetSubtype="0" fill="hold" nodeType="withEffect">
                                  <p:stCondLst>
                                    <p:cond delay="0"/>
                                  </p:stCondLst>
                                  <p:childTnLst>
                                    <p:set>
                                      <p:cBhvr>
                                        <p:cTn id="29" dur="1" fill="hold">
                                          <p:stCondLst>
                                            <p:cond delay="0"/>
                                          </p:stCondLst>
                                        </p:cTn>
                                        <p:tgtEl>
                                          <p:spTgt spid="50"/>
                                        </p:tgtEl>
                                        <p:attrNameLst>
                                          <p:attrName>style.visibility</p:attrName>
                                        </p:attrNameLst>
                                      </p:cBhvr>
                                      <p:to>
                                        <p:strVal val="visible"/>
                                      </p:to>
                                    </p:set>
                                    <p:animEffect transition="in" filter="fade">
                                      <p:cBhvr>
                                        <p:cTn id="30" dur="125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Photo_Title">
    <p:bg>
      <p:bgPr>
        <a:solidFill>
          <a:schemeClr val="tx1"/>
        </a:solidFill>
        <a:effectLst/>
      </p:bgPr>
    </p:bg>
    <p:spTree>
      <p:nvGrpSpPr>
        <p:cNvPr id="1" name=""/>
        <p:cNvGrpSpPr/>
        <p:nvPr/>
      </p:nvGrpSpPr>
      <p:grpSpPr>
        <a:xfrm>
          <a:off x="0" y="0"/>
          <a:ext cx="0" cy="0"/>
          <a:chOff x="0" y="0"/>
          <a:chExt cx="0" cy="0"/>
        </a:xfrm>
      </p:grpSpPr>
      <p:pic>
        <p:nvPicPr>
          <p:cNvPr id="3"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0" y="892"/>
            <a:ext cx="12188825" cy="6856214"/>
          </a:xfrm>
          <a:prstGeom prst="rect">
            <a:avLst/>
          </a:prstGeom>
          <a:noFill/>
          <a:extLst>
            <a:ext uri="{909E8E84-426E-40DD-AFC4-6F175D3DCCD1}">
              <a14:hiddenFill xmlns:a14="http://schemas.microsoft.com/office/drawing/2010/main">
                <a:solidFill>
                  <a:srgbClr val="FFFFFF"/>
                </a:solidFill>
              </a14:hiddenFill>
            </a:ext>
          </a:extLst>
        </p:spPr>
      </p:pic>
      <p:sp>
        <p:nvSpPr>
          <p:cNvPr id="60" name="Title 1"/>
          <p:cNvSpPr>
            <a:spLocks noGrp="1"/>
          </p:cNvSpPr>
          <p:nvPr userDrawn="1">
            <p:ph type="ctrTitle" hasCustomPrompt="1"/>
          </p:nvPr>
        </p:nvSpPr>
        <p:spPr bwMode="gray">
          <a:xfrm>
            <a:off x="265176" y="1804968"/>
            <a:ext cx="6903720" cy="1505027"/>
          </a:xfrm>
        </p:spPr>
        <p:txBody>
          <a:bodyPr/>
          <a:lstStyle>
            <a:lvl1pPr marL="0" algn="l" defTabSz="914400" rtl="0" eaLnBrk="1" latinLnBrk="0" hangingPunct="1">
              <a:lnSpc>
                <a:spcPct val="85000"/>
              </a:lnSpc>
              <a:spcBef>
                <a:spcPct val="0"/>
              </a:spcBef>
              <a:buNone/>
              <a:defRPr lang="en-US" sz="5400" kern="1200" dirty="0">
                <a:solidFill>
                  <a:srgbClr val="FFFFFF"/>
                </a:solidFill>
                <a:latin typeface="Qualcomm Office Bold" pitchFamily="34" charset="0"/>
                <a:ea typeface="+mj-ea"/>
                <a:cs typeface="Arial" pitchFamily="34" charset="0"/>
              </a:defRPr>
            </a:lvl1pPr>
          </a:lstStyle>
          <a:p>
            <a:r>
              <a:rPr lang="en-US" dirty="0" smtClean="0"/>
              <a:t>Click here to edit master</a:t>
            </a:r>
            <a:endParaRPr lang="en-US" dirty="0"/>
          </a:p>
        </p:txBody>
      </p:sp>
      <p:grpSp>
        <p:nvGrpSpPr>
          <p:cNvPr id="4" name="Group 3"/>
          <p:cNvGrpSpPr/>
          <p:nvPr userDrawn="1"/>
        </p:nvGrpSpPr>
        <p:grpSpPr>
          <a:xfrm>
            <a:off x="383249" y="1567586"/>
            <a:ext cx="6803935" cy="1936642"/>
            <a:chOff x="383249" y="1567586"/>
            <a:chExt cx="6803935" cy="1936642"/>
          </a:xfrm>
        </p:grpSpPr>
        <p:cxnSp>
          <p:nvCxnSpPr>
            <p:cNvPr id="61" name="Straight Connector 60"/>
            <p:cNvCxnSpPr/>
            <p:nvPr userDrawn="1"/>
          </p:nvCxnSpPr>
          <p:spPr>
            <a:xfrm>
              <a:off x="383249" y="1567586"/>
              <a:ext cx="680313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userDrawn="1"/>
          </p:nvCxnSpPr>
          <p:spPr>
            <a:xfrm>
              <a:off x="384048" y="3504228"/>
              <a:ext cx="680313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3" name="Subtitle 2"/>
          <p:cNvSpPr>
            <a:spLocks noGrp="1"/>
          </p:cNvSpPr>
          <p:nvPr userDrawn="1">
            <p:ph type="subTitle" idx="1" hasCustomPrompt="1"/>
          </p:nvPr>
        </p:nvSpPr>
        <p:spPr bwMode="gray">
          <a:xfrm>
            <a:off x="265176" y="598753"/>
            <a:ext cx="6903720" cy="867930"/>
          </a:xfrm>
          <a:prstGeom prst="rect">
            <a:avLst/>
          </a:prstGeom>
        </p:spPr>
        <p:txBody>
          <a:bodyPr>
            <a:spAutoFit/>
          </a:bodyPr>
          <a:lstStyle>
            <a:lvl1pPr marL="0" indent="0" algn="l" defTabSz="914400" rtl="0" eaLnBrk="1" latinLnBrk="0" hangingPunct="1">
              <a:lnSpc>
                <a:spcPct val="90000"/>
              </a:lnSpc>
              <a:spcBef>
                <a:spcPct val="0"/>
              </a:spcBef>
              <a:buNone/>
              <a:defRPr lang="en-US" sz="2800" kern="1200" dirty="0">
                <a:solidFill>
                  <a:srgbClr val="FFFFFF"/>
                </a:solidFill>
                <a:latin typeface="Qualcomm Office Regular" pitchFamily="34" charset="0"/>
                <a:ea typeface="+mj-ea"/>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here to edit  name </a:t>
            </a:r>
            <a:br>
              <a:rPr lang="en-US" dirty="0" smtClean="0"/>
            </a:br>
            <a:r>
              <a:rPr lang="en-US" dirty="0" smtClean="0"/>
              <a:t>and title</a:t>
            </a:r>
            <a:endParaRPr lang="en-US" dirty="0"/>
          </a:p>
        </p:txBody>
      </p:sp>
      <p:sp>
        <p:nvSpPr>
          <p:cNvPr id="68" name="Oval 67"/>
          <p:cNvSpPr>
            <a:spLocks noChangeArrowheads="1"/>
          </p:cNvSpPr>
          <p:nvPr userDrawn="1"/>
        </p:nvSpPr>
        <p:spPr bwMode="auto">
          <a:xfrm>
            <a:off x="7585799" y="3931958"/>
            <a:ext cx="65803" cy="65802"/>
          </a:xfrm>
          <a:prstGeom prst="ellipse">
            <a:avLst/>
          </a:prstGeom>
          <a:solidFill>
            <a:srgbClr val="8AD1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69" name="Freeform 68"/>
          <p:cNvSpPr>
            <a:spLocks noEditPoints="1"/>
          </p:cNvSpPr>
          <p:nvPr userDrawn="1"/>
        </p:nvSpPr>
        <p:spPr bwMode="auto">
          <a:xfrm>
            <a:off x="7388390" y="4782931"/>
            <a:ext cx="253173" cy="197408"/>
          </a:xfrm>
          <a:custGeom>
            <a:avLst/>
            <a:gdLst>
              <a:gd name="T0" fmla="*/ 220 w 227"/>
              <a:gd name="T1" fmla="*/ 177 h 177"/>
              <a:gd name="T2" fmla="*/ 194 w 227"/>
              <a:gd name="T3" fmla="*/ 158 h 177"/>
              <a:gd name="T4" fmla="*/ 201 w 227"/>
              <a:gd name="T5" fmla="*/ 149 h 177"/>
              <a:gd name="T6" fmla="*/ 227 w 227"/>
              <a:gd name="T7" fmla="*/ 167 h 177"/>
              <a:gd name="T8" fmla="*/ 220 w 227"/>
              <a:gd name="T9" fmla="*/ 177 h 177"/>
              <a:gd name="T10" fmla="*/ 180 w 227"/>
              <a:gd name="T11" fmla="*/ 149 h 177"/>
              <a:gd name="T12" fmla="*/ 156 w 227"/>
              <a:gd name="T13" fmla="*/ 130 h 177"/>
              <a:gd name="T14" fmla="*/ 163 w 227"/>
              <a:gd name="T15" fmla="*/ 120 h 177"/>
              <a:gd name="T16" fmla="*/ 187 w 227"/>
              <a:gd name="T17" fmla="*/ 137 h 177"/>
              <a:gd name="T18" fmla="*/ 180 w 227"/>
              <a:gd name="T19" fmla="*/ 149 h 177"/>
              <a:gd name="T20" fmla="*/ 142 w 227"/>
              <a:gd name="T21" fmla="*/ 118 h 177"/>
              <a:gd name="T22" fmla="*/ 116 w 227"/>
              <a:gd name="T23" fmla="*/ 99 h 177"/>
              <a:gd name="T24" fmla="*/ 123 w 227"/>
              <a:gd name="T25" fmla="*/ 90 h 177"/>
              <a:gd name="T26" fmla="*/ 149 w 227"/>
              <a:gd name="T27" fmla="*/ 108 h 177"/>
              <a:gd name="T28" fmla="*/ 142 w 227"/>
              <a:gd name="T29" fmla="*/ 118 h 177"/>
              <a:gd name="T30" fmla="*/ 102 w 227"/>
              <a:gd name="T31" fmla="*/ 87 h 177"/>
              <a:gd name="T32" fmla="*/ 78 w 227"/>
              <a:gd name="T33" fmla="*/ 71 h 177"/>
              <a:gd name="T34" fmla="*/ 85 w 227"/>
              <a:gd name="T35" fmla="*/ 61 h 177"/>
              <a:gd name="T36" fmla="*/ 109 w 227"/>
              <a:gd name="T37" fmla="*/ 78 h 177"/>
              <a:gd name="T38" fmla="*/ 102 w 227"/>
              <a:gd name="T39" fmla="*/ 87 h 177"/>
              <a:gd name="T40" fmla="*/ 62 w 227"/>
              <a:gd name="T41" fmla="*/ 59 h 177"/>
              <a:gd name="T42" fmla="*/ 38 w 227"/>
              <a:gd name="T43" fmla="*/ 40 h 177"/>
              <a:gd name="T44" fmla="*/ 45 w 227"/>
              <a:gd name="T45" fmla="*/ 31 h 177"/>
              <a:gd name="T46" fmla="*/ 71 w 227"/>
              <a:gd name="T47" fmla="*/ 49 h 177"/>
              <a:gd name="T48" fmla="*/ 62 w 227"/>
              <a:gd name="T49" fmla="*/ 59 h 177"/>
              <a:gd name="T50" fmla="*/ 24 w 227"/>
              <a:gd name="T51" fmla="*/ 28 h 177"/>
              <a:gd name="T52" fmla="*/ 0 w 227"/>
              <a:gd name="T53" fmla="*/ 12 h 177"/>
              <a:gd name="T54" fmla="*/ 7 w 227"/>
              <a:gd name="T55" fmla="*/ 0 h 177"/>
              <a:gd name="T56" fmla="*/ 31 w 227"/>
              <a:gd name="T57" fmla="*/ 19 h 177"/>
              <a:gd name="T58" fmla="*/ 24 w 227"/>
              <a:gd name="T59" fmla="*/ 28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7" h="177">
                <a:moveTo>
                  <a:pt x="220" y="177"/>
                </a:moveTo>
                <a:lnTo>
                  <a:pt x="194" y="158"/>
                </a:lnTo>
                <a:lnTo>
                  <a:pt x="201" y="149"/>
                </a:lnTo>
                <a:lnTo>
                  <a:pt x="227" y="167"/>
                </a:lnTo>
                <a:lnTo>
                  <a:pt x="220" y="177"/>
                </a:lnTo>
                <a:close/>
                <a:moveTo>
                  <a:pt x="180" y="149"/>
                </a:moveTo>
                <a:lnTo>
                  <a:pt x="156" y="130"/>
                </a:lnTo>
                <a:lnTo>
                  <a:pt x="163" y="120"/>
                </a:lnTo>
                <a:lnTo>
                  <a:pt x="187" y="137"/>
                </a:lnTo>
                <a:lnTo>
                  <a:pt x="180" y="149"/>
                </a:lnTo>
                <a:close/>
                <a:moveTo>
                  <a:pt x="142" y="118"/>
                </a:moveTo>
                <a:lnTo>
                  <a:pt x="116" y="99"/>
                </a:lnTo>
                <a:lnTo>
                  <a:pt x="123" y="90"/>
                </a:lnTo>
                <a:lnTo>
                  <a:pt x="149" y="108"/>
                </a:lnTo>
                <a:lnTo>
                  <a:pt x="142" y="118"/>
                </a:lnTo>
                <a:close/>
                <a:moveTo>
                  <a:pt x="102" y="87"/>
                </a:moveTo>
                <a:lnTo>
                  <a:pt x="78" y="71"/>
                </a:lnTo>
                <a:lnTo>
                  <a:pt x="85" y="61"/>
                </a:lnTo>
                <a:lnTo>
                  <a:pt x="109" y="78"/>
                </a:lnTo>
                <a:lnTo>
                  <a:pt x="102" y="87"/>
                </a:lnTo>
                <a:close/>
                <a:moveTo>
                  <a:pt x="62" y="59"/>
                </a:moveTo>
                <a:lnTo>
                  <a:pt x="38" y="40"/>
                </a:lnTo>
                <a:lnTo>
                  <a:pt x="45" y="31"/>
                </a:lnTo>
                <a:lnTo>
                  <a:pt x="71" y="49"/>
                </a:lnTo>
                <a:lnTo>
                  <a:pt x="62" y="59"/>
                </a:lnTo>
                <a:close/>
                <a:moveTo>
                  <a:pt x="24" y="28"/>
                </a:moveTo>
                <a:lnTo>
                  <a:pt x="0" y="12"/>
                </a:lnTo>
                <a:lnTo>
                  <a:pt x="7" y="0"/>
                </a:lnTo>
                <a:lnTo>
                  <a:pt x="31" y="19"/>
                </a:lnTo>
                <a:lnTo>
                  <a:pt x="24"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0" name="Freeform 69"/>
          <p:cNvSpPr>
            <a:spLocks noEditPoints="1"/>
          </p:cNvSpPr>
          <p:nvPr userDrawn="1"/>
        </p:nvSpPr>
        <p:spPr bwMode="auto">
          <a:xfrm>
            <a:off x="7262362" y="4664710"/>
            <a:ext cx="155027" cy="155026"/>
          </a:xfrm>
          <a:custGeom>
            <a:avLst/>
            <a:gdLst>
              <a:gd name="T0" fmla="*/ 30 w 59"/>
              <a:gd name="T1" fmla="*/ 59 h 59"/>
              <a:gd name="T2" fmla="*/ 0 w 59"/>
              <a:gd name="T3" fmla="*/ 29 h 59"/>
              <a:gd name="T4" fmla="*/ 30 w 59"/>
              <a:gd name="T5" fmla="*/ 0 h 59"/>
              <a:gd name="T6" fmla="*/ 59 w 59"/>
              <a:gd name="T7" fmla="*/ 29 h 59"/>
              <a:gd name="T8" fmla="*/ 30 w 59"/>
              <a:gd name="T9" fmla="*/ 59 h 59"/>
              <a:gd name="T10" fmla="*/ 30 w 59"/>
              <a:gd name="T11" fmla="*/ 5 h 59"/>
              <a:gd name="T12" fmla="*/ 5 w 59"/>
              <a:gd name="T13" fmla="*/ 29 h 59"/>
              <a:gd name="T14" fmla="*/ 30 w 59"/>
              <a:gd name="T15" fmla="*/ 53 h 59"/>
              <a:gd name="T16" fmla="*/ 54 w 59"/>
              <a:gd name="T17" fmla="*/ 29 h 59"/>
              <a:gd name="T18" fmla="*/ 30 w 59"/>
              <a:gd name="T19" fmla="*/ 5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59">
                <a:moveTo>
                  <a:pt x="30" y="59"/>
                </a:moveTo>
                <a:cubicBezTo>
                  <a:pt x="13" y="59"/>
                  <a:pt x="0" y="45"/>
                  <a:pt x="0" y="29"/>
                </a:cubicBezTo>
                <a:cubicBezTo>
                  <a:pt x="0" y="13"/>
                  <a:pt x="13" y="0"/>
                  <a:pt x="30" y="0"/>
                </a:cubicBezTo>
                <a:cubicBezTo>
                  <a:pt x="46" y="0"/>
                  <a:pt x="59" y="13"/>
                  <a:pt x="59" y="29"/>
                </a:cubicBezTo>
                <a:cubicBezTo>
                  <a:pt x="59" y="45"/>
                  <a:pt x="46" y="59"/>
                  <a:pt x="30" y="59"/>
                </a:cubicBezTo>
                <a:close/>
                <a:moveTo>
                  <a:pt x="30" y="5"/>
                </a:moveTo>
                <a:cubicBezTo>
                  <a:pt x="16" y="5"/>
                  <a:pt x="5" y="16"/>
                  <a:pt x="5" y="29"/>
                </a:cubicBezTo>
                <a:cubicBezTo>
                  <a:pt x="5" y="42"/>
                  <a:pt x="16" y="53"/>
                  <a:pt x="30" y="53"/>
                </a:cubicBezTo>
                <a:cubicBezTo>
                  <a:pt x="43" y="53"/>
                  <a:pt x="54" y="42"/>
                  <a:pt x="54" y="29"/>
                </a:cubicBezTo>
                <a:cubicBezTo>
                  <a:pt x="54" y="16"/>
                  <a:pt x="43" y="5"/>
                  <a:pt x="30"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1" name="Freeform 70"/>
          <p:cNvSpPr>
            <a:spLocks noEditPoints="1"/>
          </p:cNvSpPr>
          <p:nvPr userDrawn="1"/>
        </p:nvSpPr>
        <p:spPr bwMode="auto">
          <a:xfrm>
            <a:off x="6751554" y="4785162"/>
            <a:ext cx="534229" cy="458388"/>
          </a:xfrm>
          <a:custGeom>
            <a:avLst/>
            <a:gdLst>
              <a:gd name="T0" fmla="*/ 0 w 479"/>
              <a:gd name="T1" fmla="*/ 402 h 411"/>
              <a:gd name="T2" fmla="*/ 30 w 479"/>
              <a:gd name="T3" fmla="*/ 390 h 411"/>
              <a:gd name="T4" fmla="*/ 45 w 479"/>
              <a:gd name="T5" fmla="*/ 378 h 411"/>
              <a:gd name="T6" fmla="*/ 61 w 479"/>
              <a:gd name="T7" fmla="*/ 350 h 411"/>
              <a:gd name="T8" fmla="*/ 45 w 479"/>
              <a:gd name="T9" fmla="*/ 378 h 411"/>
              <a:gd name="T10" fmla="*/ 75 w 479"/>
              <a:gd name="T11" fmla="*/ 338 h 411"/>
              <a:gd name="T12" fmla="*/ 106 w 479"/>
              <a:gd name="T13" fmla="*/ 326 h 411"/>
              <a:gd name="T14" fmla="*/ 120 w 479"/>
              <a:gd name="T15" fmla="*/ 314 h 411"/>
              <a:gd name="T16" fmla="*/ 134 w 479"/>
              <a:gd name="T17" fmla="*/ 286 h 411"/>
              <a:gd name="T18" fmla="*/ 120 w 479"/>
              <a:gd name="T19" fmla="*/ 314 h 411"/>
              <a:gd name="T20" fmla="*/ 149 w 479"/>
              <a:gd name="T21" fmla="*/ 274 h 411"/>
              <a:gd name="T22" fmla="*/ 182 w 479"/>
              <a:gd name="T23" fmla="*/ 262 h 411"/>
              <a:gd name="T24" fmla="*/ 196 w 479"/>
              <a:gd name="T25" fmla="*/ 251 h 411"/>
              <a:gd name="T26" fmla="*/ 210 w 479"/>
              <a:gd name="T27" fmla="*/ 222 h 411"/>
              <a:gd name="T28" fmla="*/ 196 w 479"/>
              <a:gd name="T29" fmla="*/ 251 h 411"/>
              <a:gd name="T30" fmla="*/ 224 w 479"/>
              <a:gd name="T31" fmla="*/ 210 h 411"/>
              <a:gd name="T32" fmla="*/ 255 w 479"/>
              <a:gd name="T33" fmla="*/ 201 h 411"/>
              <a:gd name="T34" fmla="*/ 269 w 479"/>
              <a:gd name="T35" fmla="*/ 187 h 411"/>
              <a:gd name="T36" fmla="*/ 286 w 479"/>
              <a:gd name="T37" fmla="*/ 158 h 411"/>
              <a:gd name="T38" fmla="*/ 269 w 479"/>
              <a:gd name="T39" fmla="*/ 187 h 411"/>
              <a:gd name="T40" fmla="*/ 300 w 479"/>
              <a:gd name="T41" fmla="*/ 147 h 411"/>
              <a:gd name="T42" fmla="*/ 330 w 479"/>
              <a:gd name="T43" fmla="*/ 137 h 411"/>
              <a:gd name="T44" fmla="*/ 345 w 479"/>
              <a:gd name="T45" fmla="*/ 125 h 411"/>
              <a:gd name="T46" fmla="*/ 359 w 479"/>
              <a:gd name="T47" fmla="*/ 95 h 411"/>
              <a:gd name="T48" fmla="*/ 345 w 479"/>
              <a:gd name="T49" fmla="*/ 125 h 411"/>
              <a:gd name="T50" fmla="*/ 373 w 479"/>
              <a:gd name="T51" fmla="*/ 83 h 411"/>
              <a:gd name="T52" fmla="*/ 404 w 479"/>
              <a:gd name="T53" fmla="*/ 73 h 411"/>
              <a:gd name="T54" fmla="*/ 418 w 479"/>
              <a:gd name="T55" fmla="*/ 62 h 411"/>
              <a:gd name="T56" fmla="*/ 434 w 479"/>
              <a:gd name="T57" fmla="*/ 31 h 411"/>
              <a:gd name="T58" fmla="*/ 418 w 479"/>
              <a:gd name="T59" fmla="*/ 62 h 411"/>
              <a:gd name="T60" fmla="*/ 448 w 479"/>
              <a:gd name="T61" fmla="*/ 19 h 411"/>
              <a:gd name="T62" fmla="*/ 479 w 479"/>
              <a:gd name="T63" fmla="*/ 1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79" h="411">
                <a:moveTo>
                  <a:pt x="9" y="411"/>
                </a:moveTo>
                <a:lnTo>
                  <a:pt x="0" y="402"/>
                </a:lnTo>
                <a:lnTo>
                  <a:pt x="23" y="380"/>
                </a:lnTo>
                <a:lnTo>
                  <a:pt x="30" y="390"/>
                </a:lnTo>
                <a:lnTo>
                  <a:pt x="9" y="411"/>
                </a:lnTo>
                <a:close/>
                <a:moveTo>
                  <a:pt x="45" y="378"/>
                </a:moveTo>
                <a:lnTo>
                  <a:pt x="38" y="369"/>
                </a:lnTo>
                <a:lnTo>
                  <a:pt x="61" y="350"/>
                </a:lnTo>
                <a:lnTo>
                  <a:pt x="68" y="359"/>
                </a:lnTo>
                <a:lnTo>
                  <a:pt x="45" y="378"/>
                </a:lnTo>
                <a:close/>
                <a:moveTo>
                  <a:pt x="82" y="347"/>
                </a:moveTo>
                <a:lnTo>
                  <a:pt x="75" y="338"/>
                </a:lnTo>
                <a:lnTo>
                  <a:pt x="99" y="317"/>
                </a:lnTo>
                <a:lnTo>
                  <a:pt x="106" y="326"/>
                </a:lnTo>
                <a:lnTo>
                  <a:pt x="82" y="347"/>
                </a:lnTo>
                <a:close/>
                <a:moveTo>
                  <a:pt x="120" y="314"/>
                </a:moveTo>
                <a:lnTo>
                  <a:pt x="113" y="305"/>
                </a:lnTo>
                <a:lnTo>
                  <a:pt x="134" y="286"/>
                </a:lnTo>
                <a:lnTo>
                  <a:pt x="144" y="295"/>
                </a:lnTo>
                <a:lnTo>
                  <a:pt x="120" y="314"/>
                </a:lnTo>
                <a:close/>
                <a:moveTo>
                  <a:pt x="158" y="284"/>
                </a:moveTo>
                <a:lnTo>
                  <a:pt x="149" y="274"/>
                </a:lnTo>
                <a:lnTo>
                  <a:pt x="172" y="255"/>
                </a:lnTo>
                <a:lnTo>
                  <a:pt x="182" y="262"/>
                </a:lnTo>
                <a:lnTo>
                  <a:pt x="158" y="284"/>
                </a:lnTo>
                <a:close/>
                <a:moveTo>
                  <a:pt x="196" y="251"/>
                </a:moveTo>
                <a:lnTo>
                  <a:pt x="186" y="241"/>
                </a:lnTo>
                <a:lnTo>
                  <a:pt x="210" y="222"/>
                </a:lnTo>
                <a:lnTo>
                  <a:pt x="217" y="232"/>
                </a:lnTo>
                <a:lnTo>
                  <a:pt x="196" y="251"/>
                </a:lnTo>
                <a:close/>
                <a:moveTo>
                  <a:pt x="231" y="220"/>
                </a:moveTo>
                <a:lnTo>
                  <a:pt x="224" y="210"/>
                </a:lnTo>
                <a:lnTo>
                  <a:pt x="248" y="191"/>
                </a:lnTo>
                <a:lnTo>
                  <a:pt x="255" y="201"/>
                </a:lnTo>
                <a:lnTo>
                  <a:pt x="231" y="220"/>
                </a:lnTo>
                <a:close/>
                <a:moveTo>
                  <a:pt x="269" y="187"/>
                </a:moveTo>
                <a:lnTo>
                  <a:pt x="262" y="180"/>
                </a:lnTo>
                <a:lnTo>
                  <a:pt x="286" y="158"/>
                </a:lnTo>
                <a:lnTo>
                  <a:pt x="293" y="168"/>
                </a:lnTo>
                <a:lnTo>
                  <a:pt x="269" y="187"/>
                </a:lnTo>
                <a:close/>
                <a:moveTo>
                  <a:pt x="307" y="156"/>
                </a:moveTo>
                <a:lnTo>
                  <a:pt x="300" y="147"/>
                </a:lnTo>
                <a:lnTo>
                  <a:pt x="321" y="128"/>
                </a:lnTo>
                <a:lnTo>
                  <a:pt x="330" y="137"/>
                </a:lnTo>
                <a:lnTo>
                  <a:pt x="307" y="156"/>
                </a:lnTo>
                <a:close/>
                <a:moveTo>
                  <a:pt x="345" y="125"/>
                </a:moveTo>
                <a:lnTo>
                  <a:pt x="335" y="116"/>
                </a:lnTo>
                <a:lnTo>
                  <a:pt x="359" y="95"/>
                </a:lnTo>
                <a:lnTo>
                  <a:pt x="368" y="104"/>
                </a:lnTo>
                <a:lnTo>
                  <a:pt x="345" y="125"/>
                </a:lnTo>
                <a:close/>
                <a:moveTo>
                  <a:pt x="380" y="92"/>
                </a:moveTo>
                <a:lnTo>
                  <a:pt x="373" y="83"/>
                </a:lnTo>
                <a:lnTo>
                  <a:pt x="397" y="64"/>
                </a:lnTo>
                <a:lnTo>
                  <a:pt x="404" y="73"/>
                </a:lnTo>
                <a:lnTo>
                  <a:pt x="380" y="92"/>
                </a:lnTo>
                <a:close/>
                <a:moveTo>
                  <a:pt x="418" y="62"/>
                </a:moveTo>
                <a:lnTo>
                  <a:pt x="411" y="52"/>
                </a:lnTo>
                <a:lnTo>
                  <a:pt x="434" y="31"/>
                </a:lnTo>
                <a:lnTo>
                  <a:pt x="441" y="40"/>
                </a:lnTo>
                <a:lnTo>
                  <a:pt x="418" y="62"/>
                </a:lnTo>
                <a:close/>
                <a:moveTo>
                  <a:pt x="456" y="29"/>
                </a:moveTo>
                <a:lnTo>
                  <a:pt x="448" y="19"/>
                </a:lnTo>
                <a:lnTo>
                  <a:pt x="472" y="0"/>
                </a:lnTo>
                <a:lnTo>
                  <a:pt x="479" y="10"/>
                </a:lnTo>
                <a:lnTo>
                  <a:pt x="456" y="2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2" name="Freeform 71"/>
          <p:cNvSpPr>
            <a:spLocks noEditPoints="1"/>
          </p:cNvSpPr>
          <p:nvPr userDrawn="1"/>
        </p:nvSpPr>
        <p:spPr bwMode="auto">
          <a:xfrm>
            <a:off x="6830740" y="4545373"/>
            <a:ext cx="445005" cy="176217"/>
          </a:xfrm>
          <a:custGeom>
            <a:avLst/>
            <a:gdLst>
              <a:gd name="T0" fmla="*/ 396 w 399"/>
              <a:gd name="T1" fmla="*/ 158 h 158"/>
              <a:gd name="T2" fmla="*/ 366 w 399"/>
              <a:gd name="T3" fmla="*/ 149 h 158"/>
              <a:gd name="T4" fmla="*/ 370 w 399"/>
              <a:gd name="T5" fmla="*/ 137 h 158"/>
              <a:gd name="T6" fmla="*/ 399 w 399"/>
              <a:gd name="T7" fmla="*/ 147 h 158"/>
              <a:gd name="T8" fmla="*/ 396 w 399"/>
              <a:gd name="T9" fmla="*/ 158 h 158"/>
              <a:gd name="T10" fmla="*/ 349 w 399"/>
              <a:gd name="T11" fmla="*/ 142 h 158"/>
              <a:gd name="T12" fmla="*/ 321 w 399"/>
              <a:gd name="T13" fmla="*/ 133 h 158"/>
              <a:gd name="T14" fmla="*/ 326 w 399"/>
              <a:gd name="T15" fmla="*/ 121 h 158"/>
              <a:gd name="T16" fmla="*/ 354 w 399"/>
              <a:gd name="T17" fmla="*/ 130 h 158"/>
              <a:gd name="T18" fmla="*/ 349 w 399"/>
              <a:gd name="T19" fmla="*/ 142 h 158"/>
              <a:gd name="T20" fmla="*/ 304 w 399"/>
              <a:gd name="T21" fmla="*/ 125 h 158"/>
              <a:gd name="T22" fmla="*/ 274 w 399"/>
              <a:gd name="T23" fmla="*/ 114 h 158"/>
              <a:gd name="T24" fmla="*/ 278 w 399"/>
              <a:gd name="T25" fmla="*/ 102 h 158"/>
              <a:gd name="T26" fmla="*/ 307 w 399"/>
              <a:gd name="T27" fmla="*/ 114 h 158"/>
              <a:gd name="T28" fmla="*/ 304 w 399"/>
              <a:gd name="T29" fmla="*/ 125 h 158"/>
              <a:gd name="T30" fmla="*/ 257 w 399"/>
              <a:gd name="T31" fmla="*/ 109 h 158"/>
              <a:gd name="T32" fmla="*/ 229 w 399"/>
              <a:gd name="T33" fmla="*/ 97 h 158"/>
              <a:gd name="T34" fmla="*/ 233 w 399"/>
              <a:gd name="T35" fmla="*/ 85 h 158"/>
              <a:gd name="T36" fmla="*/ 262 w 399"/>
              <a:gd name="T37" fmla="*/ 97 h 158"/>
              <a:gd name="T38" fmla="*/ 257 w 399"/>
              <a:gd name="T39" fmla="*/ 109 h 158"/>
              <a:gd name="T40" fmla="*/ 212 w 399"/>
              <a:gd name="T41" fmla="*/ 90 h 158"/>
              <a:gd name="T42" fmla="*/ 184 w 399"/>
              <a:gd name="T43" fmla="*/ 81 h 158"/>
              <a:gd name="T44" fmla="*/ 186 w 399"/>
              <a:gd name="T45" fmla="*/ 69 h 158"/>
              <a:gd name="T46" fmla="*/ 215 w 399"/>
              <a:gd name="T47" fmla="*/ 81 h 158"/>
              <a:gd name="T48" fmla="*/ 212 w 399"/>
              <a:gd name="T49" fmla="*/ 90 h 158"/>
              <a:gd name="T50" fmla="*/ 165 w 399"/>
              <a:gd name="T51" fmla="*/ 73 h 158"/>
              <a:gd name="T52" fmla="*/ 137 w 399"/>
              <a:gd name="T53" fmla="*/ 64 h 158"/>
              <a:gd name="T54" fmla="*/ 141 w 399"/>
              <a:gd name="T55" fmla="*/ 52 h 158"/>
              <a:gd name="T56" fmla="*/ 170 w 399"/>
              <a:gd name="T57" fmla="*/ 62 h 158"/>
              <a:gd name="T58" fmla="*/ 165 w 399"/>
              <a:gd name="T59" fmla="*/ 73 h 158"/>
              <a:gd name="T60" fmla="*/ 120 w 399"/>
              <a:gd name="T61" fmla="*/ 57 h 158"/>
              <a:gd name="T62" fmla="*/ 92 w 399"/>
              <a:gd name="T63" fmla="*/ 47 h 158"/>
              <a:gd name="T64" fmla="*/ 94 w 399"/>
              <a:gd name="T65" fmla="*/ 36 h 158"/>
              <a:gd name="T66" fmla="*/ 125 w 399"/>
              <a:gd name="T67" fmla="*/ 45 h 158"/>
              <a:gd name="T68" fmla="*/ 120 w 399"/>
              <a:gd name="T69" fmla="*/ 57 h 158"/>
              <a:gd name="T70" fmla="*/ 73 w 399"/>
              <a:gd name="T71" fmla="*/ 40 h 158"/>
              <a:gd name="T72" fmla="*/ 44 w 399"/>
              <a:gd name="T73" fmla="*/ 31 h 158"/>
              <a:gd name="T74" fmla="*/ 49 w 399"/>
              <a:gd name="T75" fmla="*/ 19 h 158"/>
              <a:gd name="T76" fmla="*/ 78 w 399"/>
              <a:gd name="T77" fmla="*/ 29 h 158"/>
              <a:gd name="T78" fmla="*/ 73 w 399"/>
              <a:gd name="T79" fmla="*/ 40 h 158"/>
              <a:gd name="T80" fmla="*/ 28 w 399"/>
              <a:gd name="T81" fmla="*/ 24 h 158"/>
              <a:gd name="T82" fmla="*/ 0 w 399"/>
              <a:gd name="T83" fmla="*/ 12 h 158"/>
              <a:gd name="T84" fmla="*/ 2 w 399"/>
              <a:gd name="T85" fmla="*/ 0 h 158"/>
              <a:gd name="T86" fmla="*/ 33 w 399"/>
              <a:gd name="T87" fmla="*/ 12 h 158"/>
              <a:gd name="T88" fmla="*/ 28 w 399"/>
              <a:gd name="T89" fmla="*/ 2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99" h="158">
                <a:moveTo>
                  <a:pt x="396" y="158"/>
                </a:moveTo>
                <a:lnTo>
                  <a:pt x="366" y="149"/>
                </a:lnTo>
                <a:lnTo>
                  <a:pt x="370" y="137"/>
                </a:lnTo>
                <a:lnTo>
                  <a:pt x="399" y="147"/>
                </a:lnTo>
                <a:lnTo>
                  <a:pt x="396" y="158"/>
                </a:lnTo>
                <a:close/>
                <a:moveTo>
                  <a:pt x="349" y="142"/>
                </a:moveTo>
                <a:lnTo>
                  <a:pt x="321" y="133"/>
                </a:lnTo>
                <a:lnTo>
                  <a:pt x="326" y="121"/>
                </a:lnTo>
                <a:lnTo>
                  <a:pt x="354" y="130"/>
                </a:lnTo>
                <a:lnTo>
                  <a:pt x="349" y="142"/>
                </a:lnTo>
                <a:close/>
                <a:moveTo>
                  <a:pt x="304" y="125"/>
                </a:moveTo>
                <a:lnTo>
                  <a:pt x="274" y="114"/>
                </a:lnTo>
                <a:lnTo>
                  <a:pt x="278" y="102"/>
                </a:lnTo>
                <a:lnTo>
                  <a:pt x="307" y="114"/>
                </a:lnTo>
                <a:lnTo>
                  <a:pt x="304" y="125"/>
                </a:lnTo>
                <a:close/>
                <a:moveTo>
                  <a:pt x="257" y="109"/>
                </a:moveTo>
                <a:lnTo>
                  <a:pt x="229" y="97"/>
                </a:lnTo>
                <a:lnTo>
                  <a:pt x="233" y="85"/>
                </a:lnTo>
                <a:lnTo>
                  <a:pt x="262" y="97"/>
                </a:lnTo>
                <a:lnTo>
                  <a:pt x="257" y="109"/>
                </a:lnTo>
                <a:close/>
                <a:moveTo>
                  <a:pt x="212" y="90"/>
                </a:moveTo>
                <a:lnTo>
                  <a:pt x="184" y="81"/>
                </a:lnTo>
                <a:lnTo>
                  <a:pt x="186" y="69"/>
                </a:lnTo>
                <a:lnTo>
                  <a:pt x="215" y="81"/>
                </a:lnTo>
                <a:lnTo>
                  <a:pt x="212" y="90"/>
                </a:lnTo>
                <a:close/>
                <a:moveTo>
                  <a:pt x="165" y="73"/>
                </a:moveTo>
                <a:lnTo>
                  <a:pt x="137" y="64"/>
                </a:lnTo>
                <a:lnTo>
                  <a:pt x="141" y="52"/>
                </a:lnTo>
                <a:lnTo>
                  <a:pt x="170" y="62"/>
                </a:lnTo>
                <a:lnTo>
                  <a:pt x="165" y="73"/>
                </a:lnTo>
                <a:close/>
                <a:moveTo>
                  <a:pt x="120" y="57"/>
                </a:moveTo>
                <a:lnTo>
                  <a:pt x="92" y="47"/>
                </a:lnTo>
                <a:lnTo>
                  <a:pt x="94" y="36"/>
                </a:lnTo>
                <a:lnTo>
                  <a:pt x="125" y="45"/>
                </a:lnTo>
                <a:lnTo>
                  <a:pt x="120" y="57"/>
                </a:lnTo>
                <a:close/>
                <a:moveTo>
                  <a:pt x="73" y="40"/>
                </a:moveTo>
                <a:lnTo>
                  <a:pt x="44" y="31"/>
                </a:lnTo>
                <a:lnTo>
                  <a:pt x="49" y="19"/>
                </a:lnTo>
                <a:lnTo>
                  <a:pt x="78" y="29"/>
                </a:lnTo>
                <a:lnTo>
                  <a:pt x="73" y="40"/>
                </a:lnTo>
                <a:close/>
                <a:moveTo>
                  <a:pt x="28" y="24"/>
                </a:moveTo>
                <a:lnTo>
                  <a:pt x="0" y="12"/>
                </a:lnTo>
                <a:lnTo>
                  <a:pt x="2" y="0"/>
                </a:lnTo>
                <a:lnTo>
                  <a:pt x="33" y="12"/>
                </a:lnTo>
                <a:lnTo>
                  <a:pt x="28"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3" name="Freeform 72"/>
          <p:cNvSpPr>
            <a:spLocks noEditPoints="1"/>
          </p:cNvSpPr>
          <p:nvPr userDrawn="1"/>
        </p:nvSpPr>
        <p:spPr bwMode="auto">
          <a:xfrm>
            <a:off x="7074992" y="4390346"/>
            <a:ext cx="226406" cy="294439"/>
          </a:xfrm>
          <a:custGeom>
            <a:avLst/>
            <a:gdLst>
              <a:gd name="T0" fmla="*/ 194 w 203"/>
              <a:gd name="T1" fmla="*/ 264 h 264"/>
              <a:gd name="T2" fmla="*/ 177 w 203"/>
              <a:gd name="T3" fmla="*/ 241 h 264"/>
              <a:gd name="T4" fmla="*/ 187 w 203"/>
              <a:gd name="T5" fmla="*/ 234 h 264"/>
              <a:gd name="T6" fmla="*/ 203 w 203"/>
              <a:gd name="T7" fmla="*/ 257 h 264"/>
              <a:gd name="T8" fmla="*/ 194 w 203"/>
              <a:gd name="T9" fmla="*/ 264 h 264"/>
              <a:gd name="T10" fmla="*/ 166 w 203"/>
              <a:gd name="T11" fmla="*/ 227 h 264"/>
              <a:gd name="T12" fmla="*/ 147 w 203"/>
              <a:gd name="T13" fmla="*/ 203 h 264"/>
              <a:gd name="T14" fmla="*/ 156 w 203"/>
              <a:gd name="T15" fmla="*/ 196 h 264"/>
              <a:gd name="T16" fmla="*/ 175 w 203"/>
              <a:gd name="T17" fmla="*/ 220 h 264"/>
              <a:gd name="T18" fmla="*/ 166 w 203"/>
              <a:gd name="T19" fmla="*/ 227 h 264"/>
              <a:gd name="T20" fmla="*/ 137 w 203"/>
              <a:gd name="T21" fmla="*/ 186 h 264"/>
              <a:gd name="T22" fmla="*/ 118 w 203"/>
              <a:gd name="T23" fmla="*/ 163 h 264"/>
              <a:gd name="T24" fmla="*/ 128 w 203"/>
              <a:gd name="T25" fmla="*/ 156 h 264"/>
              <a:gd name="T26" fmla="*/ 147 w 203"/>
              <a:gd name="T27" fmla="*/ 179 h 264"/>
              <a:gd name="T28" fmla="*/ 137 w 203"/>
              <a:gd name="T29" fmla="*/ 186 h 264"/>
              <a:gd name="T30" fmla="*/ 107 w 203"/>
              <a:gd name="T31" fmla="*/ 149 h 264"/>
              <a:gd name="T32" fmla="*/ 88 w 203"/>
              <a:gd name="T33" fmla="*/ 123 h 264"/>
              <a:gd name="T34" fmla="*/ 97 w 203"/>
              <a:gd name="T35" fmla="*/ 116 h 264"/>
              <a:gd name="T36" fmla="*/ 116 w 203"/>
              <a:gd name="T37" fmla="*/ 142 h 264"/>
              <a:gd name="T38" fmla="*/ 107 w 203"/>
              <a:gd name="T39" fmla="*/ 149 h 264"/>
              <a:gd name="T40" fmla="*/ 78 w 203"/>
              <a:gd name="T41" fmla="*/ 109 h 264"/>
              <a:gd name="T42" fmla="*/ 59 w 203"/>
              <a:gd name="T43" fmla="*/ 85 h 264"/>
              <a:gd name="T44" fmla="*/ 69 w 203"/>
              <a:gd name="T45" fmla="*/ 78 h 264"/>
              <a:gd name="T46" fmla="*/ 88 w 203"/>
              <a:gd name="T47" fmla="*/ 101 h 264"/>
              <a:gd name="T48" fmla="*/ 78 w 203"/>
              <a:gd name="T49" fmla="*/ 109 h 264"/>
              <a:gd name="T50" fmla="*/ 47 w 203"/>
              <a:gd name="T51" fmla="*/ 71 h 264"/>
              <a:gd name="T52" fmla="*/ 29 w 203"/>
              <a:gd name="T53" fmla="*/ 45 h 264"/>
              <a:gd name="T54" fmla="*/ 40 w 203"/>
              <a:gd name="T55" fmla="*/ 38 h 264"/>
              <a:gd name="T56" fmla="*/ 57 w 203"/>
              <a:gd name="T57" fmla="*/ 61 h 264"/>
              <a:gd name="T58" fmla="*/ 47 w 203"/>
              <a:gd name="T59" fmla="*/ 71 h 264"/>
              <a:gd name="T60" fmla="*/ 19 w 203"/>
              <a:gd name="T61" fmla="*/ 31 h 264"/>
              <a:gd name="T62" fmla="*/ 0 w 203"/>
              <a:gd name="T63" fmla="*/ 7 h 264"/>
              <a:gd name="T64" fmla="*/ 10 w 203"/>
              <a:gd name="T65" fmla="*/ 0 h 264"/>
              <a:gd name="T66" fmla="*/ 29 w 203"/>
              <a:gd name="T67" fmla="*/ 24 h 264"/>
              <a:gd name="T68" fmla="*/ 19 w 203"/>
              <a:gd name="T69" fmla="*/ 31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3" h="264">
                <a:moveTo>
                  <a:pt x="194" y="264"/>
                </a:moveTo>
                <a:lnTo>
                  <a:pt x="177" y="241"/>
                </a:lnTo>
                <a:lnTo>
                  <a:pt x="187" y="234"/>
                </a:lnTo>
                <a:lnTo>
                  <a:pt x="203" y="257"/>
                </a:lnTo>
                <a:lnTo>
                  <a:pt x="194" y="264"/>
                </a:lnTo>
                <a:close/>
                <a:moveTo>
                  <a:pt x="166" y="227"/>
                </a:moveTo>
                <a:lnTo>
                  <a:pt x="147" y="203"/>
                </a:lnTo>
                <a:lnTo>
                  <a:pt x="156" y="196"/>
                </a:lnTo>
                <a:lnTo>
                  <a:pt x="175" y="220"/>
                </a:lnTo>
                <a:lnTo>
                  <a:pt x="166" y="227"/>
                </a:lnTo>
                <a:close/>
                <a:moveTo>
                  <a:pt x="137" y="186"/>
                </a:moveTo>
                <a:lnTo>
                  <a:pt x="118" y="163"/>
                </a:lnTo>
                <a:lnTo>
                  <a:pt x="128" y="156"/>
                </a:lnTo>
                <a:lnTo>
                  <a:pt x="147" y="179"/>
                </a:lnTo>
                <a:lnTo>
                  <a:pt x="137" y="186"/>
                </a:lnTo>
                <a:close/>
                <a:moveTo>
                  <a:pt x="107" y="149"/>
                </a:moveTo>
                <a:lnTo>
                  <a:pt x="88" y="123"/>
                </a:lnTo>
                <a:lnTo>
                  <a:pt x="97" y="116"/>
                </a:lnTo>
                <a:lnTo>
                  <a:pt x="116" y="142"/>
                </a:lnTo>
                <a:lnTo>
                  <a:pt x="107" y="149"/>
                </a:lnTo>
                <a:close/>
                <a:moveTo>
                  <a:pt x="78" y="109"/>
                </a:moveTo>
                <a:lnTo>
                  <a:pt x="59" y="85"/>
                </a:lnTo>
                <a:lnTo>
                  <a:pt x="69" y="78"/>
                </a:lnTo>
                <a:lnTo>
                  <a:pt x="88" y="101"/>
                </a:lnTo>
                <a:lnTo>
                  <a:pt x="78" y="109"/>
                </a:lnTo>
                <a:close/>
                <a:moveTo>
                  <a:pt x="47" y="71"/>
                </a:moveTo>
                <a:lnTo>
                  <a:pt x="29" y="45"/>
                </a:lnTo>
                <a:lnTo>
                  <a:pt x="40" y="38"/>
                </a:lnTo>
                <a:lnTo>
                  <a:pt x="57" y="61"/>
                </a:lnTo>
                <a:lnTo>
                  <a:pt x="47" y="71"/>
                </a:lnTo>
                <a:close/>
                <a:moveTo>
                  <a:pt x="19" y="31"/>
                </a:moveTo>
                <a:lnTo>
                  <a:pt x="0" y="7"/>
                </a:lnTo>
                <a:lnTo>
                  <a:pt x="10" y="0"/>
                </a:lnTo>
                <a:lnTo>
                  <a:pt x="29" y="24"/>
                </a:lnTo>
                <a:lnTo>
                  <a:pt x="19" y="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4" name="Freeform 73"/>
          <p:cNvSpPr>
            <a:spLocks noEditPoints="1"/>
          </p:cNvSpPr>
          <p:nvPr userDrawn="1"/>
        </p:nvSpPr>
        <p:spPr bwMode="auto">
          <a:xfrm>
            <a:off x="6856393" y="4746127"/>
            <a:ext cx="413777" cy="73610"/>
          </a:xfrm>
          <a:custGeom>
            <a:avLst/>
            <a:gdLst>
              <a:gd name="T0" fmla="*/ 3 w 371"/>
              <a:gd name="T1" fmla="*/ 66 h 66"/>
              <a:gd name="T2" fmla="*/ 0 w 371"/>
              <a:gd name="T3" fmla="*/ 54 h 66"/>
              <a:gd name="T4" fmla="*/ 31 w 371"/>
              <a:gd name="T5" fmla="*/ 49 h 66"/>
              <a:gd name="T6" fmla="*/ 33 w 371"/>
              <a:gd name="T7" fmla="*/ 61 h 66"/>
              <a:gd name="T8" fmla="*/ 3 w 371"/>
              <a:gd name="T9" fmla="*/ 66 h 66"/>
              <a:gd name="T10" fmla="*/ 50 w 371"/>
              <a:gd name="T11" fmla="*/ 59 h 66"/>
              <a:gd name="T12" fmla="*/ 47 w 371"/>
              <a:gd name="T13" fmla="*/ 47 h 66"/>
              <a:gd name="T14" fmla="*/ 78 w 371"/>
              <a:gd name="T15" fmla="*/ 42 h 66"/>
              <a:gd name="T16" fmla="*/ 81 w 371"/>
              <a:gd name="T17" fmla="*/ 54 h 66"/>
              <a:gd name="T18" fmla="*/ 50 w 371"/>
              <a:gd name="T19" fmla="*/ 59 h 66"/>
              <a:gd name="T20" fmla="*/ 99 w 371"/>
              <a:gd name="T21" fmla="*/ 52 h 66"/>
              <a:gd name="T22" fmla="*/ 97 w 371"/>
              <a:gd name="T23" fmla="*/ 40 h 66"/>
              <a:gd name="T24" fmla="*/ 128 w 371"/>
              <a:gd name="T25" fmla="*/ 35 h 66"/>
              <a:gd name="T26" fmla="*/ 130 w 371"/>
              <a:gd name="T27" fmla="*/ 47 h 66"/>
              <a:gd name="T28" fmla="*/ 99 w 371"/>
              <a:gd name="T29" fmla="*/ 52 h 66"/>
              <a:gd name="T30" fmla="*/ 147 w 371"/>
              <a:gd name="T31" fmla="*/ 45 h 66"/>
              <a:gd name="T32" fmla="*/ 147 w 371"/>
              <a:gd name="T33" fmla="*/ 33 h 66"/>
              <a:gd name="T34" fmla="*/ 175 w 371"/>
              <a:gd name="T35" fmla="*/ 28 h 66"/>
              <a:gd name="T36" fmla="*/ 177 w 371"/>
              <a:gd name="T37" fmla="*/ 40 h 66"/>
              <a:gd name="T38" fmla="*/ 147 w 371"/>
              <a:gd name="T39" fmla="*/ 45 h 66"/>
              <a:gd name="T40" fmla="*/ 196 w 371"/>
              <a:gd name="T41" fmla="*/ 38 h 66"/>
              <a:gd name="T42" fmla="*/ 194 w 371"/>
              <a:gd name="T43" fmla="*/ 26 h 66"/>
              <a:gd name="T44" fmla="*/ 225 w 371"/>
              <a:gd name="T45" fmla="*/ 21 h 66"/>
              <a:gd name="T46" fmla="*/ 227 w 371"/>
              <a:gd name="T47" fmla="*/ 33 h 66"/>
              <a:gd name="T48" fmla="*/ 196 w 371"/>
              <a:gd name="T49" fmla="*/ 38 h 66"/>
              <a:gd name="T50" fmla="*/ 243 w 371"/>
              <a:gd name="T51" fmla="*/ 30 h 66"/>
              <a:gd name="T52" fmla="*/ 243 w 371"/>
              <a:gd name="T53" fmla="*/ 19 h 66"/>
              <a:gd name="T54" fmla="*/ 272 w 371"/>
              <a:gd name="T55" fmla="*/ 14 h 66"/>
              <a:gd name="T56" fmla="*/ 274 w 371"/>
              <a:gd name="T57" fmla="*/ 26 h 66"/>
              <a:gd name="T58" fmla="*/ 243 w 371"/>
              <a:gd name="T59" fmla="*/ 30 h 66"/>
              <a:gd name="T60" fmla="*/ 293 w 371"/>
              <a:gd name="T61" fmla="*/ 23 h 66"/>
              <a:gd name="T62" fmla="*/ 291 w 371"/>
              <a:gd name="T63" fmla="*/ 12 h 66"/>
              <a:gd name="T64" fmla="*/ 321 w 371"/>
              <a:gd name="T65" fmla="*/ 7 h 66"/>
              <a:gd name="T66" fmla="*/ 324 w 371"/>
              <a:gd name="T67" fmla="*/ 19 h 66"/>
              <a:gd name="T68" fmla="*/ 293 w 371"/>
              <a:gd name="T69" fmla="*/ 23 h 66"/>
              <a:gd name="T70" fmla="*/ 340 w 371"/>
              <a:gd name="T71" fmla="*/ 16 h 66"/>
              <a:gd name="T72" fmla="*/ 340 w 371"/>
              <a:gd name="T73" fmla="*/ 2 h 66"/>
              <a:gd name="T74" fmla="*/ 369 w 371"/>
              <a:gd name="T75" fmla="*/ 0 h 66"/>
              <a:gd name="T76" fmla="*/ 371 w 371"/>
              <a:gd name="T77" fmla="*/ 12 h 66"/>
              <a:gd name="T78" fmla="*/ 340 w 371"/>
              <a:gd name="T79" fmla="*/ 1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71" h="66">
                <a:moveTo>
                  <a:pt x="3" y="66"/>
                </a:moveTo>
                <a:lnTo>
                  <a:pt x="0" y="54"/>
                </a:lnTo>
                <a:lnTo>
                  <a:pt x="31" y="49"/>
                </a:lnTo>
                <a:lnTo>
                  <a:pt x="33" y="61"/>
                </a:lnTo>
                <a:lnTo>
                  <a:pt x="3" y="66"/>
                </a:lnTo>
                <a:close/>
                <a:moveTo>
                  <a:pt x="50" y="59"/>
                </a:moveTo>
                <a:lnTo>
                  <a:pt x="47" y="47"/>
                </a:lnTo>
                <a:lnTo>
                  <a:pt x="78" y="42"/>
                </a:lnTo>
                <a:lnTo>
                  <a:pt x="81" y="54"/>
                </a:lnTo>
                <a:lnTo>
                  <a:pt x="50" y="59"/>
                </a:lnTo>
                <a:close/>
                <a:moveTo>
                  <a:pt x="99" y="52"/>
                </a:moveTo>
                <a:lnTo>
                  <a:pt x="97" y="40"/>
                </a:lnTo>
                <a:lnTo>
                  <a:pt x="128" y="35"/>
                </a:lnTo>
                <a:lnTo>
                  <a:pt x="130" y="47"/>
                </a:lnTo>
                <a:lnTo>
                  <a:pt x="99" y="52"/>
                </a:lnTo>
                <a:close/>
                <a:moveTo>
                  <a:pt x="147" y="45"/>
                </a:moveTo>
                <a:lnTo>
                  <a:pt x="147" y="33"/>
                </a:lnTo>
                <a:lnTo>
                  <a:pt x="175" y="28"/>
                </a:lnTo>
                <a:lnTo>
                  <a:pt x="177" y="40"/>
                </a:lnTo>
                <a:lnTo>
                  <a:pt x="147" y="45"/>
                </a:lnTo>
                <a:close/>
                <a:moveTo>
                  <a:pt x="196" y="38"/>
                </a:moveTo>
                <a:lnTo>
                  <a:pt x="194" y="26"/>
                </a:lnTo>
                <a:lnTo>
                  <a:pt x="225" y="21"/>
                </a:lnTo>
                <a:lnTo>
                  <a:pt x="227" y="33"/>
                </a:lnTo>
                <a:lnTo>
                  <a:pt x="196" y="38"/>
                </a:lnTo>
                <a:close/>
                <a:moveTo>
                  <a:pt x="243" y="30"/>
                </a:moveTo>
                <a:lnTo>
                  <a:pt x="243" y="19"/>
                </a:lnTo>
                <a:lnTo>
                  <a:pt x="272" y="14"/>
                </a:lnTo>
                <a:lnTo>
                  <a:pt x="274" y="26"/>
                </a:lnTo>
                <a:lnTo>
                  <a:pt x="243" y="30"/>
                </a:lnTo>
                <a:close/>
                <a:moveTo>
                  <a:pt x="293" y="23"/>
                </a:moveTo>
                <a:lnTo>
                  <a:pt x="291" y="12"/>
                </a:lnTo>
                <a:lnTo>
                  <a:pt x="321" y="7"/>
                </a:lnTo>
                <a:lnTo>
                  <a:pt x="324" y="19"/>
                </a:lnTo>
                <a:lnTo>
                  <a:pt x="293" y="23"/>
                </a:lnTo>
                <a:close/>
                <a:moveTo>
                  <a:pt x="340" y="16"/>
                </a:moveTo>
                <a:lnTo>
                  <a:pt x="340" y="2"/>
                </a:lnTo>
                <a:lnTo>
                  <a:pt x="369" y="0"/>
                </a:lnTo>
                <a:lnTo>
                  <a:pt x="371" y="12"/>
                </a:lnTo>
                <a:lnTo>
                  <a:pt x="340"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5" name="Freeform 74"/>
          <p:cNvSpPr>
            <a:spLocks noEditPoints="1"/>
          </p:cNvSpPr>
          <p:nvPr userDrawn="1"/>
        </p:nvSpPr>
        <p:spPr bwMode="auto">
          <a:xfrm>
            <a:off x="7359393" y="3995530"/>
            <a:ext cx="253173" cy="676987"/>
          </a:xfrm>
          <a:custGeom>
            <a:avLst/>
            <a:gdLst>
              <a:gd name="T0" fmla="*/ 0 w 227"/>
              <a:gd name="T1" fmla="*/ 602 h 607"/>
              <a:gd name="T2" fmla="*/ 22 w 227"/>
              <a:gd name="T3" fmla="*/ 578 h 607"/>
              <a:gd name="T4" fmla="*/ 29 w 227"/>
              <a:gd name="T5" fmla="*/ 562 h 607"/>
              <a:gd name="T6" fmla="*/ 26 w 227"/>
              <a:gd name="T7" fmla="*/ 529 h 607"/>
              <a:gd name="T8" fmla="*/ 29 w 227"/>
              <a:gd name="T9" fmla="*/ 562 h 607"/>
              <a:gd name="T10" fmla="*/ 33 w 227"/>
              <a:gd name="T11" fmla="*/ 510 h 607"/>
              <a:gd name="T12" fmla="*/ 55 w 227"/>
              <a:gd name="T13" fmla="*/ 486 h 607"/>
              <a:gd name="T14" fmla="*/ 62 w 227"/>
              <a:gd name="T15" fmla="*/ 467 h 607"/>
              <a:gd name="T16" fmla="*/ 59 w 227"/>
              <a:gd name="T17" fmla="*/ 434 h 607"/>
              <a:gd name="T18" fmla="*/ 62 w 227"/>
              <a:gd name="T19" fmla="*/ 467 h 607"/>
              <a:gd name="T20" fmla="*/ 66 w 227"/>
              <a:gd name="T21" fmla="*/ 418 h 607"/>
              <a:gd name="T22" fmla="*/ 88 w 227"/>
              <a:gd name="T23" fmla="*/ 394 h 607"/>
              <a:gd name="T24" fmla="*/ 95 w 227"/>
              <a:gd name="T25" fmla="*/ 375 h 607"/>
              <a:gd name="T26" fmla="*/ 92 w 227"/>
              <a:gd name="T27" fmla="*/ 342 h 607"/>
              <a:gd name="T28" fmla="*/ 95 w 227"/>
              <a:gd name="T29" fmla="*/ 375 h 607"/>
              <a:gd name="T30" fmla="*/ 100 w 227"/>
              <a:gd name="T31" fmla="*/ 326 h 607"/>
              <a:gd name="T32" fmla="*/ 121 w 227"/>
              <a:gd name="T33" fmla="*/ 302 h 607"/>
              <a:gd name="T34" fmla="*/ 128 w 227"/>
              <a:gd name="T35" fmla="*/ 283 h 607"/>
              <a:gd name="T36" fmla="*/ 125 w 227"/>
              <a:gd name="T37" fmla="*/ 250 h 607"/>
              <a:gd name="T38" fmla="*/ 128 w 227"/>
              <a:gd name="T39" fmla="*/ 283 h 607"/>
              <a:gd name="T40" fmla="*/ 133 w 227"/>
              <a:gd name="T41" fmla="*/ 233 h 607"/>
              <a:gd name="T42" fmla="*/ 154 w 227"/>
              <a:gd name="T43" fmla="*/ 210 h 607"/>
              <a:gd name="T44" fmla="*/ 161 w 227"/>
              <a:gd name="T45" fmla="*/ 191 h 607"/>
              <a:gd name="T46" fmla="*/ 159 w 227"/>
              <a:gd name="T47" fmla="*/ 158 h 607"/>
              <a:gd name="T48" fmla="*/ 161 w 227"/>
              <a:gd name="T49" fmla="*/ 191 h 607"/>
              <a:gd name="T50" fmla="*/ 166 w 227"/>
              <a:gd name="T51" fmla="*/ 141 h 607"/>
              <a:gd name="T52" fmla="*/ 187 w 227"/>
              <a:gd name="T53" fmla="*/ 118 h 607"/>
              <a:gd name="T54" fmla="*/ 194 w 227"/>
              <a:gd name="T55" fmla="*/ 99 h 607"/>
              <a:gd name="T56" fmla="*/ 192 w 227"/>
              <a:gd name="T57" fmla="*/ 66 h 607"/>
              <a:gd name="T58" fmla="*/ 194 w 227"/>
              <a:gd name="T59" fmla="*/ 99 h 607"/>
              <a:gd name="T60" fmla="*/ 199 w 227"/>
              <a:gd name="T61" fmla="*/ 49 h 607"/>
              <a:gd name="T62" fmla="*/ 220 w 227"/>
              <a:gd name="T63" fmla="*/ 23 h 607"/>
              <a:gd name="T64" fmla="*/ 227 w 227"/>
              <a:gd name="T65" fmla="*/ 7 h 607"/>
              <a:gd name="T66" fmla="*/ 218 w 227"/>
              <a:gd name="T67" fmla="*/ 0 h 607"/>
              <a:gd name="T68" fmla="*/ 227 w 227"/>
              <a:gd name="T69" fmla="*/ 7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7" h="607">
                <a:moveTo>
                  <a:pt x="12" y="607"/>
                </a:moveTo>
                <a:lnTo>
                  <a:pt x="0" y="602"/>
                </a:lnTo>
                <a:lnTo>
                  <a:pt x="10" y="574"/>
                </a:lnTo>
                <a:lnTo>
                  <a:pt x="22" y="578"/>
                </a:lnTo>
                <a:lnTo>
                  <a:pt x="12" y="607"/>
                </a:lnTo>
                <a:close/>
                <a:moveTo>
                  <a:pt x="29" y="562"/>
                </a:moveTo>
                <a:lnTo>
                  <a:pt x="17" y="557"/>
                </a:lnTo>
                <a:lnTo>
                  <a:pt x="26" y="529"/>
                </a:lnTo>
                <a:lnTo>
                  <a:pt x="38" y="531"/>
                </a:lnTo>
                <a:lnTo>
                  <a:pt x="29" y="562"/>
                </a:lnTo>
                <a:close/>
                <a:moveTo>
                  <a:pt x="45" y="515"/>
                </a:moveTo>
                <a:lnTo>
                  <a:pt x="33" y="510"/>
                </a:lnTo>
                <a:lnTo>
                  <a:pt x="43" y="481"/>
                </a:lnTo>
                <a:lnTo>
                  <a:pt x="55" y="486"/>
                </a:lnTo>
                <a:lnTo>
                  <a:pt x="45" y="515"/>
                </a:lnTo>
                <a:close/>
                <a:moveTo>
                  <a:pt x="62" y="467"/>
                </a:moveTo>
                <a:lnTo>
                  <a:pt x="50" y="465"/>
                </a:lnTo>
                <a:lnTo>
                  <a:pt x="59" y="434"/>
                </a:lnTo>
                <a:lnTo>
                  <a:pt x="71" y="439"/>
                </a:lnTo>
                <a:lnTo>
                  <a:pt x="62" y="467"/>
                </a:lnTo>
                <a:close/>
                <a:moveTo>
                  <a:pt x="78" y="422"/>
                </a:moveTo>
                <a:lnTo>
                  <a:pt x="66" y="418"/>
                </a:lnTo>
                <a:lnTo>
                  <a:pt x="76" y="389"/>
                </a:lnTo>
                <a:lnTo>
                  <a:pt x="88" y="394"/>
                </a:lnTo>
                <a:lnTo>
                  <a:pt x="78" y="422"/>
                </a:lnTo>
                <a:close/>
                <a:moveTo>
                  <a:pt x="95" y="375"/>
                </a:moveTo>
                <a:lnTo>
                  <a:pt x="83" y="373"/>
                </a:lnTo>
                <a:lnTo>
                  <a:pt x="92" y="342"/>
                </a:lnTo>
                <a:lnTo>
                  <a:pt x="104" y="347"/>
                </a:lnTo>
                <a:lnTo>
                  <a:pt x="95" y="375"/>
                </a:lnTo>
                <a:close/>
                <a:moveTo>
                  <a:pt x="111" y="330"/>
                </a:moveTo>
                <a:lnTo>
                  <a:pt x="100" y="326"/>
                </a:lnTo>
                <a:lnTo>
                  <a:pt x="109" y="297"/>
                </a:lnTo>
                <a:lnTo>
                  <a:pt x="121" y="302"/>
                </a:lnTo>
                <a:lnTo>
                  <a:pt x="111" y="330"/>
                </a:lnTo>
                <a:close/>
                <a:moveTo>
                  <a:pt x="128" y="283"/>
                </a:moveTo>
                <a:lnTo>
                  <a:pt x="116" y="281"/>
                </a:lnTo>
                <a:lnTo>
                  <a:pt x="125" y="250"/>
                </a:lnTo>
                <a:lnTo>
                  <a:pt x="137" y="255"/>
                </a:lnTo>
                <a:lnTo>
                  <a:pt x="128" y="283"/>
                </a:lnTo>
                <a:close/>
                <a:moveTo>
                  <a:pt x="144" y="238"/>
                </a:moveTo>
                <a:lnTo>
                  <a:pt x="133" y="233"/>
                </a:lnTo>
                <a:lnTo>
                  <a:pt x="142" y="205"/>
                </a:lnTo>
                <a:lnTo>
                  <a:pt x="154" y="210"/>
                </a:lnTo>
                <a:lnTo>
                  <a:pt x="144" y="238"/>
                </a:lnTo>
                <a:close/>
                <a:moveTo>
                  <a:pt x="161" y="191"/>
                </a:moveTo>
                <a:lnTo>
                  <a:pt x="149" y="189"/>
                </a:lnTo>
                <a:lnTo>
                  <a:pt x="159" y="158"/>
                </a:lnTo>
                <a:lnTo>
                  <a:pt x="170" y="163"/>
                </a:lnTo>
                <a:lnTo>
                  <a:pt x="161" y="191"/>
                </a:lnTo>
                <a:close/>
                <a:moveTo>
                  <a:pt x="177" y="146"/>
                </a:moveTo>
                <a:lnTo>
                  <a:pt x="166" y="141"/>
                </a:lnTo>
                <a:lnTo>
                  <a:pt x="175" y="113"/>
                </a:lnTo>
                <a:lnTo>
                  <a:pt x="187" y="118"/>
                </a:lnTo>
                <a:lnTo>
                  <a:pt x="177" y="146"/>
                </a:lnTo>
                <a:close/>
                <a:moveTo>
                  <a:pt x="194" y="99"/>
                </a:moveTo>
                <a:lnTo>
                  <a:pt x="182" y="94"/>
                </a:lnTo>
                <a:lnTo>
                  <a:pt x="192" y="66"/>
                </a:lnTo>
                <a:lnTo>
                  <a:pt x="203" y="71"/>
                </a:lnTo>
                <a:lnTo>
                  <a:pt x="194" y="99"/>
                </a:lnTo>
                <a:close/>
                <a:moveTo>
                  <a:pt x="211" y="54"/>
                </a:moveTo>
                <a:lnTo>
                  <a:pt x="199" y="49"/>
                </a:lnTo>
                <a:lnTo>
                  <a:pt x="208" y="21"/>
                </a:lnTo>
                <a:lnTo>
                  <a:pt x="220" y="23"/>
                </a:lnTo>
                <a:lnTo>
                  <a:pt x="211" y="54"/>
                </a:lnTo>
                <a:close/>
                <a:moveTo>
                  <a:pt x="227" y="7"/>
                </a:moveTo>
                <a:lnTo>
                  <a:pt x="215" y="2"/>
                </a:lnTo>
                <a:lnTo>
                  <a:pt x="218" y="0"/>
                </a:lnTo>
                <a:lnTo>
                  <a:pt x="227" y="2"/>
                </a:lnTo>
                <a:lnTo>
                  <a:pt x="227"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6" name="Freeform 75"/>
          <p:cNvSpPr>
            <a:spLocks noEditPoints="1"/>
          </p:cNvSpPr>
          <p:nvPr userDrawn="1"/>
        </p:nvSpPr>
        <p:spPr bwMode="auto">
          <a:xfrm>
            <a:off x="7404005" y="4531989"/>
            <a:ext cx="266557" cy="173987"/>
          </a:xfrm>
          <a:custGeom>
            <a:avLst/>
            <a:gdLst>
              <a:gd name="T0" fmla="*/ 5 w 239"/>
              <a:gd name="T1" fmla="*/ 156 h 156"/>
              <a:gd name="T2" fmla="*/ 0 w 239"/>
              <a:gd name="T3" fmla="*/ 147 h 156"/>
              <a:gd name="T4" fmla="*/ 26 w 239"/>
              <a:gd name="T5" fmla="*/ 130 h 156"/>
              <a:gd name="T6" fmla="*/ 31 w 239"/>
              <a:gd name="T7" fmla="*/ 140 h 156"/>
              <a:gd name="T8" fmla="*/ 5 w 239"/>
              <a:gd name="T9" fmla="*/ 156 h 156"/>
              <a:gd name="T10" fmla="*/ 48 w 239"/>
              <a:gd name="T11" fmla="*/ 130 h 156"/>
              <a:gd name="T12" fmla="*/ 41 w 239"/>
              <a:gd name="T13" fmla="*/ 121 h 156"/>
              <a:gd name="T14" fmla="*/ 67 w 239"/>
              <a:gd name="T15" fmla="*/ 104 h 156"/>
              <a:gd name="T16" fmla="*/ 74 w 239"/>
              <a:gd name="T17" fmla="*/ 114 h 156"/>
              <a:gd name="T18" fmla="*/ 48 w 239"/>
              <a:gd name="T19" fmla="*/ 130 h 156"/>
              <a:gd name="T20" fmla="*/ 90 w 239"/>
              <a:gd name="T21" fmla="*/ 104 h 156"/>
              <a:gd name="T22" fmla="*/ 83 w 239"/>
              <a:gd name="T23" fmla="*/ 95 h 156"/>
              <a:gd name="T24" fmla="*/ 109 w 239"/>
              <a:gd name="T25" fmla="*/ 78 h 156"/>
              <a:gd name="T26" fmla="*/ 116 w 239"/>
              <a:gd name="T27" fmla="*/ 88 h 156"/>
              <a:gd name="T28" fmla="*/ 90 w 239"/>
              <a:gd name="T29" fmla="*/ 104 h 156"/>
              <a:gd name="T30" fmla="*/ 130 w 239"/>
              <a:gd name="T31" fmla="*/ 78 h 156"/>
              <a:gd name="T32" fmla="*/ 123 w 239"/>
              <a:gd name="T33" fmla="*/ 69 h 156"/>
              <a:gd name="T34" fmla="*/ 149 w 239"/>
              <a:gd name="T35" fmla="*/ 52 h 156"/>
              <a:gd name="T36" fmla="*/ 156 w 239"/>
              <a:gd name="T37" fmla="*/ 62 h 156"/>
              <a:gd name="T38" fmla="*/ 130 w 239"/>
              <a:gd name="T39" fmla="*/ 78 h 156"/>
              <a:gd name="T40" fmla="*/ 173 w 239"/>
              <a:gd name="T41" fmla="*/ 52 h 156"/>
              <a:gd name="T42" fmla="*/ 166 w 239"/>
              <a:gd name="T43" fmla="*/ 43 h 156"/>
              <a:gd name="T44" fmla="*/ 192 w 239"/>
              <a:gd name="T45" fmla="*/ 26 h 156"/>
              <a:gd name="T46" fmla="*/ 199 w 239"/>
              <a:gd name="T47" fmla="*/ 36 h 156"/>
              <a:gd name="T48" fmla="*/ 173 w 239"/>
              <a:gd name="T49" fmla="*/ 52 h 156"/>
              <a:gd name="T50" fmla="*/ 213 w 239"/>
              <a:gd name="T51" fmla="*/ 26 h 156"/>
              <a:gd name="T52" fmla="*/ 208 w 239"/>
              <a:gd name="T53" fmla="*/ 17 h 156"/>
              <a:gd name="T54" fmla="*/ 234 w 239"/>
              <a:gd name="T55" fmla="*/ 0 h 156"/>
              <a:gd name="T56" fmla="*/ 239 w 239"/>
              <a:gd name="T57" fmla="*/ 10 h 156"/>
              <a:gd name="T58" fmla="*/ 213 w 239"/>
              <a:gd name="T59" fmla="*/ 2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9" h="156">
                <a:moveTo>
                  <a:pt x="5" y="156"/>
                </a:moveTo>
                <a:lnTo>
                  <a:pt x="0" y="147"/>
                </a:lnTo>
                <a:lnTo>
                  <a:pt x="26" y="130"/>
                </a:lnTo>
                <a:lnTo>
                  <a:pt x="31" y="140"/>
                </a:lnTo>
                <a:lnTo>
                  <a:pt x="5" y="156"/>
                </a:lnTo>
                <a:close/>
                <a:moveTo>
                  <a:pt x="48" y="130"/>
                </a:moveTo>
                <a:lnTo>
                  <a:pt x="41" y="121"/>
                </a:lnTo>
                <a:lnTo>
                  <a:pt x="67" y="104"/>
                </a:lnTo>
                <a:lnTo>
                  <a:pt x="74" y="114"/>
                </a:lnTo>
                <a:lnTo>
                  <a:pt x="48" y="130"/>
                </a:lnTo>
                <a:close/>
                <a:moveTo>
                  <a:pt x="90" y="104"/>
                </a:moveTo>
                <a:lnTo>
                  <a:pt x="83" y="95"/>
                </a:lnTo>
                <a:lnTo>
                  <a:pt x="109" y="78"/>
                </a:lnTo>
                <a:lnTo>
                  <a:pt x="116" y="88"/>
                </a:lnTo>
                <a:lnTo>
                  <a:pt x="90" y="104"/>
                </a:lnTo>
                <a:close/>
                <a:moveTo>
                  <a:pt x="130" y="78"/>
                </a:moveTo>
                <a:lnTo>
                  <a:pt x="123" y="69"/>
                </a:lnTo>
                <a:lnTo>
                  <a:pt x="149" y="52"/>
                </a:lnTo>
                <a:lnTo>
                  <a:pt x="156" y="62"/>
                </a:lnTo>
                <a:lnTo>
                  <a:pt x="130" y="78"/>
                </a:lnTo>
                <a:close/>
                <a:moveTo>
                  <a:pt x="173" y="52"/>
                </a:moveTo>
                <a:lnTo>
                  <a:pt x="166" y="43"/>
                </a:lnTo>
                <a:lnTo>
                  <a:pt x="192" y="26"/>
                </a:lnTo>
                <a:lnTo>
                  <a:pt x="199" y="36"/>
                </a:lnTo>
                <a:lnTo>
                  <a:pt x="173" y="52"/>
                </a:lnTo>
                <a:close/>
                <a:moveTo>
                  <a:pt x="213" y="26"/>
                </a:moveTo>
                <a:lnTo>
                  <a:pt x="208" y="17"/>
                </a:lnTo>
                <a:lnTo>
                  <a:pt x="234" y="0"/>
                </a:lnTo>
                <a:lnTo>
                  <a:pt x="239" y="10"/>
                </a:lnTo>
                <a:lnTo>
                  <a:pt x="213" y="2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7" name="Freeform 76"/>
          <p:cNvSpPr>
            <a:spLocks noEditPoints="1"/>
          </p:cNvSpPr>
          <p:nvPr userDrawn="1"/>
        </p:nvSpPr>
        <p:spPr bwMode="auto">
          <a:xfrm>
            <a:off x="7235595" y="4806353"/>
            <a:ext cx="79187" cy="131605"/>
          </a:xfrm>
          <a:custGeom>
            <a:avLst/>
            <a:gdLst>
              <a:gd name="T0" fmla="*/ 12 w 71"/>
              <a:gd name="T1" fmla="*/ 118 h 118"/>
              <a:gd name="T2" fmla="*/ 0 w 71"/>
              <a:gd name="T3" fmla="*/ 111 h 118"/>
              <a:gd name="T4" fmla="*/ 14 w 71"/>
              <a:gd name="T5" fmla="*/ 85 h 118"/>
              <a:gd name="T6" fmla="*/ 26 w 71"/>
              <a:gd name="T7" fmla="*/ 90 h 118"/>
              <a:gd name="T8" fmla="*/ 12 w 71"/>
              <a:gd name="T9" fmla="*/ 118 h 118"/>
              <a:gd name="T10" fmla="*/ 33 w 71"/>
              <a:gd name="T11" fmla="*/ 73 h 118"/>
              <a:gd name="T12" fmla="*/ 24 w 71"/>
              <a:gd name="T13" fmla="*/ 69 h 118"/>
              <a:gd name="T14" fmla="*/ 38 w 71"/>
              <a:gd name="T15" fmla="*/ 43 h 118"/>
              <a:gd name="T16" fmla="*/ 50 w 71"/>
              <a:gd name="T17" fmla="*/ 47 h 118"/>
              <a:gd name="T18" fmla="*/ 33 w 71"/>
              <a:gd name="T19" fmla="*/ 73 h 118"/>
              <a:gd name="T20" fmla="*/ 57 w 71"/>
              <a:gd name="T21" fmla="*/ 31 h 118"/>
              <a:gd name="T22" fmla="*/ 48 w 71"/>
              <a:gd name="T23" fmla="*/ 26 h 118"/>
              <a:gd name="T24" fmla="*/ 59 w 71"/>
              <a:gd name="T25" fmla="*/ 0 h 118"/>
              <a:gd name="T26" fmla="*/ 71 w 71"/>
              <a:gd name="T27" fmla="*/ 7 h 118"/>
              <a:gd name="T28" fmla="*/ 57 w 71"/>
              <a:gd name="T29" fmla="*/ 3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118">
                <a:moveTo>
                  <a:pt x="12" y="118"/>
                </a:moveTo>
                <a:lnTo>
                  <a:pt x="0" y="111"/>
                </a:lnTo>
                <a:lnTo>
                  <a:pt x="14" y="85"/>
                </a:lnTo>
                <a:lnTo>
                  <a:pt x="26" y="90"/>
                </a:lnTo>
                <a:lnTo>
                  <a:pt x="12" y="118"/>
                </a:lnTo>
                <a:close/>
                <a:moveTo>
                  <a:pt x="33" y="73"/>
                </a:moveTo>
                <a:lnTo>
                  <a:pt x="24" y="69"/>
                </a:lnTo>
                <a:lnTo>
                  <a:pt x="38" y="43"/>
                </a:lnTo>
                <a:lnTo>
                  <a:pt x="50" y="47"/>
                </a:lnTo>
                <a:lnTo>
                  <a:pt x="33" y="73"/>
                </a:lnTo>
                <a:close/>
                <a:moveTo>
                  <a:pt x="57" y="31"/>
                </a:moveTo>
                <a:lnTo>
                  <a:pt x="48" y="26"/>
                </a:lnTo>
                <a:lnTo>
                  <a:pt x="59" y="0"/>
                </a:lnTo>
                <a:lnTo>
                  <a:pt x="71" y="7"/>
                </a:lnTo>
                <a:lnTo>
                  <a:pt x="57" y="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8" name="Freeform 77"/>
          <p:cNvSpPr>
            <a:spLocks noEditPoints="1"/>
          </p:cNvSpPr>
          <p:nvPr userDrawn="1"/>
        </p:nvSpPr>
        <p:spPr bwMode="auto">
          <a:xfrm>
            <a:off x="7346009" y="4811929"/>
            <a:ext cx="90340" cy="186255"/>
          </a:xfrm>
          <a:custGeom>
            <a:avLst/>
            <a:gdLst>
              <a:gd name="T0" fmla="*/ 69 w 81"/>
              <a:gd name="T1" fmla="*/ 167 h 167"/>
              <a:gd name="T2" fmla="*/ 57 w 81"/>
              <a:gd name="T3" fmla="*/ 139 h 167"/>
              <a:gd name="T4" fmla="*/ 69 w 81"/>
              <a:gd name="T5" fmla="*/ 134 h 167"/>
              <a:gd name="T6" fmla="*/ 81 w 81"/>
              <a:gd name="T7" fmla="*/ 163 h 167"/>
              <a:gd name="T8" fmla="*/ 69 w 81"/>
              <a:gd name="T9" fmla="*/ 167 h 167"/>
              <a:gd name="T10" fmla="*/ 50 w 81"/>
              <a:gd name="T11" fmla="*/ 123 h 167"/>
              <a:gd name="T12" fmla="*/ 38 w 81"/>
              <a:gd name="T13" fmla="*/ 94 h 167"/>
              <a:gd name="T14" fmla="*/ 50 w 81"/>
              <a:gd name="T15" fmla="*/ 90 h 167"/>
              <a:gd name="T16" fmla="*/ 62 w 81"/>
              <a:gd name="T17" fmla="*/ 118 h 167"/>
              <a:gd name="T18" fmla="*/ 50 w 81"/>
              <a:gd name="T19" fmla="*/ 123 h 167"/>
              <a:gd name="T20" fmla="*/ 31 w 81"/>
              <a:gd name="T21" fmla="*/ 78 h 167"/>
              <a:gd name="T22" fmla="*/ 19 w 81"/>
              <a:gd name="T23" fmla="*/ 49 h 167"/>
              <a:gd name="T24" fmla="*/ 31 w 81"/>
              <a:gd name="T25" fmla="*/ 45 h 167"/>
              <a:gd name="T26" fmla="*/ 43 w 81"/>
              <a:gd name="T27" fmla="*/ 73 h 167"/>
              <a:gd name="T28" fmla="*/ 31 w 81"/>
              <a:gd name="T29" fmla="*/ 78 h 167"/>
              <a:gd name="T30" fmla="*/ 12 w 81"/>
              <a:gd name="T31" fmla="*/ 33 h 167"/>
              <a:gd name="T32" fmla="*/ 0 w 81"/>
              <a:gd name="T33" fmla="*/ 5 h 167"/>
              <a:gd name="T34" fmla="*/ 12 w 81"/>
              <a:gd name="T35" fmla="*/ 0 h 167"/>
              <a:gd name="T36" fmla="*/ 24 w 81"/>
              <a:gd name="T37" fmla="*/ 28 h 167"/>
              <a:gd name="T38" fmla="*/ 12 w 81"/>
              <a:gd name="T39" fmla="*/ 3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1" h="167">
                <a:moveTo>
                  <a:pt x="69" y="167"/>
                </a:moveTo>
                <a:lnTo>
                  <a:pt x="57" y="139"/>
                </a:lnTo>
                <a:lnTo>
                  <a:pt x="69" y="134"/>
                </a:lnTo>
                <a:lnTo>
                  <a:pt x="81" y="163"/>
                </a:lnTo>
                <a:lnTo>
                  <a:pt x="69" y="167"/>
                </a:lnTo>
                <a:close/>
                <a:moveTo>
                  <a:pt x="50" y="123"/>
                </a:moveTo>
                <a:lnTo>
                  <a:pt x="38" y="94"/>
                </a:lnTo>
                <a:lnTo>
                  <a:pt x="50" y="90"/>
                </a:lnTo>
                <a:lnTo>
                  <a:pt x="62" y="118"/>
                </a:lnTo>
                <a:lnTo>
                  <a:pt x="50" y="123"/>
                </a:lnTo>
                <a:close/>
                <a:moveTo>
                  <a:pt x="31" y="78"/>
                </a:moveTo>
                <a:lnTo>
                  <a:pt x="19" y="49"/>
                </a:lnTo>
                <a:lnTo>
                  <a:pt x="31" y="45"/>
                </a:lnTo>
                <a:lnTo>
                  <a:pt x="43" y="73"/>
                </a:lnTo>
                <a:lnTo>
                  <a:pt x="31" y="78"/>
                </a:lnTo>
                <a:close/>
                <a:moveTo>
                  <a:pt x="12" y="33"/>
                </a:moveTo>
                <a:lnTo>
                  <a:pt x="0" y="5"/>
                </a:lnTo>
                <a:lnTo>
                  <a:pt x="12" y="0"/>
                </a:lnTo>
                <a:lnTo>
                  <a:pt x="24" y="28"/>
                </a:lnTo>
                <a:lnTo>
                  <a:pt x="12" y="3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9" name="Oval 78"/>
          <p:cNvSpPr>
            <a:spLocks noChangeArrowheads="1"/>
          </p:cNvSpPr>
          <p:nvPr userDrawn="1"/>
        </p:nvSpPr>
        <p:spPr bwMode="auto">
          <a:xfrm>
            <a:off x="6991344" y="4282162"/>
            <a:ext cx="104838" cy="108184"/>
          </a:xfrm>
          <a:prstGeom prst="ellipse">
            <a:avLst/>
          </a:prstGeom>
          <a:solidFill>
            <a:srgbClr val="8AD1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0" name="Oval 79"/>
          <p:cNvSpPr>
            <a:spLocks noChangeArrowheads="1"/>
          </p:cNvSpPr>
          <p:nvPr userDrawn="1"/>
        </p:nvSpPr>
        <p:spPr bwMode="auto">
          <a:xfrm>
            <a:off x="6648947" y="5227936"/>
            <a:ext cx="107069" cy="108184"/>
          </a:xfrm>
          <a:prstGeom prst="ellipse">
            <a:avLst/>
          </a:prstGeom>
          <a:solidFill>
            <a:srgbClr val="8AD1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1" name="Oval 80"/>
          <p:cNvSpPr>
            <a:spLocks noChangeArrowheads="1"/>
          </p:cNvSpPr>
          <p:nvPr userDrawn="1"/>
        </p:nvSpPr>
        <p:spPr bwMode="auto">
          <a:xfrm>
            <a:off x="7401774" y="5009338"/>
            <a:ext cx="105954" cy="104838"/>
          </a:xfrm>
          <a:prstGeom prst="ellipse">
            <a:avLst/>
          </a:prstGeom>
          <a:solidFill>
            <a:srgbClr val="8AD1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2" name="Oval 81"/>
          <p:cNvSpPr>
            <a:spLocks noChangeArrowheads="1"/>
          </p:cNvSpPr>
          <p:nvPr userDrawn="1"/>
        </p:nvSpPr>
        <p:spPr bwMode="auto">
          <a:xfrm>
            <a:off x="7660524" y="4456149"/>
            <a:ext cx="104838" cy="104838"/>
          </a:xfrm>
          <a:prstGeom prst="ellipse">
            <a:avLst/>
          </a:prstGeom>
          <a:solidFill>
            <a:srgbClr val="8AD1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3" name="Oval 82"/>
          <p:cNvSpPr>
            <a:spLocks noChangeArrowheads="1"/>
          </p:cNvSpPr>
          <p:nvPr userDrawn="1"/>
        </p:nvSpPr>
        <p:spPr bwMode="auto">
          <a:xfrm>
            <a:off x="6753785" y="4500761"/>
            <a:ext cx="69149" cy="65802"/>
          </a:xfrm>
          <a:prstGeom prst="ellipse">
            <a:avLst/>
          </a:prstGeom>
          <a:solidFill>
            <a:srgbClr val="8AD1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4" name="Oval 83"/>
          <p:cNvSpPr>
            <a:spLocks noChangeArrowheads="1"/>
          </p:cNvSpPr>
          <p:nvPr userDrawn="1"/>
        </p:nvSpPr>
        <p:spPr bwMode="auto">
          <a:xfrm>
            <a:off x="7185406" y="4943534"/>
            <a:ext cx="65803" cy="65802"/>
          </a:xfrm>
          <a:prstGeom prst="ellipse">
            <a:avLst/>
          </a:prstGeom>
          <a:solidFill>
            <a:srgbClr val="8AD1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5" name="Oval 84"/>
          <p:cNvSpPr>
            <a:spLocks noChangeArrowheads="1"/>
          </p:cNvSpPr>
          <p:nvPr userDrawn="1"/>
        </p:nvSpPr>
        <p:spPr bwMode="auto">
          <a:xfrm>
            <a:off x="6774975" y="4788508"/>
            <a:ext cx="65803" cy="65802"/>
          </a:xfrm>
          <a:prstGeom prst="ellipse">
            <a:avLst/>
          </a:prstGeom>
          <a:solidFill>
            <a:srgbClr val="8AD1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6" name="Oval 85"/>
          <p:cNvSpPr>
            <a:spLocks noChangeArrowheads="1"/>
          </p:cNvSpPr>
          <p:nvPr userDrawn="1"/>
        </p:nvSpPr>
        <p:spPr bwMode="auto">
          <a:xfrm>
            <a:off x="7641564" y="4966956"/>
            <a:ext cx="65803" cy="65802"/>
          </a:xfrm>
          <a:prstGeom prst="ellipse">
            <a:avLst/>
          </a:prstGeom>
          <a:solidFill>
            <a:srgbClr val="8AD1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7" name="Oval 86"/>
          <p:cNvSpPr>
            <a:spLocks noChangeArrowheads="1"/>
          </p:cNvSpPr>
          <p:nvPr userDrawn="1"/>
        </p:nvSpPr>
        <p:spPr bwMode="auto">
          <a:xfrm>
            <a:off x="6706942" y="4200745"/>
            <a:ext cx="49073" cy="4684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8" name="Oval 87"/>
          <p:cNvSpPr>
            <a:spLocks noChangeArrowheads="1"/>
          </p:cNvSpPr>
          <p:nvPr userDrawn="1"/>
        </p:nvSpPr>
        <p:spPr bwMode="auto">
          <a:xfrm>
            <a:off x="7291360" y="4293315"/>
            <a:ext cx="50189" cy="4907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9" name="Oval 88"/>
          <p:cNvSpPr>
            <a:spLocks noChangeArrowheads="1"/>
          </p:cNvSpPr>
          <p:nvPr userDrawn="1"/>
        </p:nvSpPr>
        <p:spPr bwMode="auto">
          <a:xfrm>
            <a:off x="6587605" y="4676978"/>
            <a:ext cx="73610" cy="7137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0" name="Oval 89"/>
          <p:cNvSpPr>
            <a:spLocks noChangeArrowheads="1"/>
          </p:cNvSpPr>
          <p:nvPr userDrawn="1"/>
        </p:nvSpPr>
        <p:spPr bwMode="auto">
          <a:xfrm>
            <a:off x="7918158" y="4966956"/>
            <a:ext cx="50189" cy="4795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1" name="Oval 90"/>
          <p:cNvSpPr>
            <a:spLocks noChangeArrowheads="1"/>
          </p:cNvSpPr>
          <p:nvPr userDrawn="1"/>
        </p:nvSpPr>
        <p:spPr bwMode="auto">
          <a:xfrm>
            <a:off x="7833396" y="4676978"/>
            <a:ext cx="45728" cy="4238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2" name="Oval 91"/>
          <p:cNvSpPr>
            <a:spLocks noChangeArrowheads="1"/>
          </p:cNvSpPr>
          <p:nvPr userDrawn="1"/>
        </p:nvSpPr>
        <p:spPr bwMode="auto">
          <a:xfrm>
            <a:off x="7993999" y="4864349"/>
            <a:ext cx="71379" cy="71379"/>
          </a:xfrm>
          <a:prstGeom prst="ellipse">
            <a:avLst/>
          </a:prstGeom>
          <a:solidFill>
            <a:srgbClr val="8AD1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3" name="Oval 92"/>
          <p:cNvSpPr>
            <a:spLocks noChangeArrowheads="1"/>
          </p:cNvSpPr>
          <p:nvPr userDrawn="1"/>
        </p:nvSpPr>
        <p:spPr bwMode="auto">
          <a:xfrm>
            <a:off x="7202136" y="5225706"/>
            <a:ext cx="52419" cy="5464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4" name="Oval 93"/>
          <p:cNvSpPr>
            <a:spLocks noChangeArrowheads="1"/>
          </p:cNvSpPr>
          <p:nvPr userDrawn="1"/>
        </p:nvSpPr>
        <p:spPr bwMode="auto">
          <a:xfrm>
            <a:off x="7784322" y="4111521"/>
            <a:ext cx="70264" cy="7026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5" name="Oval 94"/>
          <p:cNvSpPr>
            <a:spLocks noChangeArrowheads="1"/>
          </p:cNvSpPr>
          <p:nvPr userDrawn="1"/>
        </p:nvSpPr>
        <p:spPr bwMode="auto">
          <a:xfrm>
            <a:off x="7243401" y="4463956"/>
            <a:ext cx="71379" cy="7137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6" name="Freeform 95"/>
          <p:cNvSpPr>
            <a:spLocks noEditPoints="1"/>
          </p:cNvSpPr>
          <p:nvPr userDrawn="1"/>
        </p:nvSpPr>
        <p:spPr bwMode="auto">
          <a:xfrm>
            <a:off x="7412927" y="4756164"/>
            <a:ext cx="568803" cy="137182"/>
          </a:xfrm>
          <a:custGeom>
            <a:avLst/>
            <a:gdLst>
              <a:gd name="T0" fmla="*/ 507 w 510"/>
              <a:gd name="T1" fmla="*/ 123 h 123"/>
              <a:gd name="T2" fmla="*/ 479 w 510"/>
              <a:gd name="T3" fmla="*/ 118 h 123"/>
              <a:gd name="T4" fmla="*/ 481 w 510"/>
              <a:gd name="T5" fmla="*/ 106 h 123"/>
              <a:gd name="T6" fmla="*/ 510 w 510"/>
              <a:gd name="T7" fmla="*/ 111 h 123"/>
              <a:gd name="T8" fmla="*/ 507 w 510"/>
              <a:gd name="T9" fmla="*/ 123 h 123"/>
              <a:gd name="T10" fmla="*/ 460 w 510"/>
              <a:gd name="T11" fmla="*/ 114 h 123"/>
              <a:gd name="T12" fmla="*/ 429 w 510"/>
              <a:gd name="T13" fmla="*/ 106 h 123"/>
              <a:gd name="T14" fmla="*/ 432 w 510"/>
              <a:gd name="T15" fmla="*/ 95 h 123"/>
              <a:gd name="T16" fmla="*/ 462 w 510"/>
              <a:gd name="T17" fmla="*/ 102 h 123"/>
              <a:gd name="T18" fmla="*/ 460 w 510"/>
              <a:gd name="T19" fmla="*/ 114 h 123"/>
              <a:gd name="T20" fmla="*/ 413 w 510"/>
              <a:gd name="T21" fmla="*/ 104 h 123"/>
              <a:gd name="T22" fmla="*/ 382 w 510"/>
              <a:gd name="T23" fmla="*/ 97 h 123"/>
              <a:gd name="T24" fmla="*/ 385 w 510"/>
              <a:gd name="T25" fmla="*/ 85 h 123"/>
              <a:gd name="T26" fmla="*/ 415 w 510"/>
              <a:gd name="T27" fmla="*/ 92 h 123"/>
              <a:gd name="T28" fmla="*/ 413 w 510"/>
              <a:gd name="T29" fmla="*/ 104 h 123"/>
              <a:gd name="T30" fmla="*/ 363 w 510"/>
              <a:gd name="T31" fmla="*/ 92 h 123"/>
              <a:gd name="T32" fmla="*/ 335 w 510"/>
              <a:gd name="T33" fmla="*/ 85 h 123"/>
              <a:gd name="T34" fmla="*/ 337 w 510"/>
              <a:gd name="T35" fmla="*/ 73 h 123"/>
              <a:gd name="T36" fmla="*/ 368 w 510"/>
              <a:gd name="T37" fmla="*/ 80 h 123"/>
              <a:gd name="T38" fmla="*/ 363 w 510"/>
              <a:gd name="T39" fmla="*/ 92 h 123"/>
              <a:gd name="T40" fmla="*/ 316 w 510"/>
              <a:gd name="T41" fmla="*/ 83 h 123"/>
              <a:gd name="T42" fmla="*/ 288 w 510"/>
              <a:gd name="T43" fmla="*/ 76 h 123"/>
              <a:gd name="T44" fmla="*/ 290 w 510"/>
              <a:gd name="T45" fmla="*/ 64 h 123"/>
              <a:gd name="T46" fmla="*/ 318 w 510"/>
              <a:gd name="T47" fmla="*/ 71 h 123"/>
              <a:gd name="T48" fmla="*/ 316 w 510"/>
              <a:gd name="T49" fmla="*/ 83 h 123"/>
              <a:gd name="T50" fmla="*/ 269 w 510"/>
              <a:gd name="T51" fmla="*/ 71 h 123"/>
              <a:gd name="T52" fmla="*/ 238 w 510"/>
              <a:gd name="T53" fmla="*/ 64 h 123"/>
              <a:gd name="T54" fmla="*/ 240 w 510"/>
              <a:gd name="T55" fmla="*/ 52 h 123"/>
              <a:gd name="T56" fmla="*/ 271 w 510"/>
              <a:gd name="T57" fmla="*/ 59 h 123"/>
              <a:gd name="T58" fmla="*/ 269 w 510"/>
              <a:gd name="T59" fmla="*/ 71 h 123"/>
              <a:gd name="T60" fmla="*/ 222 w 510"/>
              <a:gd name="T61" fmla="*/ 62 h 123"/>
              <a:gd name="T62" fmla="*/ 191 w 510"/>
              <a:gd name="T63" fmla="*/ 55 h 123"/>
              <a:gd name="T64" fmla="*/ 193 w 510"/>
              <a:gd name="T65" fmla="*/ 43 h 123"/>
              <a:gd name="T66" fmla="*/ 224 w 510"/>
              <a:gd name="T67" fmla="*/ 50 h 123"/>
              <a:gd name="T68" fmla="*/ 222 w 510"/>
              <a:gd name="T69" fmla="*/ 62 h 123"/>
              <a:gd name="T70" fmla="*/ 172 w 510"/>
              <a:gd name="T71" fmla="*/ 50 h 123"/>
              <a:gd name="T72" fmla="*/ 144 w 510"/>
              <a:gd name="T73" fmla="*/ 45 h 123"/>
              <a:gd name="T74" fmla="*/ 146 w 510"/>
              <a:gd name="T75" fmla="*/ 33 h 123"/>
              <a:gd name="T76" fmla="*/ 174 w 510"/>
              <a:gd name="T77" fmla="*/ 38 h 123"/>
              <a:gd name="T78" fmla="*/ 172 w 510"/>
              <a:gd name="T79" fmla="*/ 50 h 123"/>
              <a:gd name="T80" fmla="*/ 125 w 510"/>
              <a:gd name="T81" fmla="*/ 40 h 123"/>
              <a:gd name="T82" fmla="*/ 94 w 510"/>
              <a:gd name="T83" fmla="*/ 33 h 123"/>
              <a:gd name="T84" fmla="*/ 99 w 510"/>
              <a:gd name="T85" fmla="*/ 21 h 123"/>
              <a:gd name="T86" fmla="*/ 127 w 510"/>
              <a:gd name="T87" fmla="*/ 29 h 123"/>
              <a:gd name="T88" fmla="*/ 125 w 510"/>
              <a:gd name="T89" fmla="*/ 40 h 123"/>
              <a:gd name="T90" fmla="*/ 77 w 510"/>
              <a:gd name="T91" fmla="*/ 31 h 123"/>
              <a:gd name="T92" fmla="*/ 47 w 510"/>
              <a:gd name="T93" fmla="*/ 24 h 123"/>
              <a:gd name="T94" fmla="*/ 49 w 510"/>
              <a:gd name="T95" fmla="*/ 12 h 123"/>
              <a:gd name="T96" fmla="*/ 80 w 510"/>
              <a:gd name="T97" fmla="*/ 17 h 123"/>
              <a:gd name="T98" fmla="*/ 77 w 510"/>
              <a:gd name="T99" fmla="*/ 31 h 123"/>
              <a:gd name="T100" fmla="*/ 30 w 510"/>
              <a:gd name="T101" fmla="*/ 19 h 123"/>
              <a:gd name="T102" fmla="*/ 0 w 510"/>
              <a:gd name="T103" fmla="*/ 12 h 123"/>
              <a:gd name="T104" fmla="*/ 2 w 510"/>
              <a:gd name="T105" fmla="*/ 0 h 123"/>
              <a:gd name="T106" fmla="*/ 33 w 510"/>
              <a:gd name="T107" fmla="*/ 7 h 123"/>
              <a:gd name="T108" fmla="*/ 30 w 510"/>
              <a:gd name="T109" fmla="*/ 19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10" h="123">
                <a:moveTo>
                  <a:pt x="507" y="123"/>
                </a:moveTo>
                <a:lnTo>
                  <a:pt x="479" y="118"/>
                </a:lnTo>
                <a:lnTo>
                  <a:pt x="481" y="106"/>
                </a:lnTo>
                <a:lnTo>
                  <a:pt x="510" y="111"/>
                </a:lnTo>
                <a:lnTo>
                  <a:pt x="507" y="123"/>
                </a:lnTo>
                <a:close/>
                <a:moveTo>
                  <a:pt x="460" y="114"/>
                </a:moveTo>
                <a:lnTo>
                  <a:pt x="429" y="106"/>
                </a:lnTo>
                <a:lnTo>
                  <a:pt x="432" y="95"/>
                </a:lnTo>
                <a:lnTo>
                  <a:pt x="462" y="102"/>
                </a:lnTo>
                <a:lnTo>
                  <a:pt x="460" y="114"/>
                </a:lnTo>
                <a:close/>
                <a:moveTo>
                  <a:pt x="413" y="104"/>
                </a:moveTo>
                <a:lnTo>
                  <a:pt x="382" y="97"/>
                </a:lnTo>
                <a:lnTo>
                  <a:pt x="385" y="85"/>
                </a:lnTo>
                <a:lnTo>
                  <a:pt x="415" y="92"/>
                </a:lnTo>
                <a:lnTo>
                  <a:pt x="413" y="104"/>
                </a:lnTo>
                <a:close/>
                <a:moveTo>
                  <a:pt x="363" y="92"/>
                </a:moveTo>
                <a:lnTo>
                  <a:pt x="335" y="85"/>
                </a:lnTo>
                <a:lnTo>
                  <a:pt x="337" y="73"/>
                </a:lnTo>
                <a:lnTo>
                  <a:pt x="368" y="80"/>
                </a:lnTo>
                <a:lnTo>
                  <a:pt x="363" y="92"/>
                </a:lnTo>
                <a:close/>
                <a:moveTo>
                  <a:pt x="316" y="83"/>
                </a:moveTo>
                <a:lnTo>
                  <a:pt x="288" y="76"/>
                </a:lnTo>
                <a:lnTo>
                  <a:pt x="290" y="64"/>
                </a:lnTo>
                <a:lnTo>
                  <a:pt x="318" y="71"/>
                </a:lnTo>
                <a:lnTo>
                  <a:pt x="316" y="83"/>
                </a:lnTo>
                <a:close/>
                <a:moveTo>
                  <a:pt x="269" y="71"/>
                </a:moveTo>
                <a:lnTo>
                  <a:pt x="238" y="64"/>
                </a:lnTo>
                <a:lnTo>
                  <a:pt x="240" y="52"/>
                </a:lnTo>
                <a:lnTo>
                  <a:pt x="271" y="59"/>
                </a:lnTo>
                <a:lnTo>
                  <a:pt x="269" y="71"/>
                </a:lnTo>
                <a:close/>
                <a:moveTo>
                  <a:pt x="222" y="62"/>
                </a:moveTo>
                <a:lnTo>
                  <a:pt x="191" y="55"/>
                </a:lnTo>
                <a:lnTo>
                  <a:pt x="193" y="43"/>
                </a:lnTo>
                <a:lnTo>
                  <a:pt x="224" y="50"/>
                </a:lnTo>
                <a:lnTo>
                  <a:pt x="222" y="62"/>
                </a:lnTo>
                <a:close/>
                <a:moveTo>
                  <a:pt x="172" y="50"/>
                </a:moveTo>
                <a:lnTo>
                  <a:pt x="144" y="45"/>
                </a:lnTo>
                <a:lnTo>
                  <a:pt x="146" y="33"/>
                </a:lnTo>
                <a:lnTo>
                  <a:pt x="174" y="38"/>
                </a:lnTo>
                <a:lnTo>
                  <a:pt x="172" y="50"/>
                </a:lnTo>
                <a:close/>
                <a:moveTo>
                  <a:pt x="125" y="40"/>
                </a:moveTo>
                <a:lnTo>
                  <a:pt x="94" y="33"/>
                </a:lnTo>
                <a:lnTo>
                  <a:pt x="99" y="21"/>
                </a:lnTo>
                <a:lnTo>
                  <a:pt x="127" y="29"/>
                </a:lnTo>
                <a:lnTo>
                  <a:pt x="125" y="40"/>
                </a:lnTo>
                <a:close/>
                <a:moveTo>
                  <a:pt x="77" y="31"/>
                </a:moveTo>
                <a:lnTo>
                  <a:pt x="47" y="24"/>
                </a:lnTo>
                <a:lnTo>
                  <a:pt x="49" y="12"/>
                </a:lnTo>
                <a:lnTo>
                  <a:pt x="80" y="17"/>
                </a:lnTo>
                <a:lnTo>
                  <a:pt x="77" y="31"/>
                </a:lnTo>
                <a:close/>
                <a:moveTo>
                  <a:pt x="30" y="19"/>
                </a:moveTo>
                <a:lnTo>
                  <a:pt x="0" y="12"/>
                </a:lnTo>
                <a:lnTo>
                  <a:pt x="2" y="0"/>
                </a:lnTo>
                <a:lnTo>
                  <a:pt x="33" y="7"/>
                </a:lnTo>
                <a:lnTo>
                  <a:pt x="30"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1" name="Freeform 12"/>
          <p:cNvSpPr>
            <a:spLocks noChangeAspect="1" noEditPoints="1"/>
          </p:cNvSpPr>
          <p:nvPr userDrawn="1"/>
        </p:nvSpPr>
        <p:spPr bwMode="auto">
          <a:xfrm>
            <a:off x="11154860" y="2024238"/>
            <a:ext cx="405764" cy="821054"/>
          </a:xfrm>
          <a:custGeom>
            <a:avLst/>
            <a:gdLst>
              <a:gd name="T0" fmla="*/ 11 w 90"/>
              <a:gd name="T1" fmla="*/ 178 h 182"/>
              <a:gd name="T2" fmla="*/ 16 w 90"/>
              <a:gd name="T3" fmla="*/ 180 h 182"/>
              <a:gd name="T4" fmla="*/ 22 w 90"/>
              <a:gd name="T5" fmla="*/ 179 h 182"/>
              <a:gd name="T6" fmla="*/ 26 w 90"/>
              <a:gd name="T7" fmla="*/ 175 h 182"/>
              <a:gd name="T8" fmla="*/ 26 w 90"/>
              <a:gd name="T9" fmla="*/ 178 h 182"/>
              <a:gd name="T10" fmla="*/ 41 w 90"/>
              <a:gd name="T11" fmla="*/ 169 h 182"/>
              <a:gd name="T12" fmla="*/ 46 w 90"/>
              <a:gd name="T13" fmla="*/ 169 h 182"/>
              <a:gd name="T14" fmla="*/ 52 w 90"/>
              <a:gd name="T15" fmla="*/ 165 h 182"/>
              <a:gd name="T16" fmla="*/ 54 w 90"/>
              <a:gd name="T17" fmla="*/ 161 h 182"/>
              <a:gd name="T18" fmla="*/ 55 w 90"/>
              <a:gd name="T19" fmla="*/ 163 h 182"/>
              <a:gd name="T20" fmla="*/ 66 w 90"/>
              <a:gd name="T21" fmla="*/ 149 h 182"/>
              <a:gd name="T22" fmla="*/ 71 w 90"/>
              <a:gd name="T23" fmla="*/ 147 h 182"/>
              <a:gd name="T24" fmla="*/ 75 w 90"/>
              <a:gd name="T25" fmla="*/ 142 h 182"/>
              <a:gd name="T26" fmla="*/ 75 w 90"/>
              <a:gd name="T27" fmla="*/ 137 h 182"/>
              <a:gd name="T28" fmla="*/ 77 w 90"/>
              <a:gd name="T29" fmla="*/ 139 h 182"/>
              <a:gd name="T30" fmla="*/ 82 w 90"/>
              <a:gd name="T31" fmla="*/ 122 h 182"/>
              <a:gd name="T32" fmla="*/ 86 w 90"/>
              <a:gd name="T33" fmla="*/ 119 h 182"/>
              <a:gd name="T34" fmla="*/ 88 w 90"/>
              <a:gd name="T35" fmla="*/ 112 h 182"/>
              <a:gd name="T36" fmla="*/ 86 w 90"/>
              <a:gd name="T37" fmla="*/ 108 h 182"/>
              <a:gd name="T38" fmla="*/ 89 w 90"/>
              <a:gd name="T39" fmla="*/ 108 h 182"/>
              <a:gd name="T40" fmla="*/ 88 w 90"/>
              <a:gd name="T41" fmla="*/ 91 h 182"/>
              <a:gd name="T42" fmla="*/ 90 w 90"/>
              <a:gd name="T43" fmla="*/ 91 h 182"/>
              <a:gd name="T44" fmla="*/ 87 w 90"/>
              <a:gd name="T45" fmla="*/ 80 h 182"/>
              <a:gd name="T46" fmla="*/ 88 w 90"/>
              <a:gd name="T47" fmla="*/ 87 h 182"/>
              <a:gd name="T48" fmla="*/ 88 w 90"/>
              <a:gd name="T49" fmla="*/ 69 h 182"/>
              <a:gd name="T50" fmla="*/ 84 w 90"/>
              <a:gd name="T51" fmla="*/ 66 h 182"/>
              <a:gd name="T52" fmla="*/ 87 w 90"/>
              <a:gd name="T53" fmla="*/ 65 h 182"/>
              <a:gd name="T54" fmla="*/ 77 w 90"/>
              <a:gd name="T55" fmla="*/ 50 h 182"/>
              <a:gd name="T56" fmla="*/ 80 w 90"/>
              <a:gd name="T57" fmla="*/ 56 h 182"/>
              <a:gd name="T58" fmla="*/ 74 w 90"/>
              <a:gd name="T59" fmla="*/ 39 h 182"/>
              <a:gd name="T60" fmla="*/ 70 w 90"/>
              <a:gd name="T61" fmla="*/ 38 h 182"/>
              <a:gd name="T62" fmla="*/ 72 w 90"/>
              <a:gd name="T63" fmla="*/ 36 h 182"/>
              <a:gd name="T64" fmla="*/ 58 w 90"/>
              <a:gd name="T65" fmla="*/ 25 h 182"/>
              <a:gd name="T66" fmla="*/ 63 w 90"/>
              <a:gd name="T67" fmla="*/ 30 h 182"/>
              <a:gd name="T68" fmla="*/ 51 w 90"/>
              <a:gd name="T69" fmla="*/ 16 h 182"/>
              <a:gd name="T70" fmla="*/ 46 w 90"/>
              <a:gd name="T71" fmla="*/ 16 h 182"/>
              <a:gd name="T72" fmla="*/ 48 w 90"/>
              <a:gd name="T73" fmla="*/ 14 h 182"/>
              <a:gd name="T74" fmla="*/ 31 w 90"/>
              <a:gd name="T75" fmla="*/ 9 h 182"/>
              <a:gd name="T76" fmla="*/ 37 w 90"/>
              <a:gd name="T77" fmla="*/ 11 h 182"/>
              <a:gd name="T78" fmla="*/ 21 w 90"/>
              <a:gd name="T79" fmla="*/ 3 h 182"/>
              <a:gd name="T80" fmla="*/ 17 w 90"/>
              <a:gd name="T81" fmla="*/ 5 h 182"/>
              <a:gd name="T82" fmla="*/ 17 w 90"/>
              <a:gd name="T83" fmla="*/ 2 h 182"/>
              <a:gd name="T84" fmla="*/ 0 w 90"/>
              <a:gd name="T85" fmla="*/ 3 h 182"/>
              <a:gd name="T86" fmla="*/ 6 w 90"/>
              <a:gd name="T87" fmla="*/ 3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0" h="182">
                <a:moveTo>
                  <a:pt x="5" y="182"/>
                </a:moveTo>
                <a:cubicBezTo>
                  <a:pt x="5" y="179"/>
                  <a:pt x="5" y="179"/>
                  <a:pt x="5" y="179"/>
                </a:cubicBezTo>
                <a:cubicBezTo>
                  <a:pt x="7" y="179"/>
                  <a:pt x="9" y="179"/>
                  <a:pt x="11" y="178"/>
                </a:cubicBezTo>
                <a:cubicBezTo>
                  <a:pt x="12" y="181"/>
                  <a:pt x="12" y="181"/>
                  <a:pt x="12" y="181"/>
                </a:cubicBezTo>
                <a:cubicBezTo>
                  <a:pt x="9" y="181"/>
                  <a:pt x="7" y="182"/>
                  <a:pt x="5" y="182"/>
                </a:cubicBezTo>
                <a:close/>
                <a:moveTo>
                  <a:pt x="16" y="180"/>
                </a:moveTo>
                <a:cubicBezTo>
                  <a:pt x="15" y="178"/>
                  <a:pt x="15" y="178"/>
                  <a:pt x="15" y="178"/>
                </a:cubicBezTo>
                <a:cubicBezTo>
                  <a:pt x="17" y="177"/>
                  <a:pt x="20" y="177"/>
                  <a:pt x="22" y="176"/>
                </a:cubicBezTo>
                <a:cubicBezTo>
                  <a:pt x="22" y="179"/>
                  <a:pt x="22" y="179"/>
                  <a:pt x="22" y="179"/>
                </a:cubicBezTo>
                <a:cubicBezTo>
                  <a:pt x="20" y="180"/>
                  <a:pt x="18" y="180"/>
                  <a:pt x="16" y="180"/>
                </a:cubicBezTo>
                <a:close/>
                <a:moveTo>
                  <a:pt x="26" y="178"/>
                </a:moveTo>
                <a:cubicBezTo>
                  <a:pt x="26" y="175"/>
                  <a:pt x="26" y="175"/>
                  <a:pt x="26" y="175"/>
                </a:cubicBezTo>
                <a:cubicBezTo>
                  <a:pt x="28" y="175"/>
                  <a:pt x="30" y="174"/>
                  <a:pt x="32" y="173"/>
                </a:cubicBezTo>
                <a:cubicBezTo>
                  <a:pt x="33" y="176"/>
                  <a:pt x="33" y="176"/>
                  <a:pt x="33" y="176"/>
                </a:cubicBezTo>
                <a:cubicBezTo>
                  <a:pt x="31" y="176"/>
                  <a:pt x="28" y="177"/>
                  <a:pt x="26" y="178"/>
                </a:cubicBezTo>
                <a:close/>
                <a:moveTo>
                  <a:pt x="37" y="174"/>
                </a:moveTo>
                <a:cubicBezTo>
                  <a:pt x="35" y="172"/>
                  <a:pt x="35" y="172"/>
                  <a:pt x="35" y="172"/>
                </a:cubicBezTo>
                <a:cubicBezTo>
                  <a:pt x="37" y="171"/>
                  <a:pt x="39" y="170"/>
                  <a:pt x="41" y="169"/>
                </a:cubicBezTo>
                <a:cubicBezTo>
                  <a:pt x="43" y="171"/>
                  <a:pt x="43" y="171"/>
                  <a:pt x="43" y="171"/>
                </a:cubicBezTo>
                <a:cubicBezTo>
                  <a:pt x="41" y="172"/>
                  <a:pt x="39" y="173"/>
                  <a:pt x="37" y="174"/>
                </a:cubicBezTo>
                <a:close/>
                <a:moveTo>
                  <a:pt x="46" y="169"/>
                </a:moveTo>
                <a:cubicBezTo>
                  <a:pt x="45" y="167"/>
                  <a:pt x="45" y="167"/>
                  <a:pt x="45" y="167"/>
                </a:cubicBezTo>
                <a:cubicBezTo>
                  <a:pt x="47" y="166"/>
                  <a:pt x="49" y="164"/>
                  <a:pt x="50" y="163"/>
                </a:cubicBezTo>
                <a:cubicBezTo>
                  <a:pt x="52" y="165"/>
                  <a:pt x="52" y="165"/>
                  <a:pt x="52" y="165"/>
                </a:cubicBezTo>
                <a:cubicBezTo>
                  <a:pt x="50" y="167"/>
                  <a:pt x="48" y="168"/>
                  <a:pt x="46" y="169"/>
                </a:cubicBezTo>
                <a:close/>
                <a:moveTo>
                  <a:pt x="55" y="163"/>
                </a:moveTo>
                <a:cubicBezTo>
                  <a:pt x="54" y="161"/>
                  <a:pt x="54" y="161"/>
                  <a:pt x="54" y="161"/>
                </a:cubicBezTo>
                <a:cubicBezTo>
                  <a:pt x="55" y="159"/>
                  <a:pt x="57" y="158"/>
                  <a:pt x="59" y="156"/>
                </a:cubicBezTo>
                <a:cubicBezTo>
                  <a:pt x="60" y="158"/>
                  <a:pt x="60" y="158"/>
                  <a:pt x="60" y="158"/>
                </a:cubicBezTo>
                <a:cubicBezTo>
                  <a:pt x="59" y="160"/>
                  <a:pt x="57" y="161"/>
                  <a:pt x="55" y="163"/>
                </a:cubicBezTo>
                <a:close/>
                <a:moveTo>
                  <a:pt x="63" y="156"/>
                </a:moveTo>
                <a:cubicBezTo>
                  <a:pt x="62" y="154"/>
                  <a:pt x="62" y="154"/>
                  <a:pt x="62" y="154"/>
                </a:cubicBezTo>
                <a:cubicBezTo>
                  <a:pt x="63" y="152"/>
                  <a:pt x="65" y="151"/>
                  <a:pt x="66" y="149"/>
                </a:cubicBezTo>
                <a:cubicBezTo>
                  <a:pt x="68" y="151"/>
                  <a:pt x="68" y="151"/>
                  <a:pt x="68" y="151"/>
                </a:cubicBezTo>
                <a:cubicBezTo>
                  <a:pt x="67" y="152"/>
                  <a:pt x="65" y="154"/>
                  <a:pt x="63" y="156"/>
                </a:cubicBezTo>
                <a:close/>
                <a:moveTo>
                  <a:pt x="71" y="147"/>
                </a:moveTo>
                <a:cubicBezTo>
                  <a:pt x="69" y="146"/>
                  <a:pt x="69" y="146"/>
                  <a:pt x="69" y="146"/>
                </a:cubicBezTo>
                <a:cubicBezTo>
                  <a:pt x="70" y="144"/>
                  <a:pt x="71" y="142"/>
                  <a:pt x="73" y="140"/>
                </a:cubicBezTo>
                <a:cubicBezTo>
                  <a:pt x="75" y="142"/>
                  <a:pt x="75" y="142"/>
                  <a:pt x="75" y="142"/>
                </a:cubicBezTo>
                <a:cubicBezTo>
                  <a:pt x="73" y="144"/>
                  <a:pt x="72" y="146"/>
                  <a:pt x="71" y="147"/>
                </a:cubicBezTo>
                <a:close/>
                <a:moveTo>
                  <a:pt x="77" y="139"/>
                </a:moveTo>
                <a:cubicBezTo>
                  <a:pt x="75" y="137"/>
                  <a:pt x="75" y="137"/>
                  <a:pt x="75" y="137"/>
                </a:cubicBezTo>
                <a:cubicBezTo>
                  <a:pt x="76" y="135"/>
                  <a:pt x="77" y="133"/>
                  <a:pt x="78" y="131"/>
                </a:cubicBezTo>
                <a:cubicBezTo>
                  <a:pt x="80" y="133"/>
                  <a:pt x="80" y="133"/>
                  <a:pt x="80" y="133"/>
                </a:cubicBezTo>
                <a:cubicBezTo>
                  <a:pt x="79" y="135"/>
                  <a:pt x="78" y="137"/>
                  <a:pt x="77" y="139"/>
                </a:cubicBezTo>
                <a:close/>
                <a:moveTo>
                  <a:pt x="82" y="129"/>
                </a:moveTo>
                <a:cubicBezTo>
                  <a:pt x="80" y="128"/>
                  <a:pt x="80" y="128"/>
                  <a:pt x="80" y="128"/>
                </a:cubicBezTo>
                <a:cubicBezTo>
                  <a:pt x="81" y="126"/>
                  <a:pt x="81" y="124"/>
                  <a:pt x="82" y="122"/>
                </a:cubicBezTo>
                <a:cubicBezTo>
                  <a:pt x="85" y="123"/>
                  <a:pt x="85" y="123"/>
                  <a:pt x="85" y="123"/>
                </a:cubicBezTo>
                <a:cubicBezTo>
                  <a:pt x="84" y="125"/>
                  <a:pt x="83" y="127"/>
                  <a:pt x="82" y="129"/>
                </a:cubicBezTo>
                <a:close/>
                <a:moveTo>
                  <a:pt x="86" y="119"/>
                </a:moveTo>
                <a:cubicBezTo>
                  <a:pt x="84" y="118"/>
                  <a:pt x="84" y="118"/>
                  <a:pt x="84" y="118"/>
                </a:cubicBezTo>
                <a:cubicBezTo>
                  <a:pt x="84" y="116"/>
                  <a:pt x="85" y="114"/>
                  <a:pt x="85" y="111"/>
                </a:cubicBezTo>
                <a:cubicBezTo>
                  <a:pt x="88" y="112"/>
                  <a:pt x="88" y="112"/>
                  <a:pt x="88" y="112"/>
                </a:cubicBezTo>
                <a:cubicBezTo>
                  <a:pt x="87" y="114"/>
                  <a:pt x="87" y="117"/>
                  <a:pt x="86" y="119"/>
                </a:cubicBezTo>
                <a:close/>
                <a:moveTo>
                  <a:pt x="89" y="108"/>
                </a:moveTo>
                <a:cubicBezTo>
                  <a:pt x="86" y="108"/>
                  <a:pt x="86" y="108"/>
                  <a:pt x="86" y="108"/>
                </a:cubicBezTo>
                <a:cubicBezTo>
                  <a:pt x="87" y="105"/>
                  <a:pt x="87" y="103"/>
                  <a:pt x="87" y="101"/>
                </a:cubicBezTo>
                <a:cubicBezTo>
                  <a:pt x="90" y="101"/>
                  <a:pt x="90" y="101"/>
                  <a:pt x="90" y="101"/>
                </a:cubicBezTo>
                <a:cubicBezTo>
                  <a:pt x="90" y="104"/>
                  <a:pt x="89" y="106"/>
                  <a:pt x="89" y="108"/>
                </a:cubicBezTo>
                <a:close/>
                <a:moveTo>
                  <a:pt x="90" y="97"/>
                </a:moveTo>
                <a:cubicBezTo>
                  <a:pt x="87" y="97"/>
                  <a:pt x="87" y="97"/>
                  <a:pt x="87" y="97"/>
                </a:cubicBezTo>
                <a:cubicBezTo>
                  <a:pt x="88" y="95"/>
                  <a:pt x="88" y="93"/>
                  <a:pt x="88" y="91"/>
                </a:cubicBezTo>
                <a:cubicBezTo>
                  <a:pt x="88" y="90"/>
                  <a:pt x="88" y="90"/>
                  <a:pt x="88" y="90"/>
                </a:cubicBezTo>
                <a:cubicBezTo>
                  <a:pt x="90" y="90"/>
                  <a:pt x="90" y="90"/>
                  <a:pt x="90" y="90"/>
                </a:cubicBezTo>
                <a:cubicBezTo>
                  <a:pt x="90" y="91"/>
                  <a:pt x="90" y="91"/>
                  <a:pt x="90" y="91"/>
                </a:cubicBezTo>
                <a:cubicBezTo>
                  <a:pt x="90" y="93"/>
                  <a:pt x="90" y="95"/>
                  <a:pt x="90" y="97"/>
                </a:cubicBezTo>
                <a:close/>
                <a:moveTo>
                  <a:pt x="88" y="87"/>
                </a:moveTo>
                <a:cubicBezTo>
                  <a:pt x="87" y="84"/>
                  <a:pt x="87" y="82"/>
                  <a:pt x="87" y="80"/>
                </a:cubicBezTo>
                <a:cubicBezTo>
                  <a:pt x="90" y="80"/>
                  <a:pt x="90" y="80"/>
                  <a:pt x="90" y="80"/>
                </a:cubicBezTo>
                <a:cubicBezTo>
                  <a:pt x="90" y="82"/>
                  <a:pt x="90" y="84"/>
                  <a:pt x="90" y="86"/>
                </a:cubicBezTo>
                <a:lnTo>
                  <a:pt x="88" y="87"/>
                </a:lnTo>
                <a:close/>
                <a:moveTo>
                  <a:pt x="86" y="76"/>
                </a:moveTo>
                <a:cubicBezTo>
                  <a:pt x="86" y="74"/>
                  <a:pt x="86" y="72"/>
                  <a:pt x="85" y="70"/>
                </a:cubicBezTo>
                <a:cubicBezTo>
                  <a:pt x="88" y="69"/>
                  <a:pt x="88" y="69"/>
                  <a:pt x="88" y="69"/>
                </a:cubicBezTo>
                <a:cubicBezTo>
                  <a:pt x="88" y="71"/>
                  <a:pt x="89" y="73"/>
                  <a:pt x="89" y="76"/>
                </a:cubicBezTo>
                <a:lnTo>
                  <a:pt x="86" y="76"/>
                </a:lnTo>
                <a:close/>
                <a:moveTo>
                  <a:pt x="84" y="66"/>
                </a:moveTo>
                <a:cubicBezTo>
                  <a:pt x="83" y="64"/>
                  <a:pt x="83" y="61"/>
                  <a:pt x="82" y="59"/>
                </a:cubicBezTo>
                <a:cubicBezTo>
                  <a:pt x="84" y="58"/>
                  <a:pt x="84" y="58"/>
                  <a:pt x="84" y="58"/>
                </a:cubicBezTo>
                <a:cubicBezTo>
                  <a:pt x="85" y="61"/>
                  <a:pt x="86" y="63"/>
                  <a:pt x="87" y="65"/>
                </a:cubicBezTo>
                <a:lnTo>
                  <a:pt x="84" y="66"/>
                </a:lnTo>
                <a:close/>
                <a:moveTo>
                  <a:pt x="80" y="56"/>
                </a:moveTo>
                <a:cubicBezTo>
                  <a:pt x="79" y="54"/>
                  <a:pt x="78" y="52"/>
                  <a:pt x="77" y="50"/>
                </a:cubicBezTo>
                <a:cubicBezTo>
                  <a:pt x="80" y="49"/>
                  <a:pt x="80" y="49"/>
                  <a:pt x="80" y="49"/>
                </a:cubicBezTo>
                <a:cubicBezTo>
                  <a:pt x="81" y="51"/>
                  <a:pt x="82" y="53"/>
                  <a:pt x="83" y="55"/>
                </a:cubicBezTo>
                <a:lnTo>
                  <a:pt x="80" y="56"/>
                </a:lnTo>
                <a:close/>
                <a:moveTo>
                  <a:pt x="75" y="46"/>
                </a:moveTo>
                <a:cubicBezTo>
                  <a:pt x="74" y="44"/>
                  <a:pt x="73" y="43"/>
                  <a:pt x="72" y="41"/>
                </a:cubicBezTo>
                <a:cubicBezTo>
                  <a:pt x="74" y="39"/>
                  <a:pt x="74" y="39"/>
                  <a:pt x="74" y="39"/>
                </a:cubicBezTo>
                <a:cubicBezTo>
                  <a:pt x="75" y="41"/>
                  <a:pt x="77" y="43"/>
                  <a:pt x="78" y="45"/>
                </a:cubicBezTo>
                <a:lnTo>
                  <a:pt x="75" y="46"/>
                </a:lnTo>
                <a:close/>
                <a:moveTo>
                  <a:pt x="70" y="38"/>
                </a:moveTo>
                <a:cubicBezTo>
                  <a:pt x="68" y="36"/>
                  <a:pt x="67" y="34"/>
                  <a:pt x="65" y="32"/>
                </a:cubicBezTo>
                <a:cubicBezTo>
                  <a:pt x="67" y="31"/>
                  <a:pt x="67" y="31"/>
                  <a:pt x="67" y="31"/>
                </a:cubicBezTo>
                <a:cubicBezTo>
                  <a:pt x="69" y="32"/>
                  <a:pt x="70" y="34"/>
                  <a:pt x="72" y="36"/>
                </a:cubicBezTo>
                <a:lnTo>
                  <a:pt x="70" y="38"/>
                </a:lnTo>
                <a:close/>
                <a:moveTo>
                  <a:pt x="63" y="30"/>
                </a:moveTo>
                <a:cubicBezTo>
                  <a:pt x="61" y="28"/>
                  <a:pt x="59" y="26"/>
                  <a:pt x="58" y="25"/>
                </a:cubicBezTo>
                <a:cubicBezTo>
                  <a:pt x="60" y="23"/>
                  <a:pt x="60" y="23"/>
                  <a:pt x="60" y="23"/>
                </a:cubicBezTo>
                <a:cubicBezTo>
                  <a:pt x="61" y="24"/>
                  <a:pt x="63" y="26"/>
                  <a:pt x="65" y="28"/>
                </a:cubicBezTo>
                <a:lnTo>
                  <a:pt x="63" y="30"/>
                </a:lnTo>
                <a:close/>
                <a:moveTo>
                  <a:pt x="55" y="22"/>
                </a:moveTo>
                <a:cubicBezTo>
                  <a:pt x="53" y="21"/>
                  <a:pt x="51" y="20"/>
                  <a:pt x="49" y="18"/>
                </a:cubicBezTo>
                <a:cubicBezTo>
                  <a:pt x="51" y="16"/>
                  <a:pt x="51" y="16"/>
                  <a:pt x="51" y="16"/>
                </a:cubicBezTo>
                <a:cubicBezTo>
                  <a:pt x="53" y="18"/>
                  <a:pt x="55" y="19"/>
                  <a:pt x="56" y="20"/>
                </a:cubicBezTo>
                <a:lnTo>
                  <a:pt x="55" y="22"/>
                </a:lnTo>
                <a:close/>
                <a:moveTo>
                  <a:pt x="46" y="16"/>
                </a:moveTo>
                <a:cubicBezTo>
                  <a:pt x="44" y="15"/>
                  <a:pt x="42" y="14"/>
                  <a:pt x="40" y="13"/>
                </a:cubicBezTo>
                <a:cubicBezTo>
                  <a:pt x="42" y="11"/>
                  <a:pt x="42" y="11"/>
                  <a:pt x="42" y="11"/>
                </a:cubicBezTo>
                <a:cubicBezTo>
                  <a:pt x="44" y="12"/>
                  <a:pt x="46" y="13"/>
                  <a:pt x="48" y="14"/>
                </a:cubicBezTo>
                <a:lnTo>
                  <a:pt x="46" y="16"/>
                </a:lnTo>
                <a:close/>
                <a:moveTo>
                  <a:pt x="37" y="11"/>
                </a:moveTo>
                <a:cubicBezTo>
                  <a:pt x="35" y="10"/>
                  <a:pt x="33" y="9"/>
                  <a:pt x="31" y="9"/>
                </a:cubicBezTo>
                <a:cubicBezTo>
                  <a:pt x="32" y="6"/>
                  <a:pt x="32" y="6"/>
                  <a:pt x="32" y="6"/>
                </a:cubicBezTo>
                <a:cubicBezTo>
                  <a:pt x="34" y="7"/>
                  <a:pt x="36" y="8"/>
                  <a:pt x="38" y="9"/>
                </a:cubicBezTo>
                <a:lnTo>
                  <a:pt x="37" y="11"/>
                </a:lnTo>
                <a:close/>
                <a:moveTo>
                  <a:pt x="27" y="7"/>
                </a:moveTo>
                <a:cubicBezTo>
                  <a:pt x="25" y="7"/>
                  <a:pt x="23" y="6"/>
                  <a:pt x="21" y="6"/>
                </a:cubicBezTo>
                <a:cubicBezTo>
                  <a:pt x="21" y="3"/>
                  <a:pt x="21" y="3"/>
                  <a:pt x="21" y="3"/>
                </a:cubicBezTo>
                <a:cubicBezTo>
                  <a:pt x="23" y="3"/>
                  <a:pt x="26" y="4"/>
                  <a:pt x="28" y="5"/>
                </a:cubicBezTo>
                <a:lnTo>
                  <a:pt x="27" y="7"/>
                </a:lnTo>
                <a:close/>
                <a:moveTo>
                  <a:pt x="17" y="5"/>
                </a:moveTo>
                <a:cubicBezTo>
                  <a:pt x="15" y="4"/>
                  <a:pt x="12" y="4"/>
                  <a:pt x="10" y="4"/>
                </a:cubicBezTo>
                <a:cubicBezTo>
                  <a:pt x="10" y="1"/>
                  <a:pt x="10" y="1"/>
                  <a:pt x="10" y="1"/>
                </a:cubicBezTo>
                <a:cubicBezTo>
                  <a:pt x="13" y="1"/>
                  <a:pt x="15" y="2"/>
                  <a:pt x="17" y="2"/>
                </a:cubicBezTo>
                <a:lnTo>
                  <a:pt x="17" y="5"/>
                </a:lnTo>
                <a:close/>
                <a:moveTo>
                  <a:pt x="6" y="3"/>
                </a:moveTo>
                <a:cubicBezTo>
                  <a:pt x="4" y="3"/>
                  <a:pt x="2" y="3"/>
                  <a:pt x="0" y="3"/>
                </a:cubicBezTo>
                <a:cubicBezTo>
                  <a:pt x="0" y="0"/>
                  <a:pt x="0" y="0"/>
                  <a:pt x="0" y="0"/>
                </a:cubicBezTo>
                <a:cubicBezTo>
                  <a:pt x="2" y="0"/>
                  <a:pt x="4" y="0"/>
                  <a:pt x="6" y="1"/>
                </a:cubicBezTo>
                <a:lnTo>
                  <a:pt x="6" y="3"/>
                </a:lnTo>
                <a:close/>
              </a:path>
            </a:pathLst>
          </a:custGeom>
          <a:solidFill>
            <a:srgbClr val="FFFFFF"/>
          </a:solidFill>
          <a:ln w="635">
            <a:solidFill>
              <a:schemeClr val="bg1"/>
            </a:solidFill>
            <a:round/>
            <a:headEnd/>
            <a:tailEnd/>
          </a:ln>
          <a:extLst/>
        </p:spPr>
        <p:txBody>
          <a:bodyPr vert="horz" wrap="square" lIns="91440" tIns="45720" rIns="91440" bIns="45720" numCol="1" anchor="t" anchorCtr="0" compatLnSpc="1">
            <a:prstTxWarp prst="textNoShape">
              <a:avLst/>
            </a:prstTxWarp>
          </a:bodyPr>
          <a:lstStyle/>
          <a:p>
            <a:pPr lvl="0"/>
            <a:endParaRPr lang="en-US" dirty="0">
              <a:latin typeface="Qualcomm Office Regular" pitchFamily="34" charset="0"/>
            </a:endParaRPr>
          </a:p>
        </p:txBody>
      </p:sp>
      <p:sp>
        <p:nvSpPr>
          <p:cNvPr id="12" name="Freeform 13"/>
          <p:cNvSpPr>
            <a:spLocks noChangeAspect="1" noEditPoints="1"/>
          </p:cNvSpPr>
          <p:nvPr userDrawn="1"/>
        </p:nvSpPr>
        <p:spPr bwMode="auto">
          <a:xfrm>
            <a:off x="10670665" y="1951212"/>
            <a:ext cx="977264" cy="485774"/>
          </a:xfrm>
          <a:custGeom>
            <a:avLst/>
            <a:gdLst>
              <a:gd name="T0" fmla="*/ 1 w 217"/>
              <a:gd name="T1" fmla="*/ 101 h 108"/>
              <a:gd name="T2" fmla="*/ 214 w 217"/>
              <a:gd name="T3" fmla="*/ 102 h 108"/>
              <a:gd name="T4" fmla="*/ 217 w 217"/>
              <a:gd name="T5" fmla="*/ 102 h 108"/>
              <a:gd name="T6" fmla="*/ 1 w 217"/>
              <a:gd name="T7" fmla="*/ 97 h 108"/>
              <a:gd name="T8" fmla="*/ 4 w 217"/>
              <a:gd name="T9" fmla="*/ 97 h 108"/>
              <a:gd name="T10" fmla="*/ 214 w 217"/>
              <a:gd name="T11" fmla="*/ 84 h 108"/>
              <a:gd name="T12" fmla="*/ 5 w 217"/>
              <a:gd name="T13" fmla="*/ 87 h 108"/>
              <a:gd name="T14" fmla="*/ 7 w 217"/>
              <a:gd name="T15" fmla="*/ 81 h 108"/>
              <a:gd name="T16" fmla="*/ 209 w 217"/>
              <a:gd name="T17" fmla="*/ 75 h 108"/>
              <a:gd name="T18" fmla="*/ 211 w 217"/>
              <a:gd name="T19" fmla="*/ 81 h 108"/>
              <a:gd name="T20" fmla="*/ 8 w 217"/>
              <a:gd name="T21" fmla="*/ 69 h 108"/>
              <a:gd name="T22" fmla="*/ 207 w 217"/>
              <a:gd name="T23" fmla="*/ 71 h 108"/>
              <a:gd name="T24" fmla="*/ 210 w 217"/>
              <a:gd name="T25" fmla="*/ 70 h 108"/>
              <a:gd name="T26" fmla="*/ 9 w 217"/>
              <a:gd name="T27" fmla="*/ 66 h 108"/>
              <a:gd name="T28" fmla="*/ 12 w 217"/>
              <a:gd name="T29" fmla="*/ 67 h 108"/>
              <a:gd name="T30" fmla="*/ 202 w 217"/>
              <a:gd name="T31" fmla="*/ 54 h 108"/>
              <a:gd name="T32" fmla="*/ 16 w 217"/>
              <a:gd name="T33" fmla="*/ 57 h 108"/>
              <a:gd name="T34" fmla="*/ 20 w 217"/>
              <a:gd name="T35" fmla="*/ 51 h 108"/>
              <a:gd name="T36" fmla="*/ 194 w 217"/>
              <a:gd name="T37" fmla="*/ 47 h 108"/>
              <a:gd name="T38" fmla="*/ 198 w 217"/>
              <a:gd name="T39" fmla="*/ 52 h 108"/>
              <a:gd name="T40" fmla="*/ 24 w 217"/>
              <a:gd name="T41" fmla="*/ 41 h 108"/>
              <a:gd name="T42" fmla="*/ 192 w 217"/>
              <a:gd name="T43" fmla="*/ 43 h 108"/>
              <a:gd name="T44" fmla="*/ 194 w 217"/>
              <a:gd name="T45" fmla="*/ 42 h 108"/>
              <a:gd name="T46" fmla="*/ 26 w 217"/>
              <a:gd name="T47" fmla="*/ 38 h 108"/>
              <a:gd name="T48" fmla="*/ 28 w 217"/>
              <a:gd name="T49" fmla="*/ 40 h 108"/>
              <a:gd name="T50" fmla="*/ 182 w 217"/>
              <a:gd name="T51" fmla="*/ 29 h 108"/>
              <a:gd name="T52" fmla="*/ 36 w 217"/>
              <a:gd name="T53" fmla="*/ 32 h 108"/>
              <a:gd name="T54" fmla="*/ 41 w 217"/>
              <a:gd name="T55" fmla="*/ 28 h 108"/>
              <a:gd name="T56" fmla="*/ 172 w 217"/>
              <a:gd name="T57" fmla="*/ 24 h 108"/>
              <a:gd name="T58" fmla="*/ 177 w 217"/>
              <a:gd name="T59" fmla="*/ 28 h 108"/>
              <a:gd name="T60" fmla="*/ 47 w 217"/>
              <a:gd name="T61" fmla="*/ 19 h 108"/>
              <a:gd name="T62" fmla="*/ 169 w 217"/>
              <a:gd name="T63" fmla="*/ 22 h 108"/>
              <a:gd name="T64" fmla="*/ 170 w 217"/>
              <a:gd name="T65" fmla="*/ 19 h 108"/>
              <a:gd name="T66" fmla="*/ 51 w 217"/>
              <a:gd name="T67" fmla="*/ 17 h 108"/>
              <a:gd name="T68" fmla="*/ 52 w 217"/>
              <a:gd name="T69" fmla="*/ 19 h 108"/>
              <a:gd name="T70" fmla="*/ 155 w 217"/>
              <a:gd name="T71" fmla="*/ 10 h 108"/>
              <a:gd name="T72" fmla="*/ 62 w 217"/>
              <a:gd name="T73" fmla="*/ 14 h 108"/>
              <a:gd name="T74" fmla="*/ 68 w 217"/>
              <a:gd name="T75" fmla="*/ 11 h 108"/>
              <a:gd name="T76" fmla="*/ 144 w 217"/>
              <a:gd name="T77" fmla="*/ 9 h 108"/>
              <a:gd name="T78" fmla="*/ 150 w 217"/>
              <a:gd name="T79" fmla="*/ 11 h 108"/>
              <a:gd name="T80" fmla="*/ 77 w 217"/>
              <a:gd name="T81" fmla="*/ 5 h 108"/>
              <a:gd name="T82" fmla="*/ 140 w 217"/>
              <a:gd name="T83" fmla="*/ 7 h 108"/>
              <a:gd name="T84" fmla="*/ 141 w 217"/>
              <a:gd name="T85" fmla="*/ 5 h 108"/>
              <a:gd name="T86" fmla="*/ 81 w 217"/>
              <a:gd name="T87" fmla="*/ 4 h 108"/>
              <a:gd name="T88" fmla="*/ 81 w 217"/>
              <a:gd name="T89" fmla="*/ 6 h 108"/>
              <a:gd name="T90" fmla="*/ 124 w 217"/>
              <a:gd name="T91" fmla="*/ 1 h 108"/>
              <a:gd name="T92" fmla="*/ 92 w 217"/>
              <a:gd name="T93" fmla="*/ 4 h 108"/>
              <a:gd name="T94" fmla="*/ 98 w 217"/>
              <a:gd name="T95" fmla="*/ 3 h 108"/>
              <a:gd name="T96" fmla="*/ 113 w 217"/>
              <a:gd name="T97" fmla="*/ 3 h 108"/>
              <a:gd name="T98" fmla="*/ 120 w 217"/>
              <a:gd name="T99" fmla="*/ 3 h 108"/>
              <a:gd name="T100" fmla="*/ 109 w 217"/>
              <a:gd name="T101" fmla="*/ 0 h 108"/>
              <a:gd name="T102" fmla="*/ 109 w 217"/>
              <a:gd name="T103" fmla="*/ 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7" h="108">
                <a:moveTo>
                  <a:pt x="3" y="108"/>
                </a:moveTo>
                <a:cubicBezTo>
                  <a:pt x="0" y="108"/>
                  <a:pt x="0" y="108"/>
                  <a:pt x="0" y="108"/>
                </a:cubicBezTo>
                <a:cubicBezTo>
                  <a:pt x="0" y="106"/>
                  <a:pt x="1" y="104"/>
                  <a:pt x="1" y="101"/>
                </a:cubicBezTo>
                <a:cubicBezTo>
                  <a:pt x="3" y="101"/>
                  <a:pt x="3" y="101"/>
                  <a:pt x="3" y="101"/>
                </a:cubicBezTo>
                <a:cubicBezTo>
                  <a:pt x="3" y="104"/>
                  <a:pt x="3" y="106"/>
                  <a:pt x="3" y="108"/>
                </a:cubicBezTo>
                <a:close/>
                <a:moveTo>
                  <a:pt x="214" y="102"/>
                </a:moveTo>
                <a:cubicBezTo>
                  <a:pt x="214" y="100"/>
                  <a:pt x="214" y="98"/>
                  <a:pt x="213" y="96"/>
                </a:cubicBezTo>
                <a:cubicBezTo>
                  <a:pt x="216" y="95"/>
                  <a:pt x="216" y="95"/>
                  <a:pt x="216" y="95"/>
                </a:cubicBezTo>
                <a:cubicBezTo>
                  <a:pt x="216" y="97"/>
                  <a:pt x="216" y="100"/>
                  <a:pt x="217" y="102"/>
                </a:cubicBezTo>
                <a:lnTo>
                  <a:pt x="214" y="102"/>
                </a:lnTo>
                <a:close/>
                <a:moveTo>
                  <a:pt x="4" y="97"/>
                </a:moveTo>
                <a:cubicBezTo>
                  <a:pt x="1" y="97"/>
                  <a:pt x="1" y="97"/>
                  <a:pt x="1" y="97"/>
                </a:cubicBezTo>
                <a:cubicBezTo>
                  <a:pt x="1" y="95"/>
                  <a:pt x="2" y="93"/>
                  <a:pt x="2" y="90"/>
                </a:cubicBezTo>
                <a:cubicBezTo>
                  <a:pt x="5" y="91"/>
                  <a:pt x="5" y="91"/>
                  <a:pt x="5" y="91"/>
                </a:cubicBezTo>
                <a:cubicBezTo>
                  <a:pt x="4" y="93"/>
                  <a:pt x="4" y="95"/>
                  <a:pt x="4" y="97"/>
                </a:cubicBezTo>
                <a:close/>
                <a:moveTo>
                  <a:pt x="213" y="92"/>
                </a:moveTo>
                <a:cubicBezTo>
                  <a:pt x="212" y="89"/>
                  <a:pt x="212" y="87"/>
                  <a:pt x="212" y="85"/>
                </a:cubicBezTo>
                <a:cubicBezTo>
                  <a:pt x="214" y="84"/>
                  <a:pt x="214" y="84"/>
                  <a:pt x="214" y="84"/>
                </a:cubicBezTo>
                <a:cubicBezTo>
                  <a:pt x="215" y="87"/>
                  <a:pt x="215" y="89"/>
                  <a:pt x="215" y="91"/>
                </a:cubicBezTo>
                <a:lnTo>
                  <a:pt x="213" y="92"/>
                </a:lnTo>
                <a:close/>
                <a:moveTo>
                  <a:pt x="5" y="87"/>
                </a:moveTo>
                <a:cubicBezTo>
                  <a:pt x="3" y="86"/>
                  <a:pt x="3" y="86"/>
                  <a:pt x="3" y="86"/>
                </a:cubicBezTo>
                <a:cubicBezTo>
                  <a:pt x="3" y="84"/>
                  <a:pt x="4" y="82"/>
                  <a:pt x="4" y="80"/>
                </a:cubicBezTo>
                <a:cubicBezTo>
                  <a:pt x="7" y="81"/>
                  <a:pt x="7" y="81"/>
                  <a:pt x="7" y="81"/>
                </a:cubicBezTo>
                <a:cubicBezTo>
                  <a:pt x="6" y="83"/>
                  <a:pt x="6" y="85"/>
                  <a:pt x="5" y="87"/>
                </a:cubicBezTo>
                <a:close/>
                <a:moveTo>
                  <a:pt x="211" y="81"/>
                </a:moveTo>
                <a:cubicBezTo>
                  <a:pt x="210" y="79"/>
                  <a:pt x="209" y="77"/>
                  <a:pt x="209" y="75"/>
                </a:cubicBezTo>
                <a:cubicBezTo>
                  <a:pt x="211" y="74"/>
                  <a:pt x="211" y="74"/>
                  <a:pt x="211" y="74"/>
                </a:cubicBezTo>
                <a:cubicBezTo>
                  <a:pt x="212" y="76"/>
                  <a:pt x="213" y="78"/>
                  <a:pt x="213" y="81"/>
                </a:cubicBezTo>
                <a:lnTo>
                  <a:pt x="211" y="81"/>
                </a:lnTo>
                <a:close/>
                <a:moveTo>
                  <a:pt x="8" y="77"/>
                </a:moveTo>
                <a:cubicBezTo>
                  <a:pt x="5" y="76"/>
                  <a:pt x="5" y="76"/>
                  <a:pt x="5" y="76"/>
                </a:cubicBezTo>
                <a:cubicBezTo>
                  <a:pt x="6" y="74"/>
                  <a:pt x="7" y="72"/>
                  <a:pt x="8" y="69"/>
                </a:cubicBezTo>
                <a:cubicBezTo>
                  <a:pt x="10" y="70"/>
                  <a:pt x="10" y="70"/>
                  <a:pt x="10" y="70"/>
                </a:cubicBezTo>
                <a:cubicBezTo>
                  <a:pt x="9" y="72"/>
                  <a:pt x="9" y="75"/>
                  <a:pt x="8" y="77"/>
                </a:cubicBezTo>
                <a:close/>
                <a:moveTo>
                  <a:pt x="207" y="71"/>
                </a:moveTo>
                <a:cubicBezTo>
                  <a:pt x="207" y="69"/>
                  <a:pt x="206" y="67"/>
                  <a:pt x="205" y="65"/>
                </a:cubicBezTo>
                <a:cubicBezTo>
                  <a:pt x="207" y="64"/>
                  <a:pt x="207" y="64"/>
                  <a:pt x="207" y="64"/>
                </a:cubicBezTo>
                <a:cubicBezTo>
                  <a:pt x="208" y="66"/>
                  <a:pt x="209" y="68"/>
                  <a:pt x="210" y="70"/>
                </a:cubicBezTo>
                <a:lnTo>
                  <a:pt x="207" y="71"/>
                </a:lnTo>
                <a:close/>
                <a:moveTo>
                  <a:pt x="12" y="67"/>
                </a:moveTo>
                <a:cubicBezTo>
                  <a:pt x="9" y="66"/>
                  <a:pt x="9" y="66"/>
                  <a:pt x="9" y="66"/>
                </a:cubicBezTo>
                <a:cubicBezTo>
                  <a:pt x="10" y="64"/>
                  <a:pt x="11" y="61"/>
                  <a:pt x="12" y="59"/>
                </a:cubicBezTo>
                <a:cubicBezTo>
                  <a:pt x="14" y="61"/>
                  <a:pt x="14" y="61"/>
                  <a:pt x="14" y="61"/>
                </a:cubicBezTo>
                <a:cubicBezTo>
                  <a:pt x="13" y="63"/>
                  <a:pt x="12" y="65"/>
                  <a:pt x="12" y="67"/>
                </a:cubicBezTo>
                <a:close/>
                <a:moveTo>
                  <a:pt x="203" y="61"/>
                </a:moveTo>
                <a:cubicBezTo>
                  <a:pt x="202" y="59"/>
                  <a:pt x="201" y="57"/>
                  <a:pt x="200" y="56"/>
                </a:cubicBezTo>
                <a:cubicBezTo>
                  <a:pt x="202" y="54"/>
                  <a:pt x="202" y="54"/>
                  <a:pt x="202" y="54"/>
                </a:cubicBezTo>
                <a:cubicBezTo>
                  <a:pt x="203" y="56"/>
                  <a:pt x="205" y="58"/>
                  <a:pt x="206" y="60"/>
                </a:cubicBezTo>
                <a:lnTo>
                  <a:pt x="203" y="61"/>
                </a:lnTo>
                <a:close/>
                <a:moveTo>
                  <a:pt x="16" y="57"/>
                </a:moveTo>
                <a:cubicBezTo>
                  <a:pt x="14" y="56"/>
                  <a:pt x="14" y="56"/>
                  <a:pt x="14" y="56"/>
                </a:cubicBezTo>
                <a:cubicBezTo>
                  <a:pt x="15" y="54"/>
                  <a:pt x="16" y="52"/>
                  <a:pt x="17" y="50"/>
                </a:cubicBezTo>
                <a:cubicBezTo>
                  <a:pt x="20" y="51"/>
                  <a:pt x="20" y="51"/>
                  <a:pt x="20" y="51"/>
                </a:cubicBezTo>
                <a:cubicBezTo>
                  <a:pt x="18" y="53"/>
                  <a:pt x="17" y="55"/>
                  <a:pt x="16" y="57"/>
                </a:cubicBezTo>
                <a:close/>
                <a:moveTo>
                  <a:pt x="198" y="52"/>
                </a:moveTo>
                <a:cubicBezTo>
                  <a:pt x="197" y="50"/>
                  <a:pt x="196" y="48"/>
                  <a:pt x="194" y="47"/>
                </a:cubicBezTo>
                <a:cubicBezTo>
                  <a:pt x="196" y="45"/>
                  <a:pt x="196" y="45"/>
                  <a:pt x="196" y="45"/>
                </a:cubicBezTo>
                <a:cubicBezTo>
                  <a:pt x="198" y="47"/>
                  <a:pt x="199" y="49"/>
                  <a:pt x="200" y="51"/>
                </a:cubicBezTo>
                <a:lnTo>
                  <a:pt x="198" y="52"/>
                </a:lnTo>
                <a:close/>
                <a:moveTo>
                  <a:pt x="22" y="48"/>
                </a:moveTo>
                <a:cubicBezTo>
                  <a:pt x="20" y="47"/>
                  <a:pt x="20" y="47"/>
                  <a:pt x="20" y="47"/>
                </a:cubicBezTo>
                <a:cubicBezTo>
                  <a:pt x="21" y="45"/>
                  <a:pt x="22" y="43"/>
                  <a:pt x="24" y="41"/>
                </a:cubicBezTo>
                <a:cubicBezTo>
                  <a:pt x="26" y="43"/>
                  <a:pt x="26" y="43"/>
                  <a:pt x="26" y="43"/>
                </a:cubicBezTo>
                <a:cubicBezTo>
                  <a:pt x="24" y="44"/>
                  <a:pt x="23" y="46"/>
                  <a:pt x="22" y="48"/>
                </a:cubicBezTo>
                <a:close/>
                <a:moveTo>
                  <a:pt x="192" y="43"/>
                </a:moveTo>
                <a:cubicBezTo>
                  <a:pt x="191" y="42"/>
                  <a:pt x="189" y="40"/>
                  <a:pt x="188" y="38"/>
                </a:cubicBezTo>
                <a:cubicBezTo>
                  <a:pt x="190" y="37"/>
                  <a:pt x="190" y="37"/>
                  <a:pt x="190" y="37"/>
                </a:cubicBezTo>
                <a:cubicBezTo>
                  <a:pt x="191" y="38"/>
                  <a:pt x="193" y="40"/>
                  <a:pt x="194" y="42"/>
                </a:cubicBezTo>
                <a:lnTo>
                  <a:pt x="192" y="43"/>
                </a:lnTo>
                <a:close/>
                <a:moveTo>
                  <a:pt x="28" y="40"/>
                </a:moveTo>
                <a:cubicBezTo>
                  <a:pt x="26" y="38"/>
                  <a:pt x="26" y="38"/>
                  <a:pt x="26" y="38"/>
                </a:cubicBezTo>
                <a:cubicBezTo>
                  <a:pt x="28" y="36"/>
                  <a:pt x="29" y="35"/>
                  <a:pt x="31" y="33"/>
                </a:cubicBezTo>
                <a:cubicBezTo>
                  <a:pt x="33" y="35"/>
                  <a:pt x="33" y="35"/>
                  <a:pt x="33" y="35"/>
                </a:cubicBezTo>
                <a:cubicBezTo>
                  <a:pt x="31" y="36"/>
                  <a:pt x="30" y="38"/>
                  <a:pt x="28" y="40"/>
                </a:cubicBezTo>
                <a:close/>
                <a:moveTo>
                  <a:pt x="185" y="35"/>
                </a:moveTo>
                <a:cubicBezTo>
                  <a:pt x="183" y="34"/>
                  <a:pt x="182" y="32"/>
                  <a:pt x="180" y="31"/>
                </a:cubicBezTo>
                <a:cubicBezTo>
                  <a:pt x="182" y="29"/>
                  <a:pt x="182" y="29"/>
                  <a:pt x="182" y="29"/>
                </a:cubicBezTo>
                <a:cubicBezTo>
                  <a:pt x="184" y="30"/>
                  <a:pt x="185" y="32"/>
                  <a:pt x="187" y="33"/>
                </a:cubicBezTo>
                <a:lnTo>
                  <a:pt x="185" y="35"/>
                </a:lnTo>
                <a:close/>
                <a:moveTo>
                  <a:pt x="36" y="32"/>
                </a:moveTo>
                <a:cubicBezTo>
                  <a:pt x="34" y="30"/>
                  <a:pt x="34" y="30"/>
                  <a:pt x="34" y="30"/>
                </a:cubicBezTo>
                <a:cubicBezTo>
                  <a:pt x="35" y="28"/>
                  <a:pt x="37" y="27"/>
                  <a:pt x="39" y="25"/>
                </a:cubicBezTo>
                <a:cubicBezTo>
                  <a:pt x="41" y="28"/>
                  <a:pt x="41" y="28"/>
                  <a:pt x="41" y="28"/>
                </a:cubicBezTo>
                <a:cubicBezTo>
                  <a:pt x="39" y="29"/>
                  <a:pt x="37" y="30"/>
                  <a:pt x="36" y="32"/>
                </a:cubicBezTo>
                <a:close/>
                <a:moveTo>
                  <a:pt x="177" y="28"/>
                </a:moveTo>
                <a:cubicBezTo>
                  <a:pt x="176" y="27"/>
                  <a:pt x="174" y="25"/>
                  <a:pt x="172" y="24"/>
                </a:cubicBezTo>
                <a:cubicBezTo>
                  <a:pt x="174" y="22"/>
                  <a:pt x="174" y="22"/>
                  <a:pt x="174" y="22"/>
                </a:cubicBezTo>
                <a:cubicBezTo>
                  <a:pt x="176" y="23"/>
                  <a:pt x="177" y="25"/>
                  <a:pt x="179" y="26"/>
                </a:cubicBezTo>
                <a:lnTo>
                  <a:pt x="177" y="28"/>
                </a:lnTo>
                <a:close/>
                <a:moveTo>
                  <a:pt x="44" y="25"/>
                </a:moveTo>
                <a:cubicBezTo>
                  <a:pt x="42" y="23"/>
                  <a:pt x="42" y="23"/>
                  <a:pt x="42" y="23"/>
                </a:cubicBezTo>
                <a:cubicBezTo>
                  <a:pt x="44" y="21"/>
                  <a:pt x="46" y="20"/>
                  <a:pt x="47" y="19"/>
                </a:cubicBezTo>
                <a:cubicBezTo>
                  <a:pt x="49" y="21"/>
                  <a:pt x="49" y="21"/>
                  <a:pt x="49" y="21"/>
                </a:cubicBezTo>
                <a:cubicBezTo>
                  <a:pt x="47" y="22"/>
                  <a:pt x="45" y="24"/>
                  <a:pt x="44" y="25"/>
                </a:cubicBezTo>
                <a:close/>
                <a:moveTo>
                  <a:pt x="169" y="22"/>
                </a:moveTo>
                <a:cubicBezTo>
                  <a:pt x="167" y="20"/>
                  <a:pt x="165" y="19"/>
                  <a:pt x="163" y="18"/>
                </a:cubicBezTo>
                <a:cubicBezTo>
                  <a:pt x="165" y="16"/>
                  <a:pt x="165" y="16"/>
                  <a:pt x="165" y="16"/>
                </a:cubicBezTo>
                <a:cubicBezTo>
                  <a:pt x="167" y="17"/>
                  <a:pt x="169" y="18"/>
                  <a:pt x="170" y="19"/>
                </a:cubicBezTo>
                <a:lnTo>
                  <a:pt x="169" y="22"/>
                </a:lnTo>
                <a:close/>
                <a:moveTo>
                  <a:pt x="52" y="19"/>
                </a:moveTo>
                <a:cubicBezTo>
                  <a:pt x="51" y="17"/>
                  <a:pt x="51" y="17"/>
                  <a:pt x="51" y="17"/>
                </a:cubicBezTo>
                <a:cubicBezTo>
                  <a:pt x="53" y="15"/>
                  <a:pt x="55" y="14"/>
                  <a:pt x="57" y="13"/>
                </a:cubicBezTo>
                <a:cubicBezTo>
                  <a:pt x="58" y="16"/>
                  <a:pt x="58" y="16"/>
                  <a:pt x="58" y="16"/>
                </a:cubicBezTo>
                <a:cubicBezTo>
                  <a:pt x="56" y="17"/>
                  <a:pt x="54" y="18"/>
                  <a:pt x="52" y="19"/>
                </a:cubicBezTo>
                <a:close/>
                <a:moveTo>
                  <a:pt x="160" y="16"/>
                </a:moveTo>
                <a:cubicBezTo>
                  <a:pt x="158" y="15"/>
                  <a:pt x="156" y="14"/>
                  <a:pt x="154" y="13"/>
                </a:cubicBezTo>
                <a:cubicBezTo>
                  <a:pt x="155" y="10"/>
                  <a:pt x="155" y="10"/>
                  <a:pt x="155" y="10"/>
                </a:cubicBezTo>
                <a:cubicBezTo>
                  <a:pt x="157" y="11"/>
                  <a:pt x="159" y="12"/>
                  <a:pt x="161" y="14"/>
                </a:cubicBezTo>
                <a:lnTo>
                  <a:pt x="160" y="16"/>
                </a:lnTo>
                <a:close/>
                <a:moveTo>
                  <a:pt x="62" y="14"/>
                </a:moveTo>
                <a:cubicBezTo>
                  <a:pt x="60" y="11"/>
                  <a:pt x="60" y="11"/>
                  <a:pt x="60" y="11"/>
                </a:cubicBezTo>
                <a:cubicBezTo>
                  <a:pt x="62" y="10"/>
                  <a:pt x="64" y="9"/>
                  <a:pt x="67" y="8"/>
                </a:cubicBezTo>
                <a:cubicBezTo>
                  <a:pt x="68" y="11"/>
                  <a:pt x="68" y="11"/>
                  <a:pt x="68" y="11"/>
                </a:cubicBezTo>
                <a:cubicBezTo>
                  <a:pt x="66" y="12"/>
                  <a:pt x="64" y="13"/>
                  <a:pt x="62" y="14"/>
                </a:cubicBezTo>
                <a:close/>
                <a:moveTo>
                  <a:pt x="150" y="11"/>
                </a:moveTo>
                <a:cubicBezTo>
                  <a:pt x="148" y="10"/>
                  <a:pt x="146" y="10"/>
                  <a:pt x="144" y="9"/>
                </a:cubicBezTo>
                <a:cubicBezTo>
                  <a:pt x="145" y="6"/>
                  <a:pt x="145" y="6"/>
                  <a:pt x="145" y="6"/>
                </a:cubicBezTo>
                <a:cubicBezTo>
                  <a:pt x="147" y="7"/>
                  <a:pt x="149" y="8"/>
                  <a:pt x="151" y="9"/>
                </a:cubicBezTo>
                <a:lnTo>
                  <a:pt x="150" y="11"/>
                </a:lnTo>
                <a:close/>
                <a:moveTo>
                  <a:pt x="71" y="9"/>
                </a:moveTo>
                <a:cubicBezTo>
                  <a:pt x="70" y="7"/>
                  <a:pt x="70" y="7"/>
                  <a:pt x="70" y="7"/>
                </a:cubicBezTo>
                <a:cubicBezTo>
                  <a:pt x="72" y="6"/>
                  <a:pt x="75" y="5"/>
                  <a:pt x="77" y="5"/>
                </a:cubicBezTo>
                <a:cubicBezTo>
                  <a:pt x="78" y="7"/>
                  <a:pt x="78" y="7"/>
                  <a:pt x="78" y="7"/>
                </a:cubicBezTo>
                <a:cubicBezTo>
                  <a:pt x="75" y="8"/>
                  <a:pt x="73" y="9"/>
                  <a:pt x="71" y="9"/>
                </a:cubicBezTo>
                <a:close/>
                <a:moveTo>
                  <a:pt x="140" y="7"/>
                </a:moveTo>
                <a:cubicBezTo>
                  <a:pt x="138" y="7"/>
                  <a:pt x="136" y="6"/>
                  <a:pt x="134" y="6"/>
                </a:cubicBezTo>
                <a:cubicBezTo>
                  <a:pt x="135" y="3"/>
                  <a:pt x="135" y="3"/>
                  <a:pt x="135" y="3"/>
                </a:cubicBezTo>
                <a:cubicBezTo>
                  <a:pt x="137" y="4"/>
                  <a:pt x="139" y="4"/>
                  <a:pt x="141" y="5"/>
                </a:cubicBezTo>
                <a:lnTo>
                  <a:pt x="140" y="7"/>
                </a:lnTo>
                <a:close/>
                <a:moveTo>
                  <a:pt x="81" y="6"/>
                </a:moveTo>
                <a:cubicBezTo>
                  <a:pt x="81" y="4"/>
                  <a:pt x="81" y="4"/>
                  <a:pt x="81" y="4"/>
                </a:cubicBezTo>
                <a:cubicBezTo>
                  <a:pt x="83" y="3"/>
                  <a:pt x="85" y="2"/>
                  <a:pt x="87" y="2"/>
                </a:cubicBezTo>
                <a:cubicBezTo>
                  <a:pt x="88" y="5"/>
                  <a:pt x="88" y="5"/>
                  <a:pt x="88" y="5"/>
                </a:cubicBezTo>
                <a:cubicBezTo>
                  <a:pt x="86" y="5"/>
                  <a:pt x="83" y="6"/>
                  <a:pt x="81" y="6"/>
                </a:cubicBezTo>
                <a:close/>
                <a:moveTo>
                  <a:pt x="130" y="5"/>
                </a:moveTo>
                <a:cubicBezTo>
                  <a:pt x="128" y="4"/>
                  <a:pt x="126" y="4"/>
                  <a:pt x="124" y="4"/>
                </a:cubicBezTo>
                <a:cubicBezTo>
                  <a:pt x="124" y="1"/>
                  <a:pt x="124" y="1"/>
                  <a:pt x="124" y="1"/>
                </a:cubicBezTo>
                <a:cubicBezTo>
                  <a:pt x="126" y="1"/>
                  <a:pt x="128" y="2"/>
                  <a:pt x="131" y="2"/>
                </a:cubicBezTo>
                <a:lnTo>
                  <a:pt x="130" y="5"/>
                </a:lnTo>
                <a:close/>
                <a:moveTo>
                  <a:pt x="92" y="4"/>
                </a:moveTo>
                <a:cubicBezTo>
                  <a:pt x="91" y="1"/>
                  <a:pt x="91" y="1"/>
                  <a:pt x="91" y="1"/>
                </a:cubicBezTo>
                <a:cubicBezTo>
                  <a:pt x="94" y="1"/>
                  <a:pt x="96" y="1"/>
                  <a:pt x="98" y="0"/>
                </a:cubicBezTo>
                <a:cubicBezTo>
                  <a:pt x="98" y="3"/>
                  <a:pt x="98" y="3"/>
                  <a:pt x="98" y="3"/>
                </a:cubicBezTo>
                <a:cubicBezTo>
                  <a:pt x="96" y="3"/>
                  <a:pt x="94" y="4"/>
                  <a:pt x="92" y="4"/>
                </a:cubicBezTo>
                <a:close/>
                <a:moveTo>
                  <a:pt x="120" y="3"/>
                </a:moveTo>
                <a:cubicBezTo>
                  <a:pt x="117" y="3"/>
                  <a:pt x="115" y="3"/>
                  <a:pt x="113" y="3"/>
                </a:cubicBezTo>
                <a:cubicBezTo>
                  <a:pt x="113" y="0"/>
                  <a:pt x="113" y="0"/>
                  <a:pt x="113" y="0"/>
                </a:cubicBezTo>
                <a:cubicBezTo>
                  <a:pt x="115" y="0"/>
                  <a:pt x="118" y="0"/>
                  <a:pt x="120" y="1"/>
                </a:cubicBezTo>
                <a:lnTo>
                  <a:pt x="120" y="3"/>
                </a:lnTo>
                <a:close/>
                <a:moveTo>
                  <a:pt x="102" y="3"/>
                </a:moveTo>
                <a:cubicBezTo>
                  <a:pt x="102" y="0"/>
                  <a:pt x="102" y="0"/>
                  <a:pt x="102" y="0"/>
                </a:cubicBezTo>
                <a:cubicBezTo>
                  <a:pt x="104" y="0"/>
                  <a:pt x="106" y="0"/>
                  <a:pt x="109" y="0"/>
                </a:cubicBezTo>
                <a:cubicBezTo>
                  <a:pt x="109" y="0"/>
                  <a:pt x="109" y="0"/>
                  <a:pt x="109" y="0"/>
                </a:cubicBezTo>
                <a:cubicBezTo>
                  <a:pt x="109" y="3"/>
                  <a:pt x="109" y="3"/>
                  <a:pt x="109" y="3"/>
                </a:cubicBezTo>
                <a:cubicBezTo>
                  <a:pt x="109" y="3"/>
                  <a:pt x="109" y="3"/>
                  <a:pt x="109" y="3"/>
                </a:cubicBezTo>
                <a:cubicBezTo>
                  <a:pt x="106" y="3"/>
                  <a:pt x="104" y="3"/>
                  <a:pt x="102" y="3"/>
                </a:cubicBezTo>
                <a:close/>
              </a:path>
            </a:pathLst>
          </a:custGeom>
          <a:solidFill>
            <a:srgbClr val="FFFFFF"/>
          </a:solidFill>
          <a:ln w="63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 name="Freeform 14"/>
          <p:cNvSpPr>
            <a:spLocks noChangeAspect="1" noEditPoints="1"/>
          </p:cNvSpPr>
          <p:nvPr userDrawn="1"/>
        </p:nvSpPr>
        <p:spPr bwMode="auto">
          <a:xfrm>
            <a:off x="11419979" y="1908347"/>
            <a:ext cx="310514" cy="904874"/>
          </a:xfrm>
          <a:custGeom>
            <a:avLst/>
            <a:gdLst>
              <a:gd name="T0" fmla="*/ 31 w 69"/>
              <a:gd name="T1" fmla="*/ 199 h 201"/>
              <a:gd name="T2" fmla="*/ 38 w 69"/>
              <a:gd name="T3" fmla="*/ 196 h 201"/>
              <a:gd name="T4" fmla="*/ 40 w 69"/>
              <a:gd name="T5" fmla="*/ 192 h 201"/>
              <a:gd name="T6" fmla="*/ 42 w 69"/>
              <a:gd name="T7" fmla="*/ 186 h 201"/>
              <a:gd name="T8" fmla="*/ 40 w 69"/>
              <a:gd name="T9" fmla="*/ 192 h 201"/>
              <a:gd name="T10" fmla="*/ 44 w 69"/>
              <a:gd name="T11" fmla="*/ 182 h 201"/>
              <a:gd name="T12" fmla="*/ 50 w 69"/>
              <a:gd name="T13" fmla="*/ 178 h 201"/>
              <a:gd name="T14" fmla="*/ 52 w 69"/>
              <a:gd name="T15" fmla="*/ 175 h 201"/>
              <a:gd name="T16" fmla="*/ 53 w 69"/>
              <a:gd name="T17" fmla="*/ 167 h 201"/>
              <a:gd name="T18" fmla="*/ 52 w 69"/>
              <a:gd name="T19" fmla="*/ 175 h 201"/>
              <a:gd name="T20" fmla="*/ 55 w 69"/>
              <a:gd name="T21" fmla="*/ 164 h 201"/>
              <a:gd name="T22" fmla="*/ 60 w 69"/>
              <a:gd name="T23" fmla="*/ 159 h 201"/>
              <a:gd name="T24" fmla="*/ 61 w 69"/>
              <a:gd name="T25" fmla="*/ 155 h 201"/>
              <a:gd name="T26" fmla="*/ 61 w 69"/>
              <a:gd name="T27" fmla="*/ 148 h 201"/>
              <a:gd name="T28" fmla="*/ 61 w 69"/>
              <a:gd name="T29" fmla="*/ 155 h 201"/>
              <a:gd name="T30" fmla="*/ 62 w 69"/>
              <a:gd name="T31" fmla="*/ 144 h 201"/>
              <a:gd name="T32" fmla="*/ 66 w 69"/>
              <a:gd name="T33" fmla="*/ 138 h 201"/>
              <a:gd name="T34" fmla="*/ 67 w 69"/>
              <a:gd name="T35" fmla="*/ 134 h 201"/>
              <a:gd name="T36" fmla="*/ 65 w 69"/>
              <a:gd name="T37" fmla="*/ 127 h 201"/>
              <a:gd name="T38" fmla="*/ 67 w 69"/>
              <a:gd name="T39" fmla="*/ 134 h 201"/>
              <a:gd name="T40" fmla="*/ 66 w 69"/>
              <a:gd name="T41" fmla="*/ 123 h 201"/>
              <a:gd name="T42" fmla="*/ 69 w 69"/>
              <a:gd name="T43" fmla="*/ 116 h 201"/>
              <a:gd name="T44" fmla="*/ 69 w 69"/>
              <a:gd name="T45" fmla="*/ 112 h 201"/>
              <a:gd name="T46" fmla="*/ 66 w 69"/>
              <a:gd name="T47" fmla="*/ 105 h 201"/>
              <a:gd name="T48" fmla="*/ 69 w 69"/>
              <a:gd name="T49" fmla="*/ 112 h 201"/>
              <a:gd name="T50" fmla="*/ 65 w 69"/>
              <a:gd name="T51" fmla="*/ 95 h 201"/>
              <a:gd name="T52" fmla="*/ 68 w 69"/>
              <a:gd name="T53" fmla="*/ 101 h 201"/>
              <a:gd name="T54" fmla="*/ 64 w 69"/>
              <a:gd name="T55" fmla="*/ 91 h 201"/>
              <a:gd name="T56" fmla="*/ 66 w 69"/>
              <a:gd name="T57" fmla="*/ 84 h 201"/>
              <a:gd name="T58" fmla="*/ 64 w 69"/>
              <a:gd name="T59" fmla="*/ 91 h 201"/>
              <a:gd name="T60" fmla="*/ 60 w 69"/>
              <a:gd name="T61" fmla="*/ 74 h 201"/>
              <a:gd name="T62" fmla="*/ 65 w 69"/>
              <a:gd name="T63" fmla="*/ 80 h 201"/>
              <a:gd name="T64" fmla="*/ 59 w 69"/>
              <a:gd name="T65" fmla="*/ 70 h 201"/>
              <a:gd name="T66" fmla="*/ 59 w 69"/>
              <a:gd name="T67" fmla="*/ 63 h 201"/>
              <a:gd name="T68" fmla="*/ 59 w 69"/>
              <a:gd name="T69" fmla="*/ 70 h 201"/>
              <a:gd name="T70" fmla="*/ 52 w 69"/>
              <a:gd name="T71" fmla="*/ 54 h 201"/>
              <a:gd name="T72" fmla="*/ 57 w 69"/>
              <a:gd name="T73" fmla="*/ 59 h 201"/>
              <a:gd name="T74" fmla="*/ 50 w 69"/>
              <a:gd name="T75" fmla="*/ 51 h 201"/>
              <a:gd name="T76" fmla="*/ 49 w 69"/>
              <a:gd name="T77" fmla="*/ 44 h 201"/>
              <a:gd name="T78" fmla="*/ 50 w 69"/>
              <a:gd name="T79" fmla="*/ 51 h 201"/>
              <a:gd name="T80" fmla="*/ 41 w 69"/>
              <a:gd name="T81" fmla="*/ 37 h 201"/>
              <a:gd name="T82" fmla="*/ 47 w 69"/>
              <a:gd name="T83" fmla="*/ 40 h 201"/>
              <a:gd name="T84" fmla="*/ 38 w 69"/>
              <a:gd name="T85" fmla="*/ 33 h 201"/>
              <a:gd name="T86" fmla="*/ 36 w 69"/>
              <a:gd name="T87" fmla="*/ 27 h 201"/>
              <a:gd name="T88" fmla="*/ 38 w 69"/>
              <a:gd name="T89" fmla="*/ 33 h 201"/>
              <a:gd name="T90" fmla="*/ 26 w 69"/>
              <a:gd name="T91" fmla="*/ 21 h 201"/>
              <a:gd name="T92" fmla="*/ 33 w 69"/>
              <a:gd name="T93" fmla="*/ 24 h 201"/>
              <a:gd name="T94" fmla="*/ 23 w 69"/>
              <a:gd name="T95" fmla="*/ 18 h 201"/>
              <a:gd name="T96" fmla="*/ 20 w 69"/>
              <a:gd name="T97" fmla="*/ 12 h 201"/>
              <a:gd name="T98" fmla="*/ 23 w 69"/>
              <a:gd name="T99" fmla="*/ 18 h 201"/>
              <a:gd name="T100" fmla="*/ 10 w 69"/>
              <a:gd name="T101" fmla="*/ 8 h 201"/>
              <a:gd name="T102" fmla="*/ 17 w 69"/>
              <a:gd name="T103" fmla="*/ 9 h 201"/>
              <a:gd name="T104" fmla="*/ 6 w 69"/>
              <a:gd name="T105" fmla="*/ 6 h 201"/>
              <a:gd name="T106" fmla="*/ 2 w 69"/>
              <a:gd name="T107" fmla="*/ 0 h 201"/>
              <a:gd name="T108" fmla="*/ 6 w 69"/>
              <a:gd name="T109" fmla="*/ 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9" h="201">
                <a:moveTo>
                  <a:pt x="33" y="201"/>
                </a:moveTo>
                <a:cubicBezTo>
                  <a:pt x="31" y="199"/>
                  <a:pt x="31" y="199"/>
                  <a:pt x="31" y="199"/>
                </a:cubicBezTo>
                <a:cubicBezTo>
                  <a:pt x="33" y="197"/>
                  <a:pt x="34" y="196"/>
                  <a:pt x="36" y="194"/>
                </a:cubicBezTo>
                <a:cubicBezTo>
                  <a:pt x="38" y="196"/>
                  <a:pt x="38" y="196"/>
                  <a:pt x="38" y="196"/>
                </a:cubicBezTo>
                <a:cubicBezTo>
                  <a:pt x="36" y="197"/>
                  <a:pt x="35" y="199"/>
                  <a:pt x="33" y="201"/>
                </a:cubicBezTo>
                <a:close/>
                <a:moveTo>
                  <a:pt x="40" y="192"/>
                </a:moveTo>
                <a:cubicBezTo>
                  <a:pt x="38" y="191"/>
                  <a:pt x="38" y="191"/>
                  <a:pt x="38" y="191"/>
                </a:cubicBezTo>
                <a:cubicBezTo>
                  <a:pt x="40" y="189"/>
                  <a:pt x="41" y="187"/>
                  <a:pt x="42" y="186"/>
                </a:cubicBezTo>
                <a:cubicBezTo>
                  <a:pt x="44" y="187"/>
                  <a:pt x="44" y="187"/>
                  <a:pt x="44" y="187"/>
                </a:cubicBezTo>
                <a:cubicBezTo>
                  <a:pt x="43" y="189"/>
                  <a:pt x="42" y="191"/>
                  <a:pt x="40" y="192"/>
                </a:cubicBezTo>
                <a:close/>
                <a:moveTo>
                  <a:pt x="47" y="184"/>
                </a:moveTo>
                <a:cubicBezTo>
                  <a:pt x="44" y="182"/>
                  <a:pt x="44" y="182"/>
                  <a:pt x="44" y="182"/>
                </a:cubicBezTo>
                <a:cubicBezTo>
                  <a:pt x="46" y="180"/>
                  <a:pt x="47" y="179"/>
                  <a:pt x="48" y="177"/>
                </a:cubicBezTo>
                <a:cubicBezTo>
                  <a:pt x="50" y="178"/>
                  <a:pt x="50" y="178"/>
                  <a:pt x="50" y="178"/>
                </a:cubicBezTo>
                <a:cubicBezTo>
                  <a:pt x="49" y="180"/>
                  <a:pt x="48" y="182"/>
                  <a:pt x="47" y="184"/>
                </a:cubicBezTo>
                <a:close/>
                <a:moveTo>
                  <a:pt x="52" y="175"/>
                </a:moveTo>
                <a:cubicBezTo>
                  <a:pt x="50" y="173"/>
                  <a:pt x="50" y="173"/>
                  <a:pt x="50" y="173"/>
                </a:cubicBezTo>
                <a:cubicBezTo>
                  <a:pt x="51" y="171"/>
                  <a:pt x="52" y="169"/>
                  <a:pt x="53" y="167"/>
                </a:cubicBezTo>
                <a:cubicBezTo>
                  <a:pt x="56" y="169"/>
                  <a:pt x="56" y="169"/>
                  <a:pt x="56" y="169"/>
                </a:cubicBezTo>
                <a:cubicBezTo>
                  <a:pt x="55" y="171"/>
                  <a:pt x="54" y="173"/>
                  <a:pt x="52" y="175"/>
                </a:cubicBezTo>
                <a:close/>
                <a:moveTo>
                  <a:pt x="57" y="165"/>
                </a:moveTo>
                <a:cubicBezTo>
                  <a:pt x="55" y="164"/>
                  <a:pt x="55" y="164"/>
                  <a:pt x="55" y="164"/>
                </a:cubicBezTo>
                <a:cubicBezTo>
                  <a:pt x="56" y="162"/>
                  <a:pt x="57" y="160"/>
                  <a:pt x="58" y="158"/>
                </a:cubicBezTo>
                <a:cubicBezTo>
                  <a:pt x="60" y="159"/>
                  <a:pt x="60" y="159"/>
                  <a:pt x="60" y="159"/>
                </a:cubicBezTo>
                <a:cubicBezTo>
                  <a:pt x="59" y="161"/>
                  <a:pt x="58" y="163"/>
                  <a:pt x="57" y="165"/>
                </a:cubicBezTo>
                <a:close/>
                <a:moveTo>
                  <a:pt x="61" y="155"/>
                </a:moveTo>
                <a:cubicBezTo>
                  <a:pt x="59" y="154"/>
                  <a:pt x="59" y="154"/>
                  <a:pt x="59" y="154"/>
                </a:cubicBezTo>
                <a:cubicBezTo>
                  <a:pt x="60" y="152"/>
                  <a:pt x="60" y="150"/>
                  <a:pt x="61" y="148"/>
                </a:cubicBezTo>
                <a:cubicBezTo>
                  <a:pt x="64" y="148"/>
                  <a:pt x="64" y="148"/>
                  <a:pt x="64" y="148"/>
                </a:cubicBezTo>
                <a:cubicBezTo>
                  <a:pt x="63" y="150"/>
                  <a:pt x="62" y="153"/>
                  <a:pt x="61" y="155"/>
                </a:cubicBezTo>
                <a:close/>
                <a:moveTo>
                  <a:pt x="65" y="144"/>
                </a:moveTo>
                <a:cubicBezTo>
                  <a:pt x="62" y="144"/>
                  <a:pt x="62" y="144"/>
                  <a:pt x="62" y="144"/>
                </a:cubicBezTo>
                <a:cubicBezTo>
                  <a:pt x="63" y="142"/>
                  <a:pt x="63" y="139"/>
                  <a:pt x="64" y="137"/>
                </a:cubicBezTo>
                <a:cubicBezTo>
                  <a:pt x="66" y="138"/>
                  <a:pt x="66" y="138"/>
                  <a:pt x="66" y="138"/>
                </a:cubicBezTo>
                <a:cubicBezTo>
                  <a:pt x="66" y="140"/>
                  <a:pt x="65" y="142"/>
                  <a:pt x="65" y="144"/>
                </a:cubicBezTo>
                <a:close/>
                <a:moveTo>
                  <a:pt x="67" y="134"/>
                </a:moveTo>
                <a:cubicBezTo>
                  <a:pt x="64" y="133"/>
                  <a:pt x="64" y="133"/>
                  <a:pt x="64" y="133"/>
                </a:cubicBezTo>
                <a:cubicBezTo>
                  <a:pt x="65" y="131"/>
                  <a:pt x="65" y="129"/>
                  <a:pt x="65" y="127"/>
                </a:cubicBezTo>
                <a:cubicBezTo>
                  <a:pt x="68" y="127"/>
                  <a:pt x="68" y="127"/>
                  <a:pt x="68" y="127"/>
                </a:cubicBezTo>
                <a:cubicBezTo>
                  <a:pt x="68" y="129"/>
                  <a:pt x="67" y="132"/>
                  <a:pt x="67" y="134"/>
                </a:cubicBezTo>
                <a:close/>
                <a:moveTo>
                  <a:pt x="68" y="123"/>
                </a:moveTo>
                <a:cubicBezTo>
                  <a:pt x="66" y="123"/>
                  <a:pt x="66" y="123"/>
                  <a:pt x="66" y="123"/>
                </a:cubicBezTo>
                <a:cubicBezTo>
                  <a:pt x="66" y="121"/>
                  <a:pt x="66" y="118"/>
                  <a:pt x="66" y="116"/>
                </a:cubicBezTo>
                <a:cubicBezTo>
                  <a:pt x="69" y="116"/>
                  <a:pt x="69" y="116"/>
                  <a:pt x="69" y="116"/>
                </a:cubicBezTo>
                <a:cubicBezTo>
                  <a:pt x="69" y="118"/>
                  <a:pt x="69" y="121"/>
                  <a:pt x="68" y="123"/>
                </a:cubicBezTo>
                <a:close/>
                <a:moveTo>
                  <a:pt x="69" y="112"/>
                </a:moveTo>
                <a:cubicBezTo>
                  <a:pt x="66" y="112"/>
                  <a:pt x="66" y="112"/>
                  <a:pt x="66" y="112"/>
                </a:cubicBezTo>
                <a:cubicBezTo>
                  <a:pt x="66" y="110"/>
                  <a:pt x="66" y="108"/>
                  <a:pt x="66" y="105"/>
                </a:cubicBezTo>
                <a:cubicBezTo>
                  <a:pt x="69" y="105"/>
                  <a:pt x="69" y="105"/>
                  <a:pt x="69" y="105"/>
                </a:cubicBezTo>
                <a:cubicBezTo>
                  <a:pt x="69" y="108"/>
                  <a:pt x="69" y="110"/>
                  <a:pt x="69" y="112"/>
                </a:cubicBezTo>
                <a:close/>
                <a:moveTo>
                  <a:pt x="66" y="101"/>
                </a:moveTo>
                <a:cubicBezTo>
                  <a:pt x="66" y="99"/>
                  <a:pt x="65" y="97"/>
                  <a:pt x="65" y="95"/>
                </a:cubicBezTo>
                <a:cubicBezTo>
                  <a:pt x="68" y="94"/>
                  <a:pt x="68" y="94"/>
                  <a:pt x="68" y="94"/>
                </a:cubicBezTo>
                <a:cubicBezTo>
                  <a:pt x="68" y="97"/>
                  <a:pt x="68" y="99"/>
                  <a:pt x="68" y="101"/>
                </a:cubicBezTo>
                <a:lnTo>
                  <a:pt x="66" y="101"/>
                </a:lnTo>
                <a:close/>
                <a:moveTo>
                  <a:pt x="64" y="91"/>
                </a:moveTo>
                <a:cubicBezTo>
                  <a:pt x="64" y="89"/>
                  <a:pt x="64" y="87"/>
                  <a:pt x="63" y="84"/>
                </a:cubicBezTo>
                <a:cubicBezTo>
                  <a:pt x="66" y="84"/>
                  <a:pt x="66" y="84"/>
                  <a:pt x="66" y="84"/>
                </a:cubicBezTo>
                <a:cubicBezTo>
                  <a:pt x="66" y="86"/>
                  <a:pt x="67" y="88"/>
                  <a:pt x="67" y="90"/>
                </a:cubicBezTo>
                <a:lnTo>
                  <a:pt x="64" y="91"/>
                </a:lnTo>
                <a:close/>
                <a:moveTo>
                  <a:pt x="62" y="80"/>
                </a:moveTo>
                <a:cubicBezTo>
                  <a:pt x="62" y="78"/>
                  <a:pt x="61" y="76"/>
                  <a:pt x="60" y="74"/>
                </a:cubicBezTo>
                <a:cubicBezTo>
                  <a:pt x="63" y="73"/>
                  <a:pt x="63" y="73"/>
                  <a:pt x="63" y="73"/>
                </a:cubicBezTo>
                <a:cubicBezTo>
                  <a:pt x="64" y="75"/>
                  <a:pt x="64" y="78"/>
                  <a:pt x="65" y="80"/>
                </a:cubicBezTo>
                <a:lnTo>
                  <a:pt x="62" y="80"/>
                </a:lnTo>
                <a:close/>
                <a:moveTo>
                  <a:pt x="59" y="70"/>
                </a:moveTo>
                <a:cubicBezTo>
                  <a:pt x="58" y="68"/>
                  <a:pt x="57" y="66"/>
                  <a:pt x="57" y="64"/>
                </a:cubicBezTo>
                <a:cubicBezTo>
                  <a:pt x="59" y="63"/>
                  <a:pt x="59" y="63"/>
                  <a:pt x="59" y="63"/>
                </a:cubicBezTo>
                <a:cubicBezTo>
                  <a:pt x="60" y="65"/>
                  <a:pt x="61" y="67"/>
                  <a:pt x="62" y="69"/>
                </a:cubicBezTo>
                <a:lnTo>
                  <a:pt x="59" y="70"/>
                </a:lnTo>
                <a:close/>
                <a:moveTo>
                  <a:pt x="55" y="60"/>
                </a:moveTo>
                <a:cubicBezTo>
                  <a:pt x="54" y="58"/>
                  <a:pt x="53" y="56"/>
                  <a:pt x="52" y="54"/>
                </a:cubicBezTo>
                <a:cubicBezTo>
                  <a:pt x="54" y="53"/>
                  <a:pt x="54" y="53"/>
                  <a:pt x="54" y="53"/>
                </a:cubicBezTo>
                <a:cubicBezTo>
                  <a:pt x="56" y="55"/>
                  <a:pt x="56" y="57"/>
                  <a:pt x="57" y="59"/>
                </a:cubicBezTo>
                <a:lnTo>
                  <a:pt x="55" y="60"/>
                </a:lnTo>
                <a:close/>
                <a:moveTo>
                  <a:pt x="50" y="51"/>
                </a:moveTo>
                <a:cubicBezTo>
                  <a:pt x="49" y="49"/>
                  <a:pt x="48" y="47"/>
                  <a:pt x="47" y="45"/>
                </a:cubicBezTo>
                <a:cubicBezTo>
                  <a:pt x="49" y="44"/>
                  <a:pt x="49" y="44"/>
                  <a:pt x="49" y="44"/>
                </a:cubicBezTo>
                <a:cubicBezTo>
                  <a:pt x="50" y="46"/>
                  <a:pt x="51" y="48"/>
                  <a:pt x="53" y="50"/>
                </a:cubicBezTo>
                <a:lnTo>
                  <a:pt x="50" y="51"/>
                </a:lnTo>
                <a:close/>
                <a:moveTo>
                  <a:pt x="45" y="42"/>
                </a:moveTo>
                <a:cubicBezTo>
                  <a:pt x="43" y="40"/>
                  <a:pt x="42" y="38"/>
                  <a:pt x="41" y="37"/>
                </a:cubicBezTo>
                <a:cubicBezTo>
                  <a:pt x="43" y="35"/>
                  <a:pt x="43" y="35"/>
                  <a:pt x="43" y="35"/>
                </a:cubicBezTo>
                <a:cubicBezTo>
                  <a:pt x="44" y="37"/>
                  <a:pt x="45" y="39"/>
                  <a:pt x="47" y="40"/>
                </a:cubicBezTo>
                <a:lnTo>
                  <a:pt x="45" y="42"/>
                </a:lnTo>
                <a:close/>
                <a:moveTo>
                  <a:pt x="38" y="33"/>
                </a:moveTo>
                <a:cubicBezTo>
                  <a:pt x="37" y="32"/>
                  <a:pt x="35" y="30"/>
                  <a:pt x="34" y="28"/>
                </a:cubicBezTo>
                <a:cubicBezTo>
                  <a:pt x="36" y="27"/>
                  <a:pt x="36" y="27"/>
                  <a:pt x="36" y="27"/>
                </a:cubicBezTo>
                <a:cubicBezTo>
                  <a:pt x="37" y="28"/>
                  <a:pt x="39" y="30"/>
                  <a:pt x="40" y="32"/>
                </a:cubicBezTo>
                <a:lnTo>
                  <a:pt x="38" y="33"/>
                </a:lnTo>
                <a:close/>
                <a:moveTo>
                  <a:pt x="31" y="25"/>
                </a:moveTo>
                <a:cubicBezTo>
                  <a:pt x="30" y="24"/>
                  <a:pt x="28" y="22"/>
                  <a:pt x="26" y="21"/>
                </a:cubicBezTo>
                <a:cubicBezTo>
                  <a:pt x="28" y="19"/>
                  <a:pt x="28" y="19"/>
                  <a:pt x="28" y="19"/>
                </a:cubicBezTo>
                <a:cubicBezTo>
                  <a:pt x="30" y="20"/>
                  <a:pt x="31" y="22"/>
                  <a:pt x="33" y="24"/>
                </a:cubicBezTo>
                <a:lnTo>
                  <a:pt x="31" y="25"/>
                </a:lnTo>
                <a:close/>
                <a:moveTo>
                  <a:pt x="23" y="18"/>
                </a:moveTo>
                <a:cubicBezTo>
                  <a:pt x="22" y="17"/>
                  <a:pt x="20" y="15"/>
                  <a:pt x="18" y="14"/>
                </a:cubicBezTo>
                <a:cubicBezTo>
                  <a:pt x="20" y="12"/>
                  <a:pt x="20" y="12"/>
                  <a:pt x="20" y="12"/>
                </a:cubicBezTo>
                <a:cubicBezTo>
                  <a:pt x="22" y="13"/>
                  <a:pt x="23" y="15"/>
                  <a:pt x="25" y="16"/>
                </a:cubicBezTo>
                <a:lnTo>
                  <a:pt x="23" y="18"/>
                </a:lnTo>
                <a:close/>
                <a:moveTo>
                  <a:pt x="15" y="11"/>
                </a:moveTo>
                <a:cubicBezTo>
                  <a:pt x="13" y="10"/>
                  <a:pt x="11" y="9"/>
                  <a:pt x="10" y="8"/>
                </a:cubicBezTo>
                <a:cubicBezTo>
                  <a:pt x="11" y="5"/>
                  <a:pt x="11" y="5"/>
                  <a:pt x="11" y="5"/>
                </a:cubicBezTo>
                <a:cubicBezTo>
                  <a:pt x="13" y="7"/>
                  <a:pt x="15" y="8"/>
                  <a:pt x="17" y="9"/>
                </a:cubicBezTo>
                <a:lnTo>
                  <a:pt x="15" y="11"/>
                </a:lnTo>
                <a:close/>
                <a:moveTo>
                  <a:pt x="6" y="6"/>
                </a:moveTo>
                <a:cubicBezTo>
                  <a:pt x="4" y="4"/>
                  <a:pt x="2" y="3"/>
                  <a:pt x="0" y="2"/>
                </a:cubicBezTo>
                <a:cubicBezTo>
                  <a:pt x="2" y="0"/>
                  <a:pt x="2" y="0"/>
                  <a:pt x="2" y="0"/>
                </a:cubicBezTo>
                <a:cubicBezTo>
                  <a:pt x="4" y="1"/>
                  <a:pt x="6" y="2"/>
                  <a:pt x="8" y="3"/>
                </a:cubicBezTo>
                <a:lnTo>
                  <a:pt x="6" y="6"/>
                </a:lnTo>
                <a:close/>
              </a:path>
            </a:pathLst>
          </a:custGeom>
          <a:solidFill>
            <a:srgbClr val="FFFFFF"/>
          </a:solidFill>
          <a:ln w="635">
            <a:solidFill>
              <a:schemeClr val="bg1"/>
            </a:solidFill>
            <a:round/>
            <a:headEnd/>
            <a:tailEnd/>
          </a:ln>
          <a:extLst/>
        </p:spPr>
        <p:txBody>
          <a:bodyPr vert="horz" wrap="square" lIns="91440" tIns="45720" rIns="91440" bIns="45720" numCol="1" anchor="t" anchorCtr="0" compatLnSpc="1">
            <a:prstTxWarp prst="textNoShape">
              <a:avLst/>
            </a:prstTxWarp>
          </a:bodyPr>
          <a:lstStyle/>
          <a:p>
            <a:pPr lvl="0"/>
            <a:endParaRPr lang="en-US" dirty="0">
              <a:latin typeface="Qualcomm Office Regular" pitchFamily="34" charset="0"/>
            </a:endParaRPr>
          </a:p>
        </p:txBody>
      </p:sp>
      <p:grpSp>
        <p:nvGrpSpPr>
          <p:cNvPr id="19" name="Group 18"/>
          <p:cNvGrpSpPr>
            <a:grpSpLocks noChangeAspect="1"/>
          </p:cNvGrpSpPr>
          <p:nvPr userDrawn="1"/>
        </p:nvGrpSpPr>
        <p:grpSpPr>
          <a:xfrm>
            <a:off x="10899268" y="2144887"/>
            <a:ext cx="521970" cy="521970"/>
            <a:chOff x="8397875" y="673100"/>
            <a:chExt cx="434975" cy="434975"/>
          </a:xfrm>
          <a:solidFill>
            <a:schemeClr val="accent6"/>
          </a:solidFill>
        </p:grpSpPr>
        <p:sp>
          <p:nvSpPr>
            <p:cNvPr id="14" name="Freeform 15"/>
            <p:cNvSpPr>
              <a:spLocks/>
            </p:cNvSpPr>
            <p:nvPr userDrawn="1"/>
          </p:nvSpPr>
          <p:spPr bwMode="auto">
            <a:xfrm>
              <a:off x="8577263" y="673100"/>
              <a:ext cx="239712" cy="187325"/>
            </a:xfrm>
            <a:custGeom>
              <a:avLst/>
              <a:gdLst>
                <a:gd name="T0" fmla="*/ 4 w 64"/>
                <a:gd name="T1" fmla="*/ 49 h 50"/>
                <a:gd name="T2" fmla="*/ 10 w 64"/>
                <a:gd name="T3" fmla="*/ 21 h 50"/>
                <a:gd name="T4" fmla="*/ 37 w 64"/>
                <a:gd name="T5" fmla="*/ 5 h 50"/>
                <a:gd name="T6" fmla="*/ 64 w 64"/>
                <a:gd name="T7" fmla="*/ 4 h 50"/>
                <a:gd name="T8" fmla="*/ 17 w 64"/>
                <a:gd name="T9" fmla="*/ 50 h 50"/>
              </a:gdLst>
              <a:ahLst/>
              <a:cxnLst>
                <a:cxn ang="0">
                  <a:pos x="T0" y="T1"/>
                </a:cxn>
                <a:cxn ang="0">
                  <a:pos x="T2" y="T3"/>
                </a:cxn>
                <a:cxn ang="0">
                  <a:pos x="T4" y="T5"/>
                </a:cxn>
                <a:cxn ang="0">
                  <a:pos x="T6" y="T7"/>
                </a:cxn>
                <a:cxn ang="0">
                  <a:pos x="T8" y="T9"/>
                </a:cxn>
              </a:cxnLst>
              <a:rect l="0" t="0" r="r" b="b"/>
              <a:pathLst>
                <a:path w="64" h="50">
                  <a:moveTo>
                    <a:pt x="4" y="49"/>
                  </a:moveTo>
                  <a:cubicBezTo>
                    <a:pt x="1" y="41"/>
                    <a:pt x="0" y="31"/>
                    <a:pt x="10" y="21"/>
                  </a:cubicBezTo>
                  <a:cubicBezTo>
                    <a:pt x="10" y="21"/>
                    <a:pt x="20" y="10"/>
                    <a:pt x="37" y="5"/>
                  </a:cubicBezTo>
                  <a:cubicBezTo>
                    <a:pt x="53" y="0"/>
                    <a:pt x="64" y="4"/>
                    <a:pt x="64" y="4"/>
                  </a:cubicBezTo>
                  <a:cubicBezTo>
                    <a:pt x="17" y="50"/>
                    <a:pt x="17" y="50"/>
                    <a:pt x="17" y="5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 name="Freeform 16"/>
            <p:cNvSpPr>
              <a:spLocks/>
            </p:cNvSpPr>
            <p:nvPr userDrawn="1"/>
          </p:nvSpPr>
          <p:spPr bwMode="auto">
            <a:xfrm>
              <a:off x="8640763" y="852488"/>
              <a:ext cx="192087" cy="236537"/>
            </a:xfrm>
            <a:custGeom>
              <a:avLst/>
              <a:gdLst>
                <a:gd name="T0" fmla="*/ 1 w 51"/>
                <a:gd name="T1" fmla="*/ 4 h 63"/>
                <a:gd name="T2" fmla="*/ 29 w 51"/>
                <a:gd name="T3" fmla="*/ 10 h 63"/>
                <a:gd name="T4" fmla="*/ 46 w 51"/>
                <a:gd name="T5" fmla="*/ 37 h 63"/>
                <a:gd name="T6" fmla="*/ 47 w 51"/>
                <a:gd name="T7" fmla="*/ 63 h 63"/>
                <a:gd name="T8" fmla="*/ 0 w 51"/>
                <a:gd name="T9" fmla="*/ 17 h 63"/>
              </a:gdLst>
              <a:ahLst/>
              <a:cxnLst>
                <a:cxn ang="0">
                  <a:pos x="T0" y="T1"/>
                </a:cxn>
                <a:cxn ang="0">
                  <a:pos x="T2" y="T3"/>
                </a:cxn>
                <a:cxn ang="0">
                  <a:pos x="T4" y="T5"/>
                </a:cxn>
                <a:cxn ang="0">
                  <a:pos x="T6" y="T7"/>
                </a:cxn>
                <a:cxn ang="0">
                  <a:pos x="T8" y="T9"/>
                </a:cxn>
              </a:cxnLst>
              <a:rect l="0" t="0" r="r" b="b"/>
              <a:pathLst>
                <a:path w="51" h="63">
                  <a:moveTo>
                    <a:pt x="1" y="4"/>
                  </a:moveTo>
                  <a:cubicBezTo>
                    <a:pt x="8" y="1"/>
                    <a:pt x="19" y="0"/>
                    <a:pt x="29" y="10"/>
                  </a:cubicBezTo>
                  <a:cubicBezTo>
                    <a:pt x="29" y="10"/>
                    <a:pt x="40" y="19"/>
                    <a:pt x="46" y="37"/>
                  </a:cubicBezTo>
                  <a:cubicBezTo>
                    <a:pt x="51" y="52"/>
                    <a:pt x="47" y="63"/>
                    <a:pt x="47" y="63"/>
                  </a:cubicBezTo>
                  <a:cubicBezTo>
                    <a:pt x="0" y="17"/>
                    <a:pt x="0" y="17"/>
                    <a:pt x="0" y="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6" name="Freeform 17"/>
            <p:cNvSpPr>
              <a:spLocks/>
            </p:cNvSpPr>
            <p:nvPr userDrawn="1"/>
          </p:nvSpPr>
          <p:spPr bwMode="auto">
            <a:xfrm>
              <a:off x="8412163" y="917575"/>
              <a:ext cx="239712" cy="190500"/>
            </a:xfrm>
            <a:custGeom>
              <a:avLst/>
              <a:gdLst>
                <a:gd name="T0" fmla="*/ 59 w 64"/>
                <a:gd name="T1" fmla="*/ 1 h 51"/>
                <a:gd name="T2" fmla="*/ 54 w 64"/>
                <a:gd name="T3" fmla="*/ 29 h 51"/>
                <a:gd name="T4" fmla="*/ 27 w 64"/>
                <a:gd name="T5" fmla="*/ 46 h 51"/>
                <a:gd name="T6" fmla="*/ 0 w 64"/>
                <a:gd name="T7" fmla="*/ 47 h 51"/>
                <a:gd name="T8" fmla="*/ 47 w 64"/>
                <a:gd name="T9" fmla="*/ 0 h 51"/>
              </a:gdLst>
              <a:ahLst/>
              <a:cxnLst>
                <a:cxn ang="0">
                  <a:pos x="T0" y="T1"/>
                </a:cxn>
                <a:cxn ang="0">
                  <a:pos x="T2" y="T3"/>
                </a:cxn>
                <a:cxn ang="0">
                  <a:pos x="T4" y="T5"/>
                </a:cxn>
                <a:cxn ang="0">
                  <a:pos x="T6" y="T7"/>
                </a:cxn>
                <a:cxn ang="0">
                  <a:pos x="T8" y="T9"/>
                </a:cxn>
              </a:cxnLst>
              <a:rect l="0" t="0" r="r" b="b"/>
              <a:pathLst>
                <a:path w="64" h="51">
                  <a:moveTo>
                    <a:pt x="59" y="1"/>
                  </a:moveTo>
                  <a:cubicBezTo>
                    <a:pt x="62" y="8"/>
                    <a:pt x="64" y="19"/>
                    <a:pt x="54" y="29"/>
                  </a:cubicBezTo>
                  <a:cubicBezTo>
                    <a:pt x="54" y="29"/>
                    <a:pt x="44" y="40"/>
                    <a:pt x="27" y="46"/>
                  </a:cubicBezTo>
                  <a:cubicBezTo>
                    <a:pt x="11" y="51"/>
                    <a:pt x="0" y="47"/>
                    <a:pt x="0" y="47"/>
                  </a:cubicBezTo>
                  <a:cubicBezTo>
                    <a:pt x="47" y="0"/>
                    <a:pt x="47" y="0"/>
                    <a:pt x="4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7" name="Freeform 18"/>
            <p:cNvSpPr>
              <a:spLocks/>
            </p:cNvSpPr>
            <p:nvPr userDrawn="1"/>
          </p:nvSpPr>
          <p:spPr bwMode="auto">
            <a:xfrm>
              <a:off x="8397875" y="687388"/>
              <a:ext cx="187325" cy="236537"/>
            </a:xfrm>
            <a:custGeom>
              <a:avLst/>
              <a:gdLst>
                <a:gd name="T0" fmla="*/ 49 w 50"/>
                <a:gd name="T1" fmla="*/ 59 h 63"/>
                <a:gd name="T2" fmla="*/ 21 w 50"/>
                <a:gd name="T3" fmla="*/ 53 h 63"/>
                <a:gd name="T4" fmla="*/ 5 w 50"/>
                <a:gd name="T5" fmla="*/ 26 h 63"/>
                <a:gd name="T6" fmla="*/ 4 w 50"/>
                <a:gd name="T7" fmla="*/ 0 h 63"/>
                <a:gd name="T8" fmla="*/ 50 w 50"/>
                <a:gd name="T9" fmla="*/ 46 h 63"/>
              </a:gdLst>
              <a:ahLst/>
              <a:cxnLst>
                <a:cxn ang="0">
                  <a:pos x="T0" y="T1"/>
                </a:cxn>
                <a:cxn ang="0">
                  <a:pos x="T2" y="T3"/>
                </a:cxn>
                <a:cxn ang="0">
                  <a:pos x="T4" y="T5"/>
                </a:cxn>
                <a:cxn ang="0">
                  <a:pos x="T6" y="T7"/>
                </a:cxn>
                <a:cxn ang="0">
                  <a:pos x="T8" y="T9"/>
                </a:cxn>
              </a:cxnLst>
              <a:rect l="0" t="0" r="r" b="b"/>
              <a:pathLst>
                <a:path w="50" h="63">
                  <a:moveTo>
                    <a:pt x="49" y="59"/>
                  </a:moveTo>
                  <a:cubicBezTo>
                    <a:pt x="42" y="62"/>
                    <a:pt x="31" y="63"/>
                    <a:pt x="21" y="53"/>
                  </a:cubicBezTo>
                  <a:cubicBezTo>
                    <a:pt x="21" y="53"/>
                    <a:pt x="10" y="44"/>
                    <a:pt x="5" y="26"/>
                  </a:cubicBezTo>
                  <a:cubicBezTo>
                    <a:pt x="0" y="11"/>
                    <a:pt x="4" y="0"/>
                    <a:pt x="4" y="0"/>
                  </a:cubicBezTo>
                  <a:cubicBezTo>
                    <a:pt x="50" y="46"/>
                    <a:pt x="50" y="46"/>
                    <a:pt x="50" y="4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8" name="Freeform 19"/>
            <p:cNvSpPr>
              <a:spLocks noEditPoints="1"/>
            </p:cNvSpPr>
            <p:nvPr userDrawn="1"/>
          </p:nvSpPr>
          <p:spPr bwMode="auto">
            <a:xfrm>
              <a:off x="8569325" y="841375"/>
              <a:ext cx="90487" cy="93662"/>
            </a:xfrm>
            <a:custGeom>
              <a:avLst/>
              <a:gdLst>
                <a:gd name="T0" fmla="*/ 12 w 24"/>
                <a:gd name="T1" fmla="*/ 25 h 25"/>
                <a:gd name="T2" fmla="*/ 3 w 24"/>
                <a:gd name="T3" fmla="*/ 21 h 25"/>
                <a:gd name="T4" fmla="*/ 0 w 24"/>
                <a:gd name="T5" fmla="*/ 12 h 25"/>
                <a:gd name="T6" fmla="*/ 3 w 24"/>
                <a:gd name="T7" fmla="*/ 4 h 25"/>
                <a:gd name="T8" fmla="*/ 12 w 24"/>
                <a:gd name="T9" fmla="*/ 0 h 25"/>
                <a:gd name="T10" fmla="*/ 20 w 24"/>
                <a:gd name="T11" fmla="*/ 4 h 25"/>
                <a:gd name="T12" fmla="*/ 24 w 24"/>
                <a:gd name="T13" fmla="*/ 12 h 25"/>
                <a:gd name="T14" fmla="*/ 20 w 24"/>
                <a:gd name="T15" fmla="*/ 21 h 25"/>
                <a:gd name="T16" fmla="*/ 12 w 24"/>
                <a:gd name="T17" fmla="*/ 25 h 25"/>
                <a:gd name="T18" fmla="*/ 12 w 24"/>
                <a:gd name="T19" fmla="*/ 6 h 25"/>
                <a:gd name="T20" fmla="*/ 7 w 24"/>
                <a:gd name="T21" fmla="*/ 8 h 25"/>
                <a:gd name="T22" fmla="*/ 5 w 24"/>
                <a:gd name="T23" fmla="*/ 12 h 25"/>
                <a:gd name="T24" fmla="*/ 7 w 24"/>
                <a:gd name="T25" fmla="*/ 17 h 25"/>
                <a:gd name="T26" fmla="*/ 16 w 24"/>
                <a:gd name="T27" fmla="*/ 17 h 25"/>
                <a:gd name="T28" fmla="*/ 18 w 24"/>
                <a:gd name="T29" fmla="*/ 12 h 25"/>
                <a:gd name="T30" fmla="*/ 16 w 24"/>
                <a:gd name="T31" fmla="*/ 8 h 25"/>
                <a:gd name="T32" fmla="*/ 12 w 24"/>
                <a:gd name="T33" fmla="*/ 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 h="25">
                  <a:moveTo>
                    <a:pt x="12" y="25"/>
                  </a:moveTo>
                  <a:cubicBezTo>
                    <a:pt x="8" y="25"/>
                    <a:pt x="5" y="23"/>
                    <a:pt x="3" y="21"/>
                  </a:cubicBezTo>
                  <a:cubicBezTo>
                    <a:pt x="1" y="19"/>
                    <a:pt x="0" y="16"/>
                    <a:pt x="0" y="12"/>
                  </a:cubicBezTo>
                  <a:cubicBezTo>
                    <a:pt x="0" y="9"/>
                    <a:pt x="1" y="6"/>
                    <a:pt x="3" y="4"/>
                  </a:cubicBezTo>
                  <a:cubicBezTo>
                    <a:pt x="5" y="2"/>
                    <a:pt x="8" y="0"/>
                    <a:pt x="12" y="0"/>
                  </a:cubicBezTo>
                  <a:cubicBezTo>
                    <a:pt x="15" y="0"/>
                    <a:pt x="18" y="2"/>
                    <a:pt x="20" y="4"/>
                  </a:cubicBezTo>
                  <a:cubicBezTo>
                    <a:pt x="22" y="6"/>
                    <a:pt x="24" y="9"/>
                    <a:pt x="24" y="12"/>
                  </a:cubicBezTo>
                  <a:cubicBezTo>
                    <a:pt x="24" y="16"/>
                    <a:pt x="22" y="19"/>
                    <a:pt x="20" y="21"/>
                  </a:cubicBezTo>
                  <a:cubicBezTo>
                    <a:pt x="18" y="23"/>
                    <a:pt x="15" y="25"/>
                    <a:pt x="12" y="25"/>
                  </a:cubicBezTo>
                  <a:moveTo>
                    <a:pt x="12" y="6"/>
                  </a:moveTo>
                  <a:cubicBezTo>
                    <a:pt x="10" y="6"/>
                    <a:pt x="8" y="6"/>
                    <a:pt x="7" y="8"/>
                  </a:cubicBezTo>
                  <a:cubicBezTo>
                    <a:pt x="6" y="9"/>
                    <a:pt x="5" y="11"/>
                    <a:pt x="5" y="12"/>
                  </a:cubicBezTo>
                  <a:cubicBezTo>
                    <a:pt x="5" y="14"/>
                    <a:pt x="6" y="16"/>
                    <a:pt x="7" y="17"/>
                  </a:cubicBezTo>
                  <a:cubicBezTo>
                    <a:pt x="9" y="20"/>
                    <a:pt x="14" y="20"/>
                    <a:pt x="16" y="17"/>
                  </a:cubicBezTo>
                  <a:cubicBezTo>
                    <a:pt x="18" y="16"/>
                    <a:pt x="18" y="14"/>
                    <a:pt x="18" y="12"/>
                  </a:cubicBezTo>
                  <a:cubicBezTo>
                    <a:pt x="18" y="11"/>
                    <a:pt x="18" y="9"/>
                    <a:pt x="16" y="8"/>
                  </a:cubicBezTo>
                  <a:cubicBezTo>
                    <a:pt x="15" y="6"/>
                    <a:pt x="13" y="6"/>
                    <a:pt x="12" y="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8" name="Group 7"/>
          <p:cNvGrpSpPr>
            <a:grpSpLocks noChangeAspect="1"/>
          </p:cNvGrpSpPr>
          <p:nvPr userDrawn="1"/>
        </p:nvGrpSpPr>
        <p:grpSpPr>
          <a:xfrm>
            <a:off x="9676105" y="1544339"/>
            <a:ext cx="491760" cy="491760"/>
            <a:chOff x="9547225" y="760413"/>
            <a:chExt cx="492125" cy="492125"/>
          </a:xfrm>
          <a:solidFill>
            <a:schemeClr val="bg2"/>
          </a:solidFill>
        </p:grpSpPr>
        <p:sp>
          <p:nvSpPr>
            <p:cNvPr id="6" name="Oval 6"/>
            <p:cNvSpPr>
              <a:spLocks noChangeArrowheads="1"/>
            </p:cNvSpPr>
            <p:nvPr userDrawn="1"/>
          </p:nvSpPr>
          <p:spPr bwMode="auto">
            <a:xfrm>
              <a:off x="9761538" y="977901"/>
              <a:ext cx="63500" cy="60325"/>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 name="Freeform 7"/>
            <p:cNvSpPr>
              <a:spLocks noEditPoints="1"/>
            </p:cNvSpPr>
            <p:nvPr userDrawn="1"/>
          </p:nvSpPr>
          <p:spPr bwMode="auto">
            <a:xfrm>
              <a:off x="9547225" y="760413"/>
              <a:ext cx="492125" cy="492125"/>
            </a:xfrm>
            <a:custGeom>
              <a:avLst/>
              <a:gdLst>
                <a:gd name="T0" fmla="*/ 66 w 131"/>
                <a:gd name="T1" fmla="*/ 0 h 131"/>
                <a:gd name="T2" fmla="*/ 0 w 131"/>
                <a:gd name="T3" fmla="*/ 66 h 131"/>
                <a:gd name="T4" fmla="*/ 66 w 131"/>
                <a:gd name="T5" fmla="*/ 131 h 131"/>
                <a:gd name="T6" fmla="*/ 131 w 131"/>
                <a:gd name="T7" fmla="*/ 66 h 131"/>
                <a:gd name="T8" fmla="*/ 66 w 131"/>
                <a:gd name="T9" fmla="*/ 0 h 131"/>
                <a:gd name="T10" fmla="*/ 107 w 131"/>
                <a:gd name="T11" fmla="*/ 71 h 131"/>
                <a:gd name="T12" fmla="*/ 86 w 131"/>
                <a:gd name="T13" fmla="*/ 71 h 131"/>
                <a:gd name="T14" fmla="*/ 84 w 131"/>
                <a:gd name="T15" fmla="*/ 76 h 131"/>
                <a:gd name="T16" fmla="*/ 99 w 131"/>
                <a:gd name="T17" fmla="*/ 91 h 131"/>
                <a:gd name="T18" fmla="*/ 99 w 131"/>
                <a:gd name="T19" fmla="*/ 99 h 131"/>
                <a:gd name="T20" fmla="*/ 95 w 131"/>
                <a:gd name="T21" fmla="*/ 100 h 131"/>
                <a:gd name="T22" fmla="*/ 91 w 131"/>
                <a:gd name="T23" fmla="*/ 99 h 131"/>
                <a:gd name="T24" fmla="*/ 76 w 131"/>
                <a:gd name="T25" fmla="*/ 84 h 131"/>
                <a:gd name="T26" fmla="*/ 71 w 131"/>
                <a:gd name="T27" fmla="*/ 86 h 131"/>
                <a:gd name="T28" fmla="*/ 71 w 131"/>
                <a:gd name="T29" fmla="*/ 107 h 131"/>
                <a:gd name="T30" fmla="*/ 66 w 131"/>
                <a:gd name="T31" fmla="*/ 112 h 131"/>
                <a:gd name="T32" fmla="*/ 60 w 131"/>
                <a:gd name="T33" fmla="*/ 107 h 131"/>
                <a:gd name="T34" fmla="*/ 60 w 131"/>
                <a:gd name="T35" fmla="*/ 86 h 131"/>
                <a:gd name="T36" fmla="*/ 55 w 131"/>
                <a:gd name="T37" fmla="*/ 84 h 131"/>
                <a:gd name="T38" fmla="*/ 40 w 131"/>
                <a:gd name="T39" fmla="*/ 99 h 131"/>
                <a:gd name="T40" fmla="*/ 37 w 131"/>
                <a:gd name="T41" fmla="*/ 100 h 131"/>
                <a:gd name="T42" fmla="*/ 33 w 131"/>
                <a:gd name="T43" fmla="*/ 99 h 131"/>
                <a:gd name="T44" fmla="*/ 33 w 131"/>
                <a:gd name="T45" fmla="*/ 91 h 131"/>
                <a:gd name="T46" fmla="*/ 48 w 131"/>
                <a:gd name="T47" fmla="*/ 76 h 131"/>
                <a:gd name="T48" fmla="*/ 46 w 131"/>
                <a:gd name="T49" fmla="*/ 71 h 131"/>
                <a:gd name="T50" fmla="*/ 24 w 131"/>
                <a:gd name="T51" fmla="*/ 71 h 131"/>
                <a:gd name="T52" fmla="*/ 19 w 131"/>
                <a:gd name="T53" fmla="*/ 66 h 131"/>
                <a:gd name="T54" fmla="*/ 24 w 131"/>
                <a:gd name="T55" fmla="*/ 60 h 131"/>
                <a:gd name="T56" fmla="*/ 46 w 131"/>
                <a:gd name="T57" fmla="*/ 60 h 131"/>
                <a:gd name="T58" fmla="*/ 48 w 131"/>
                <a:gd name="T59" fmla="*/ 56 h 131"/>
                <a:gd name="T60" fmla="*/ 33 w 131"/>
                <a:gd name="T61" fmla="*/ 41 h 131"/>
                <a:gd name="T62" fmla="*/ 33 w 131"/>
                <a:gd name="T63" fmla="*/ 33 h 131"/>
                <a:gd name="T64" fmla="*/ 40 w 131"/>
                <a:gd name="T65" fmla="*/ 33 h 131"/>
                <a:gd name="T66" fmla="*/ 55 w 131"/>
                <a:gd name="T67" fmla="*/ 48 h 131"/>
                <a:gd name="T68" fmla="*/ 60 w 131"/>
                <a:gd name="T69" fmla="*/ 46 h 131"/>
                <a:gd name="T70" fmla="*/ 60 w 131"/>
                <a:gd name="T71" fmla="*/ 25 h 131"/>
                <a:gd name="T72" fmla="*/ 66 w 131"/>
                <a:gd name="T73" fmla="*/ 19 h 131"/>
                <a:gd name="T74" fmla="*/ 71 w 131"/>
                <a:gd name="T75" fmla="*/ 25 h 131"/>
                <a:gd name="T76" fmla="*/ 71 w 131"/>
                <a:gd name="T77" fmla="*/ 46 h 131"/>
                <a:gd name="T78" fmla="*/ 76 w 131"/>
                <a:gd name="T79" fmla="*/ 48 h 131"/>
                <a:gd name="T80" fmla="*/ 91 w 131"/>
                <a:gd name="T81" fmla="*/ 33 h 131"/>
                <a:gd name="T82" fmla="*/ 99 w 131"/>
                <a:gd name="T83" fmla="*/ 33 h 131"/>
                <a:gd name="T84" fmla="*/ 99 w 131"/>
                <a:gd name="T85" fmla="*/ 41 h 131"/>
                <a:gd name="T86" fmla="*/ 84 w 131"/>
                <a:gd name="T87" fmla="*/ 56 h 131"/>
                <a:gd name="T88" fmla="*/ 86 w 131"/>
                <a:gd name="T89" fmla="*/ 60 h 131"/>
                <a:gd name="T90" fmla="*/ 107 w 131"/>
                <a:gd name="T91" fmla="*/ 60 h 131"/>
                <a:gd name="T92" fmla="*/ 112 w 131"/>
                <a:gd name="T93" fmla="*/ 66 h 131"/>
                <a:gd name="T94" fmla="*/ 107 w 131"/>
                <a:gd name="T95" fmla="*/ 7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1" h="131">
                  <a:moveTo>
                    <a:pt x="66" y="0"/>
                  </a:moveTo>
                  <a:cubicBezTo>
                    <a:pt x="30" y="0"/>
                    <a:pt x="0" y="30"/>
                    <a:pt x="0" y="66"/>
                  </a:cubicBezTo>
                  <a:cubicBezTo>
                    <a:pt x="0" y="102"/>
                    <a:pt x="30" y="131"/>
                    <a:pt x="66" y="131"/>
                  </a:cubicBezTo>
                  <a:cubicBezTo>
                    <a:pt x="102" y="131"/>
                    <a:pt x="131" y="102"/>
                    <a:pt x="131" y="66"/>
                  </a:cubicBezTo>
                  <a:cubicBezTo>
                    <a:pt x="131" y="30"/>
                    <a:pt x="102" y="0"/>
                    <a:pt x="66" y="0"/>
                  </a:cubicBezTo>
                  <a:moveTo>
                    <a:pt x="107" y="71"/>
                  </a:moveTo>
                  <a:cubicBezTo>
                    <a:pt x="86" y="71"/>
                    <a:pt x="86" y="71"/>
                    <a:pt x="86" y="71"/>
                  </a:cubicBezTo>
                  <a:cubicBezTo>
                    <a:pt x="85" y="73"/>
                    <a:pt x="84" y="74"/>
                    <a:pt x="84" y="76"/>
                  </a:cubicBezTo>
                  <a:cubicBezTo>
                    <a:pt x="99" y="91"/>
                    <a:pt x="99" y="91"/>
                    <a:pt x="99" y="91"/>
                  </a:cubicBezTo>
                  <a:cubicBezTo>
                    <a:pt x="101" y="93"/>
                    <a:pt x="101" y="97"/>
                    <a:pt x="99" y="99"/>
                  </a:cubicBezTo>
                  <a:cubicBezTo>
                    <a:pt x="98" y="100"/>
                    <a:pt x="96" y="100"/>
                    <a:pt x="95" y="100"/>
                  </a:cubicBezTo>
                  <a:cubicBezTo>
                    <a:pt x="94" y="100"/>
                    <a:pt x="92" y="100"/>
                    <a:pt x="91" y="99"/>
                  </a:cubicBezTo>
                  <a:cubicBezTo>
                    <a:pt x="76" y="84"/>
                    <a:pt x="76" y="84"/>
                    <a:pt x="76" y="84"/>
                  </a:cubicBezTo>
                  <a:cubicBezTo>
                    <a:pt x="74" y="85"/>
                    <a:pt x="73" y="85"/>
                    <a:pt x="71" y="86"/>
                  </a:cubicBezTo>
                  <a:cubicBezTo>
                    <a:pt x="71" y="107"/>
                    <a:pt x="71" y="107"/>
                    <a:pt x="71" y="107"/>
                  </a:cubicBezTo>
                  <a:cubicBezTo>
                    <a:pt x="71" y="110"/>
                    <a:pt x="69" y="112"/>
                    <a:pt x="66" y="112"/>
                  </a:cubicBezTo>
                  <a:cubicBezTo>
                    <a:pt x="63" y="112"/>
                    <a:pt x="60" y="110"/>
                    <a:pt x="60" y="107"/>
                  </a:cubicBezTo>
                  <a:cubicBezTo>
                    <a:pt x="60" y="86"/>
                    <a:pt x="60" y="86"/>
                    <a:pt x="60" y="86"/>
                  </a:cubicBezTo>
                  <a:cubicBezTo>
                    <a:pt x="59" y="85"/>
                    <a:pt x="57" y="85"/>
                    <a:pt x="55" y="84"/>
                  </a:cubicBezTo>
                  <a:cubicBezTo>
                    <a:pt x="40" y="99"/>
                    <a:pt x="40" y="99"/>
                    <a:pt x="40" y="99"/>
                  </a:cubicBezTo>
                  <a:cubicBezTo>
                    <a:pt x="39" y="100"/>
                    <a:pt x="38" y="100"/>
                    <a:pt x="37" y="100"/>
                  </a:cubicBezTo>
                  <a:cubicBezTo>
                    <a:pt x="35" y="100"/>
                    <a:pt x="34" y="100"/>
                    <a:pt x="33" y="99"/>
                  </a:cubicBezTo>
                  <a:cubicBezTo>
                    <a:pt x="31" y="97"/>
                    <a:pt x="31" y="93"/>
                    <a:pt x="33" y="91"/>
                  </a:cubicBezTo>
                  <a:cubicBezTo>
                    <a:pt x="48" y="76"/>
                    <a:pt x="48" y="76"/>
                    <a:pt x="48" y="76"/>
                  </a:cubicBezTo>
                  <a:cubicBezTo>
                    <a:pt x="47" y="75"/>
                    <a:pt x="46" y="73"/>
                    <a:pt x="46" y="71"/>
                  </a:cubicBezTo>
                  <a:cubicBezTo>
                    <a:pt x="24" y="71"/>
                    <a:pt x="24" y="71"/>
                    <a:pt x="24" y="71"/>
                  </a:cubicBezTo>
                  <a:cubicBezTo>
                    <a:pt x="22" y="71"/>
                    <a:pt x="19" y="69"/>
                    <a:pt x="19" y="66"/>
                  </a:cubicBezTo>
                  <a:cubicBezTo>
                    <a:pt x="19" y="63"/>
                    <a:pt x="22" y="60"/>
                    <a:pt x="24" y="60"/>
                  </a:cubicBezTo>
                  <a:cubicBezTo>
                    <a:pt x="46" y="60"/>
                    <a:pt x="46" y="60"/>
                    <a:pt x="46" y="60"/>
                  </a:cubicBezTo>
                  <a:cubicBezTo>
                    <a:pt x="46" y="59"/>
                    <a:pt x="47" y="57"/>
                    <a:pt x="48" y="56"/>
                  </a:cubicBezTo>
                  <a:cubicBezTo>
                    <a:pt x="33" y="41"/>
                    <a:pt x="33" y="41"/>
                    <a:pt x="33" y="41"/>
                  </a:cubicBezTo>
                  <a:cubicBezTo>
                    <a:pt x="31" y="38"/>
                    <a:pt x="31" y="35"/>
                    <a:pt x="33" y="33"/>
                  </a:cubicBezTo>
                  <a:cubicBezTo>
                    <a:pt x="35" y="31"/>
                    <a:pt x="38" y="31"/>
                    <a:pt x="40" y="33"/>
                  </a:cubicBezTo>
                  <a:cubicBezTo>
                    <a:pt x="55" y="48"/>
                    <a:pt x="55" y="48"/>
                    <a:pt x="55" y="48"/>
                  </a:cubicBezTo>
                  <a:cubicBezTo>
                    <a:pt x="57" y="47"/>
                    <a:pt x="59" y="46"/>
                    <a:pt x="60" y="46"/>
                  </a:cubicBezTo>
                  <a:cubicBezTo>
                    <a:pt x="60" y="25"/>
                    <a:pt x="60" y="25"/>
                    <a:pt x="60" y="25"/>
                  </a:cubicBezTo>
                  <a:cubicBezTo>
                    <a:pt x="60" y="22"/>
                    <a:pt x="63" y="19"/>
                    <a:pt x="66" y="19"/>
                  </a:cubicBezTo>
                  <a:cubicBezTo>
                    <a:pt x="69" y="19"/>
                    <a:pt x="71" y="22"/>
                    <a:pt x="71" y="25"/>
                  </a:cubicBezTo>
                  <a:cubicBezTo>
                    <a:pt x="71" y="46"/>
                    <a:pt x="71" y="46"/>
                    <a:pt x="71" y="46"/>
                  </a:cubicBezTo>
                  <a:cubicBezTo>
                    <a:pt x="73" y="46"/>
                    <a:pt x="75" y="47"/>
                    <a:pt x="76" y="48"/>
                  </a:cubicBezTo>
                  <a:cubicBezTo>
                    <a:pt x="91" y="33"/>
                    <a:pt x="91" y="33"/>
                    <a:pt x="91" y="33"/>
                  </a:cubicBezTo>
                  <a:cubicBezTo>
                    <a:pt x="93" y="31"/>
                    <a:pt x="97" y="31"/>
                    <a:pt x="99" y="33"/>
                  </a:cubicBezTo>
                  <a:cubicBezTo>
                    <a:pt x="101" y="35"/>
                    <a:pt x="101" y="38"/>
                    <a:pt x="99" y="41"/>
                  </a:cubicBezTo>
                  <a:cubicBezTo>
                    <a:pt x="84" y="56"/>
                    <a:pt x="84" y="56"/>
                    <a:pt x="84" y="56"/>
                  </a:cubicBezTo>
                  <a:cubicBezTo>
                    <a:pt x="84" y="57"/>
                    <a:pt x="85" y="59"/>
                    <a:pt x="86" y="60"/>
                  </a:cubicBezTo>
                  <a:cubicBezTo>
                    <a:pt x="107" y="60"/>
                    <a:pt x="107" y="60"/>
                    <a:pt x="107" y="60"/>
                  </a:cubicBezTo>
                  <a:cubicBezTo>
                    <a:pt x="110" y="60"/>
                    <a:pt x="112" y="63"/>
                    <a:pt x="112" y="66"/>
                  </a:cubicBezTo>
                  <a:cubicBezTo>
                    <a:pt x="112" y="69"/>
                    <a:pt x="110" y="71"/>
                    <a:pt x="107" y="71"/>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pic>
        <p:nvPicPr>
          <p:cNvPr id="2" name="Picture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54980" y="2378990"/>
            <a:ext cx="1663955" cy="1635068"/>
          </a:xfrm>
          <a:prstGeom prst="rect">
            <a:avLst/>
          </a:prstGeom>
        </p:spPr>
      </p:pic>
      <p:grpSp>
        <p:nvGrpSpPr>
          <p:cNvPr id="64" name="Group 63"/>
          <p:cNvGrpSpPr>
            <a:grpSpLocks noChangeAspect="1"/>
          </p:cNvGrpSpPr>
          <p:nvPr userDrawn="1"/>
        </p:nvGrpSpPr>
        <p:grpSpPr>
          <a:xfrm>
            <a:off x="391276" y="3809824"/>
            <a:ext cx="2096458" cy="457200"/>
            <a:chOff x="187326" y="5085556"/>
            <a:chExt cx="8393112" cy="1830388"/>
          </a:xfrm>
          <a:solidFill>
            <a:schemeClr val="bg1"/>
          </a:solidFill>
        </p:grpSpPr>
        <p:sp>
          <p:nvSpPr>
            <p:cNvPr id="65"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66"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67"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7"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8"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9"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00"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1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Tree>
    <p:extLst>
      <p:ext uri="{BB962C8B-B14F-4D97-AF65-F5344CB8AC3E}">
        <p14:creationId xmlns:p14="http://schemas.microsoft.com/office/powerpoint/2010/main" val="596551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3">
                                            <p:txEl>
                                              <p:pRg st="0" end="0"/>
                                            </p:txEl>
                                          </p:spTgt>
                                        </p:tgtEl>
                                        <p:attrNameLst>
                                          <p:attrName>style.visibility</p:attrName>
                                        </p:attrNameLst>
                                      </p:cBhvr>
                                      <p:to>
                                        <p:strVal val="visible"/>
                                      </p:to>
                                    </p:set>
                                    <p:animEffect transition="in" filter="fade">
                                      <p:cBhvr>
                                        <p:cTn id="10" dur="500"/>
                                        <p:tgtEl>
                                          <p:spTgt spid="6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0"/>
                                        </p:tgtEl>
                                        <p:attrNameLst>
                                          <p:attrName>style.visibility</p:attrName>
                                        </p:attrNameLst>
                                      </p:cBhvr>
                                      <p:to>
                                        <p:strVal val="visible"/>
                                      </p:to>
                                    </p:set>
                                    <p:animEffect transition="in" filter="fade">
                                      <p:cBhvr>
                                        <p:cTn id="13" dur="500"/>
                                        <p:tgtEl>
                                          <p:spTgt spid="60"/>
                                        </p:tgtEl>
                                      </p:cBhvr>
                                    </p:animEffect>
                                  </p:childTnLst>
                                </p:cTn>
                              </p:par>
                            </p:childTnLst>
                          </p:cTn>
                        </p:par>
                        <p:par>
                          <p:cTn id="14" fill="hold">
                            <p:stCondLst>
                              <p:cond delay="500"/>
                            </p:stCondLst>
                            <p:childTnLst>
                              <p:par>
                                <p:cTn id="15" presetID="42" presetClass="entr" presetSubtype="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2000"/>
                                        <p:tgtEl>
                                          <p:spTgt spid="8"/>
                                        </p:tgtEl>
                                      </p:cBhvr>
                                    </p:animEffect>
                                    <p:anim calcmode="lin" valueType="num">
                                      <p:cBhvr>
                                        <p:cTn id="18" dur="2000" fill="hold"/>
                                        <p:tgtEl>
                                          <p:spTgt spid="8"/>
                                        </p:tgtEl>
                                        <p:attrNameLst>
                                          <p:attrName>ppt_x</p:attrName>
                                        </p:attrNameLst>
                                      </p:cBhvr>
                                      <p:tavLst>
                                        <p:tav tm="0">
                                          <p:val>
                                            <p:strVal val="#ppt_x"/>
                                          </p:val>
                                        </p:tav>
                                        <p:tav tm="100000">
                                          <p:val>
                                            <p:strVal val="#ppt_x"/>
                                          </p:val>
                                        </p:tav>
                                      </p:tavLst>
                                    </p:anim>
                                    <p:anim calcmode="lin" valueType="num">
                                      <p:cBhvr>
                                        <p:cTn id="19" dur="2000" fill="hold"/>
                                        <p:tgtEl>
                                          <p:spTgt spid="8"/>
                                        </p:tgtEl>
                                        <p:attrNameLst>
                                          <p:attrName>ppt_y</p:attrName>
                                        </p:attrNameLst>
                                      </p:cBhvr>
                                      <p:tavLst>
                                        <p:tav tm="0">
                                          <p:val>
                                            <p:strVal val="#ppt_y+.1"/>
                                          </p:val>
                                        </p:tav>
                                        <p:tav tm="100000">
                                          <p:val>
                                            <p:strVal val="#ppt_y"/>
                                          </p:val>
                                        </p:tav>
                                      </p:tavLst>
                                    </p:anim>
                                  </p:childTnLst>
                                </p:cTn>
                              </p:par>
                              <p:par>
                                <p:cTn id="20" presetID="22" presetClass="entr" presetSubtype="8"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par>
                                <p:cTn id="23" presetID="22" presetClass="entr" presetSubtype="8" fill="hold" grpId="0" nodeType="withEffect">
                                  <p:stCondLst>
                                    <p:cond delay="30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500"/>
                                        <p:tgtEl>
                                          <p:spTgt spid="12"/>
                                        </p:tgtEl>
                                      </p:cBhvr>
                                    </p:animEffect>
                                  </p:childTnLst>
                                </p:cTn>
                              </p:par>
                              <p:par>
                                <p:cTn id="26" presetID="22" presetClass="entr" presetSubtype="8" fill="hold" grpId="0" nodeType="withEffect">
                                  <p:stCondLst>
                                    <p:cond delay="500"/>
                                  </p:stCondLst>
                                  <p:childTnLst>
                                    <p:set>
                                      <p:cBhvr>
                                        <p:cTn id="27" dur="1" fill="hold">
                                          <p:stCondLst>
                                            <p:cond delay="0"/>
                                          </p:stCondLst>
                                        </p:cTn>
                                        <p:tgtEl>
                                          <p:spTgt spid="13"/>
                                        </p:tgtEl>
                                        <p:attrNameLst>
                                          <p:attrName>style.visibility</p:attrName>
                                        </p:attrNameLst>
                                      </p:cBhvr>
                                      <p:to>
                                        <p:strVal val="visible"/>
                                      </p:to>
                                    </p:set>
                                    <p:animEffect transition="in" filter="wipe(left)">
                                      <p:cBhvr>
                                        <p:cTn id="28" dur="500"/>
                                        <p:tgtEl>
                                          <p:spTgt spid="13"/>
                                        </p:tgtEl>
                                      </p:cBhvr>
                                    </p:animEffect>
                                  </p:childTnLst>
                                </p:cTn>
                              </p:par>
                              <p:par>
                                <p:cTn id="29" presetID="49" presetClass="entr" presetSubtype="0" decel="100000" fill="hold" nodeType="withEffect">
                                  <p:stCondLst>
                                    <p:cond delay="700"/>
                                  </p:stCondLst>
                                  <p:childTnLst>
                                    <p:set>
                                      <p:cBhvr>
                                        <p:cTn id="30" dur="1" fill="hold">
                                          <p:stCondLst>
                                            <p:cond delay="0"/>
                                          </p:stCondLst>
                                        </p:cTn>
                                        <p:tgtEl>
                                          <p:spTgt spid="19"/>
                                        </p:tgtEl>
                                        <p:attrNameLst>
                                          <p:attrName>style.visibility</p:attrName>
                                        </p:attrNameLst>
                                      </p:cBhvr>
                                      <p:to>
                                        <p:strVal val="visible"/>
                                      </p:to>
                                    </p:set>
                                    <p:anim calcmode="lin" valueType="num">
                                      <p:cBhvr>
                                        <p:cTn id="31" dur="2000" fill="hold"/>
                                        <p:tgtEl>
                                          <p:spTgt spid="19"/>
                                        </p:tgtEl>
                                        <p:attrNameLst>
                                          <p:attrName>ppt_w</p:attrName>
                                        </p:attrNameLst>
                                      </p:cBhvr>
                                      <p:tavLst>
                                        <p:tav tm="0">
                                          <p:val>
                                            <p:fltVal val="0"/>
                                          </p:val>
                                        </p:tav>
                                        <p:tav tm="100000">
                                          <p:val>
                                            <p:strVal val="#ppt_w"/>
                                          </p:val>
                                        </p:tav>
                                      </p:tavLst>
                                    </p:anim>
                                    <p:anim calcmode="lin" valueType="num">
                                      <p:cBhvr>
                                        <p:cTn id="32" dur="2000" fill="hold"/>
                                        <p:tgtEl>
                                          <p:spTgt spid="19"/>
                                        </p:tgtEl>
                                        <p:attrNameLst>
                                          <p:attrName>ppt_h</p:attrName>
                                        </p:attrNameLst>
                                      </p:cBhvr>
                                      <p:tavLst>
                                        <p:tav tm="0">
                                          <p:val>
                                            <p:fltVal val="0"/>
                                          </p:val>
                                        </p:tav>
                                        <p:tav tm="100000">
                                          <p:val>
                                            <p:strVal val="#ppt_h"/>
                                          </p:val>
                                        </p:tav>
                                      </p:tavLst>
                                    </p:anim>
                                    <p:anim calcmode="lin" valueType="num">
                                      <p:cBhvr>
                                        <p:cTn id="33" dur="2000" fill="hold"/>
                                        <p:tgtEl>
                                          <p:spTgt spid="19"/>
                                        </p:tgtEl>
                                        <p:attrNameLst>
                                          <p:attrName>style.rotation</p:attrName>
                                        </p:attrNameLst>
                                      </p:cBhvr>
                                      <p:tavLst>
                                        <p:tav tm="0">
                                          <p:val>
                                            <p:fltVal val="360"/>
                                          </p:val>
                                        </p:tav>
                                        <p:tav tm="100000">
                                          <p:val>
                                            <p:fltVal val="0"/>
                                          </p:val>
                                        </p:tav>
                                      </p:tavLst>
                                    </p:anim>
                                    <p:animEffect transition="in" filter="fade">
                                      <p:cBhvr>
                                        <p:cTn id="34" dur="2000"/>
                                        <p:tgtEl>
                                          <p:spTgt spid="19"/>
                                        </p:tgtEl>
                                      </p:cBhvr>
                                    </p:animEffect>
                                  </p:childTnLst>
                                </p:cTn>
                              </p:par>
                              <p:par>
                                <p:cTn id="35" presetID="6" presetClass="entr" presetSubtype="32" fill="hold" grpId="0" nodeType="withEffect">
                                  <p:stCondLst>
                                    <p:cond delay="0"/>
                                  </p:stCondLst>
                                  <p:childTnLst>
                                    <p:set>
                                      <p:cBhvr>
                                        <p:cTn id="36" dur="1" fill="hold">
                                          <p:stCondLst>
                                            <p:cond delay="0"/>
                                          </p:stCondLst>
                                        </p:cTn>
                                        <p:tgtEl>
                                          <p:spTgt spid="70"/>
                                        </p:tgtEl>
                                        <p:attrNameLst>
                                          <p:attrName>style.visibility</p:attrName>
                                        </p:attrNameLst>
                                      </p:cBhvr>
                                      <p:to>
                                        <p:strVal val="visible"/>
                                      </p:to>
                                    </p:set>
                                    <p:animEffect transition="in" filter="circle(out)">
                                      <p:cBhvr>
                                        <p:cTn id="37" dur="1000"/>
                                        <p:tgtEl>
                                          <p:spTgt spid="70"/>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75"/>
                                        </p:tgtEl>
                                        <p:attrNameLst>
                                          <p:attrName>style.visibility</p:attrName>
                                        </p:attrNameLst>
                                      </p:cBhvr>
                                      <p:to>
                                        <p:strVal val="visible"/>
                                      </p:to>
                                    </p:set>
                                    <p:animEffect transition="in" filter="wipe(down)">
                                      <p:cBhvr>
                                        <p:cTn id="40" dur="500"/>
                                        <p:tgtEl>
                                          <p:spTgt spid="75"/>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76"/>
                                        </p:tgtEl>
                                        <p:attrNameLst>
                                          <p:attrName>style.visibility</p:attrName>
                                        </p:attrNameLst>
                                      </p:cBhvr>
                                      <p:to>
                                        <p:strVal val="visible"/>
                                      </p:to>
                                    </p:set>
                                    <p:animEffect transition="in" filter="wipe(down)">
                                      <p:cBhvr>
                                        <p:cTn id="43" dur="500"/>
                                        <p:tgtEl>
                                          <p:spTgt spid="76"/>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96"/>
                                        </p:tgtEl>
                                        <p:attrNameLst>
                                          <p:attrName>style.visibility</p:attrName>
                                        </p:attrNameLst>
                                      </p:cBhvr>
                                      <p:to>
                                        <p:strVal val="visible"/>
                                      </p:to>
                                    </p:set>
                                    <p:animEffect transition="in" filter="wipe(up)">
                                      <p:cBhvr>
                                        <p:cTn id="46" dur="500"/>
                                        <p:tgtEl>
                                          <p:spTgt spid="96"/>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69"/>
                                        </p:tgtEl>
                                        <p:attrNameLst>
                                          <p:attrName>style.visibility</p:attrName>
                                        </p:attrNameLst>
                                      </p:cBhvr>
                                      <p:to>
                                        <p:strVal val="visible"/>
                                      </p:to>
                                    </p:set>
                                    <p:animEffect transition="in" filter="wipe(up)">
                                      <p:cBhvr>
                                        <p:cTn id="49" dur="500"/>
                                        <p:tgtEl>
                                          <p:spTgt spid="69"/>
                                        </p:tgtEl>
                                      </p:cBhvr>
                                    </p:animEffect>
                                  </p:childTnLst>
                                </p:cTn>
                              </p:par>
                              <p:par>
                                <p:cTn id="50" presetID="22" presetClass="entr" presetSubtype="1" fill="hold" grpId="0" nodeType="withEffect">
                                  <p:stCondLst>
                                    <p:cond delay="0"/>
                                  </p:stCondLst>
                                  <p:childTnLst>
                                    <p:set>
                                      <p:cBhvr>
                                        <p:cTn id="51" dur="1" fill="hold">
                                          <p:stCondLst>
                                            <p:cond delay="0"/>
                                          </p:stCondLst>
                                        </p:cTn>
                                        <p:tgtEl>
                                          <p:spTgt spid="78"/>
                                        </p:tgtEl>
                                        <p:attrNameLst>
                                          <p:attrName>style.visibility</p:attrName>
                                        </p:attrNameLst>
                                      </p:cBhvr>
                                      <p:to>
                                        <p:strVal val="visible"/>
                                      </p:to>
                                    </p:set>
                                    <p:animEffect transition="in" filter="wipe(up)">
                                      <p:cBhvr>
                                        <p:cTn id="52" dur="500"/>
                                        <p:tgtEl>
                                          <p:spTgt spid="78"/>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77"/>
                                        </p:tgtEl>
                                        <p:attrNameLst>
                                          <p:attrName>style.visibility</p:attrName>
                                        </p:attrNameLst>
                                      </p:cBhvr>
                                      <p:to>
                                        <p:strVal val="visible"/>
                                      </p:to>
                                    </p:set>
                                    <p:animEffect transition="in" filter="wipe(up)">
                                      <p:cBhvr>
                                        <p:cTn id="55" dur="500"/>
                                        <p:tgtEl>
                                          <p:spTgt spid="77"/>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71"/>
                                        </p:tgtEl>
                                        <p:attrNameLst>
                                          <p:attrName>style.visibility</p:attrName>
                                        </p:attrNameLst>
                                      </p:cBhvr>
                                      <p:to>
                                        <p:strVal val="visible"/>
                                      </p:to>
                                    </p:set>
                                    <p:animEffect transition="in" filter="wipe(up)">
                                      <p:cBhvr>
                                        <p:cTn id="58" dur="500"/>
                                        <p:tgtEl>
                                          <p:spTgt spid="71"/>
                                        </p:tgtEl>
                                      </p:cBhvr>
                                    </p:animEffect>
                                  </p:childTnLst>
                                </p:cTn>
                              </p:par>
                              <p:par>
                                <p:cTn id="59" presetID="22" presetClass="entr" presetSubtype="2" fill="hold" grpId="0" nodeType="withEffect">
                                  <p:stCondLst>
                                    <p:cond delay="0"/>
                                  </p:stCondLst>
                                  <p:childTnLst>
                                    <p:set>
                                      <p:cBhvr>
                                        <p:cTn id="60" dur="1" fill="hold">
                                          <p:stCondLst>
                                            <p:cond delay="0"/>
                                          </p:stCondLst>
                                        </p:cTn>
                                        <p:tgtEl>
                                          <p:spTgt spid="74"/>
                                        </p:tgtEl>
                                        <p:attrNameLst>
                                          <p:attrName>style.visibility</p:attrName>
                                        </p:attrNameLst>
                                      </p:cBhvr>
                                      <p:to>
                                        <p:strVal val="visible"/>
                                      </p:to>
                                    </p:set>
                                    <p:animEffect transition="in" filter="wipe(right)">
                                      <p:cBhvr>
                                        <p:cTn id="61" dur="500"/>
                                        <p:tgtEl>
                                          <p:spTgt spid="74"/>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72"/>
                                        </p:tgtEl>
                                        <p:attrNameLst>
                                          <p:attrName>style.visibility</p:attrName>
                                        </p:attrNameLst>
                                      </p:cBhvr>
                                      <p:to>
                                        <p:strVal val="visible"/>
                                      </p:to>
                                    </p:set>
                                    <p:animEffect transition="in" filter="wipe(down)">
                                      <p:cBhvr>
                                        <p:cTn id="64" dur="500"/>
                                        <p:tgtEl>
                                          <p:spTgt spid="72"/>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wipe(down)">
                                      <p:cBhvr>
                                        <p:cTn id="67" dur="500"/>
                                        <p:tgtEl>
                                          <p:spTgt spid="73"/>
                                        </p:tgtEl>
                                      </p:cBhvr>
                                    </p:animEffect>
                                  </p:childTnLst>
                                </p:cTn>
                              </p:par>
                              <p:par>
                                <p:cTn id="68" presetID="10" presetClass="entr" presetSubtype="0" fill="hold" grpId="0" nodeType="withEffect">
                                  <p:stCondLst>
                                    <p:cond delay="800"/>
                                  </p:stCondLst>
                                  <p:childTnLst>
                                    <p:set>
                                      <p:cBhvr>
                                        <p:cTn id="69" dur="1" fill="hold">
                                          <p:stCondLst>
                                            <p:cond delay="0"/>
                                          </p:stCondLst>
                                        </p:cTn>
                                        <p:tgtEl>
                                          <p:spTgt spid="68"/>
                                        </p:tgtEl>
                                        <p:attrNameLst>
                                          <p:attrName>style.visibility</p:attrName>
                                        </p:attrNameLst>
                                      </p:cBhvr>
                                      <p:to>
                                        <p:strVal val="visible"/>
                                      </p:to>
                                    </p:set>
                                    <p:animEffect transition="in" filter="fade">
                                      <p:cBhvr>
                                        <p:cTn id="70" dur="500"/>
                                        <p:tgtEl>
                                          <p:spTgt spid="68"/>
                                        </p:tgtEl>
                                      </p:cBhvr>
                                    </p:animEffect>
                                  </p:childTnLst>
                                </p:cTn>
                              </p:par>
                              <p:par>
                                <p:cTn id="71" presetID="10" presetClass="entr" presetSubtype="0" fill="hold" grpId="0" nodeType="withEffect">
                                  <p:stCondLst>
                                    <p:cond delay="800"/>
                                  </p:stCondLst>
                                  <p:childTnLst>
                                    <p:set>
                                      <p:cBhvr>
                                        <p:cTn id="72" dur="1" fill="hold">
                                          <p:stCondLst>
                                            <p:cond delay="0"/>
                                          </p:stCondLst>
                                        </p:cTn>
                                        <p:tgtEl>
                                          <p:spTgt spid="82"/>
                                        </p:tgtEl>
                                        <p:attrNameLst>
                                          <p:attrName>style.visibility</p:attrName>
                                        </p:attrNameLst>
                                      </p:cBhvr>
                                      <p:to>
                                        <p:strVal val="visible"/>
                                      </p:to>
                                    </p:set>
                                    <p:animEffect transition="in" filter="fade">
                                      <p:cBhvr>
                                        <p:cTn id="73" dur="500"/>
                                        <p:tgtEl>
                                          <p:spTgt spid="82"/>
                                        </p:tgtEl>
                                      </p:cBhvr>
                                    </p:animEffect>
                                  </p:childTnLst>
                                </p:cTn>
                              </p:par>
                              <p:par>
                                <p:cTn id="74" presetID="10" presetClass="entr" presetSubtype="0" fill="hold" grpId="0" nodeType="withEffect">
                                  <p:stCondLst>
                                    <p:cond delay="800"/>
                                  </p:stCondLst>
                                  <p:childTnLst>
                                    <p:set>
                                      <p:cBhvr>
                                        <p:cTn id="75" dur="1" fill="hold">
                                          <p:stCondLst>
                                            <p:cond delay="0"/>
                                          </p:stCondLst>
                                        </p:cTn>
                                        <p:tgtEl>
                                          <p:spTgt spid="92"/>
                                        </p:tgtEl>
                                        <p:attrNameLst>
                                          <p:attrName>style.visibility</p:attrName>
                                        </p:attrNameLst>
                                      </p:cBhvr>
                                      <p:to>
                                        <p:strVal val="visible"/>
                                      </p:to>
                                    </p:set>
                                    <p:animEffect transition="in" filter="fade">
                                      <p:cBhvr>
                                        <p:cTn id="76" dur="500"/>
                                        <p:tgtEl>
                                          <p:spTgt spid="92"/>
                                        </p:tgtEl>
                                      </p:cBhvr>
                                    </p:animEffect>
                                  </p:childTnLst>
                                </p:cTn>
                              </p:par>
                              <p:par>
                                <p:cTn id="77" presetID="10" presetClass="entr" presetSubtype="0" fill="hold" grpId="0" nodeType="withEffect">
                                  <p:stCondLst>
                                    <p:cond delay="800"/>
                                  </p:stCondLst>
                                  <p:childTnLst>
                                    <p:set>
                                      <p:cBhvr>
                                        <p:cTn id="78" dur="1" fill="hold">
                                          <p:stCondLst>
                                            <p:cond delay="0"/>
                                          </p:stCondLst>
                                        </p:cTn>
                                        <p:tgtEl>
                                          <p:spTgt spid="81"/>
                                        </p:tgtEl>
                                        <p:attrNameLst>
                                          <p:attrName>style.visibility</p:attrName>
                                        </p:attrNameLst>
                                      </p:cBhvr>
                                      <p:to>
                                        <p:strVal val="visible"/>
                                      </p:to>
                                    </p:set>
                                    <p:animEffect transition="in" filter="fade">
                                      <p:cBhvr>
                                        <p:cTn id="79" dur="500"/>
                                        <p:tgtEl>
                                          <p:spTgt spid="81"/>
                                        </p:tgtEl>
                                      </p:cBhvr>
                                    </p:animEffect>
                                  </p:childTnLst>
                                </p:cTn>
                              </p:par>
                              <p:par>
                                <p:cTn id="80" presetID="10" presetClass="entr" presetSubtype="0" fill="hold" grpId="0" nodeType="withEffect">
                                  <p:stCondLst>
                                    <p:cond delay="800"/>
                                  </p:stCondLst>
                                  <p:childTnLst>
                                    <p:set>
                                      <p:cBhvr>
                                        <p:cTn id="81" dur="1" fill="hold">
                                          <p:stCondLst>
                                            <p:cond delay="0"/>
                                          </p:stCondLst>
                                        </p:cTn>
                                        <p:tgtEl>
                                          <p:spTgt spid="84"/>
                                        </p:tgtEl>
                                        <p:attrNameLst>
                                          <p:attrName>style.visibility</p:attrName>
                                        </p:attrNameLst>
                                      </p:cBhvr>
                                      <p:to>
                                        <p:strVal val="visible"/>
                                      </p:to>
                                    </p:set>
                                    <p:animEffect transition="in" filter="fade">
                                      <p:cBhvr>
                                        <p:cTn id="82" dur="500"/>
                                        <p:tgtEl>
                                          <p:spTgt spid="84"/>
                                        </p:tgtEl>
                                      </p:cBhvr>
                                    </p:animEffect>
                                  </p:childTnLst>
                                </p:cTn>
                              </p:par>
                              <p:par>
                                <p:cTn id="83" presetID="10" presetClass="entr" presetSubtype="0" fill="hold" grpId="0" nodeType="withEffect">
                                  <p:stCondLst>
                                    <p:cond delay="800"/>
                                  </p:stCondLst>
                                  <p:childTnLst>
                                    <p:set>
                                      <p:cBhvr>
                                        <p:cTn id="84" dur="1" fill="hold">
                                          <p:stCondLst>
                                            <p:cond delay="0"/>
                                          </p:stCondLst>
                                        </p:cTn>
                                        <p:tgtEl>
                                          <p:spTgt spid="80"/>
                                        </p:tgtEl>
                                        <p:attrNameLst>
                                          <p:attrName>style.visibility</p:attrName>
                                        </p:attrNameLst>
                                      </p:cBhvr>
                                      <p:to>
                                        <p:strVal val="visible"/>
                                      </p:to>
                                    </p:set>
                                    <p:animEffect transition="in" filter="fade">
                                      <p:cBhvr>
                                        <p:cTn id="85" dur="500"/>
                                        <p:tgtEl>
                                          <p:spTgt spid="80"/>
                                        </p:tgtEl>
                                      </p:cBhvr>
                                    </p:animEffect>
                                  </p:childTnLst>
                                </p:cTn>
                              </p:par>
                              <p:par>
                                <p:cTn id="86" presetID="10" presetClass="entr" presetSubtype="0" fill="hold" grpId="0" nodeType="withEffect">
                                  <p:stCondLst>
                                    <p:cond delay="800"/>
                                  </p:stCondLst>
                                  <p:childTnLst>
                                    <p:set>
                                      <p:cBhvr>
                                        <p:cTn id="87" dur="1" fill="hold">
                                          <p:stCondLst>
                                            <p:cond delay="0"/>
                                          </p:stCondLst>
                                        </p:cTn>
                                        <p:tgtEl>
                                          <p:spTgt spid="85"/>
                                        </p:tgtEl>
                                        <p:attrNameLst>
                                          <p:attrName>style.visibility</p:attrName>
                                        </p:attrNameLst>
                                      </p:cBhvr>
                                      <p:to>
                                        <p:strVal val="visible"/>
                                      </p:to>
                                    </p:set>
                                    <p:animEffect transition="in" filter="fade">
                                      <p:cBhvr>
                                        <p:cTn id="88" dur="500"/>
                                        <p:tgtEl>
                                          <p:spTgt spid="85"/>
                                        </p:tgtEl>
                                      </p:cBhvr>
                                    </p:animEffect>
                                  </p:childTnLst>
                                </p:cTn>
                              </p:par>
                              <p:par>
                                <p:cTn id="89" presetID="10" presetClass="entr" presetSubtype="0" fill="hold" grpId="0" nodeType="withEffect">
                                  <p:stCondLst>
                                    <p:cond delay="800"/>
                                  </p:stCondLst>
                                  <p:childTnLst>
                                    <p:set>
                                      <p:cBhvr>
                                        <p:cTn id="90" dur="1" fill="hold">
                                          <p:stCondLst>
                                            <p:cond delay="0"/>
                                          </p:stCondLst>
                                        </p:cTn>
                                        <p:tgtEl>
                                          <p:spTgt spid="83"/>
                                        </p:tgtEl>
                                        <p:attrNameLst>
                                          <p:attrName>style.visibility</p:attrName>
                                        </p:attrNameLst>
                                      </p:cBhvr>
                                      <p:to>
                                        <p:strVal val="visible"/>
                                      </p:to>
                                    </p:set>
                                    <p:animEffect transition="in" filter="fade">
                                      <p:cBhvr>
                                        <p:cTn id="91" dur="500"/>
                                        <p:tgtEl>
                                          <p:spTgt spid="83"/>
                                        </p:tgtEl>
                                      </p:cBhvr>
                                    </p:animEffect>
                                  </p:childTnLst>
                                </p:cTn>
                              </p:par>
                              <p:par>
                                <p:cTn id="92" presetID="10" presetClass="entr" presetSubtype="0" fill="hold" grpId="0" nodeType="withEffect">
                                  <p:stCondLst>
                                    <p:cond delay="800"/>
                                  </p:stCondLst>
                                  <p:childTnLst>
                                    <p:set>
                                      <p:cBhvr>
                                        <p:cTn id="93" dur="1" fill="hold">
                                          <p:stCondLst>
                                            <p:cond delay="0"/>
                                          </p:stCondLst>
                                        </p:cTn>
                                        <p:tgtEl>
                                          <p:spTgt spid="86"/>
                                        </p:tgtEl>
                                        <p:attrNameLst>
                                          <p:attrName>style.visibility</p:attrName>
                                        </p:attrNameLst>
                                      </p:cBhvr>
                                      <p:to>
                                        <p:strVal val="visible"/>
                                      </p:to>
                                    </p:set>
                                    <p:animEffect transition="in" filter="fade">
                                      <p:cBhvr>
                                        <p:cTn id="94" dur="500"/>
                                        <p:tgtEl>
                                          <p:spTgt spid="86"/>
                                        </p:tgtEl>
                                      </p:cBhvr>
                                    </p:animEffect>
                                  </p:childTnLst>
                                </p:cTn>
                              </p:par>
                              <p:par>
                                <p:cTn id="95" presetID="10" presetClass="entr" presetSubtype="0" fill="hold" grpId="0" nodeType="withEffect">
                                  <p:stCondLst>
                                    <p:cond delay="800"/>
                                  </p:stCondLst>
                                  <p:childTnLst>
                                    <p:set>
                                      <p:cBhvr>
                                        <p:cTn id="96" dur="1" fill="hold">
                                          <p:stCondLst>
                                            <p:cond delay="0"/>
                                          </p:stCondLst>
                                        </p:cTn>
                                        <p:tgtEl>
                                          <p:spTgt spid="79"/>
                                        </p:tgtEl>
                                        <p:attrNameLst>
                                          <p:attrName>style.visibility</p:attrName>
                                        </p:attrNameLst>
                                      </p:cBhvr>
                                      <p:to>
                                        <p:strVal val="visible"/>
                                      </p:to>
                                    </p:set>
                                    <p:animEffect transition="in" filter="fade">
                                      <p:cBhvr>
                                        <p:cTn id="97" dur="400"/>
                                        <p:tgtEl>
                                          <p:spTgt spid="79"/>
                                        </p:tgtEl>
                                      </p:cBhvr>
                                    </p:animEffect>
                                  </p:childTnLst>
                                </p:cTn>
                              </p:par>
                              <p:par>
                                <p:cTn id="98" presetID="47" presetClass="entr" presetSubtype="0" fill="hold" grpId="0" nodeType="withEffect">
                                  <p:stCondLst>
                                    <p:cond delay="800"/>
                                  </p:stCondLst>
                                  <p:childTnLst>
                                    <p:set>
                                      <p:cBhvr>
                                        <p:cTn id="99" dur="1" fill="hold">
                                          <p:stCondLst>
                                            <p:cond delay="0"/>
                                          </p:stCondLst>
                                        </p:cTn>
                                        <p:tgtEl>
                                          <p:spTgt spid="89"/>
                                        </p:tgtEl>
                                        <p:attrNameLst>
                                          <p:attrName>style.visibility</p:attrName>
                                        </p:attrNameLst>
                                      </p:cBhvr>
                                      <p:to>
                                        <p:strVal val="visible"/>
                                      </p:to>
                                    </p:set>
                                    <p:animEffect transition="in" filter="fade">
                                      <p:cBhvr>
                                        <p:cTn id="100" dur="1000"/>
                                        <p:tgtEl>
                                          <p:spTgt spid="89"/>
                                        </p:tgtEl>
                                      </p:cBhvr>
                                    </p:animEffect>
                                    <p:anim calcmode="lin" valueType="num">
                                      <p:cBhvr>
                                        <p:cTn id="101" dur="1000" fill="hold"/>
                                        <p:tgtEl>
                                          <p:spTgt spid="89"/>
                                        </p:tgtEl>
                                        <p:attrNameLst>
                                          <p:attrName>ppt_x</p:attrName>
                                        </p:attrNameLst>
                                      </p:cBhvr>
                                      <p:tavLst>
                                        <p:tav tm="0">
                                          <p:val>
                                            <p:strVal val="#ppt_x"/>
                                          </p:val>
                                        </p:tav>
                                        <p:tav tm="100000">
                                          <p:val>
                                            <p:strVal val="#ppt_x"/>
                                          </p:val>
                                        </p:tav>
                                      </p:tavLst>
                                    </p:anim>
                                    <p:anim calcmode="lin" valueType="num">
                                      <p:cBhvr>
                                        <p:cTn id="102" dur="1000" fill="hold"/>
                                        <p:tgtEl>
                                          <p:spTgt spid="89"/>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800"/>
                                  </p:stCondLst>
                                  <p:childTnLst>
                                    <p:set>
                                      <p:cBhvr>
                                        <p:cTn id="104" dur="1" fill="hold">
                                          <p:stCondLst>
                                            <p:cond delay="0"/>
                                          </p:stCondLst>
                                        </p:cTn>
                                        <p:tgtEl>
                                          <p:spTgt spid="95"/>
                                        </p:tgtEl>
                                        <p:attrNameLst>
                                          <p:attrName>style.visibility</p:attrName>
                                        </p:attrNameLst>
                                      </p:cBhvr>
                                      <p:to>
                                        <p:strVal val="visible"/>
                                      </p:to>
                                    </p:set>
                                    <p:animEffect transition="in" filter="fade">
                                      <p:cBhvr>
                                        <p:cTn id="105" dur="1000"/>
                                        <p:tgtEl>
                                          <p:spTgt spid="95"/>
                                        </p:tgtEl>
                                      </p:cBhvr>
                                    </p:animEffect>
                                    <p:anim calcmode="lin" valueType="num">
                                      <p:cBhvr>
                                        <p:cTn id="106" dur="1000" fill="hold"/>
                                        <p:tgtEl>
                                          <p:spTgt spid="95"/>
                                        </p:tgtEl>
                                        <p:attrNameLst>
                                          <p:attrName>ppt_x</p:attrName>
                                        </p:attrNameLst>
                                      </p:cBhvr>
                                      <p:tavLst>
                                        <p:tav tm="0">
                                          <p:val>
                                            <p:strVal val="#ppt_x"/>
                                          </p:val>
                                        </p:tav>
                                        <p:tav tm="100000">
                                          <p:val>
                                            <p:strVal val="#ppt_x"/>
                                          </p:val>
                                        </p:tav>
                                      </p:tavLst>
                                    </p:anim>
                                    <p:anim calcmode="lin" valueType="num">
                                      <p:cBhvr>
                                        <p:cTn id="107" dur="1000" fill="hold"/>
                                        <p:tgtEl>
                                          <p:spTgt spid="95"/>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800"/>
                                  </p:stCondLst>
                                  <p:childTnLst>
                                    <p:set>
                                      <p:cBhvr>
                                        <p:cTn id="109" dur="1" fill="hold">
                                          <p:stCondLst>
                                            <p:cond delay="0"/>
                                          </p:stCondLst>
                                        </p:cTn>
                                        <p:tgtEl>
                                          <p:spTgt spid="88"/>
                                        </p:tgtEl>
                                        <p:attrNameLst>
                                          <p:attrName>style.visibility</p:attrName>
                                        </p:attrNameLst>
                                      </p:cBhvr>
                                      <p:to>
                                        <p:strVal val="visible"/>
                                      </p:to>
                                    </p:set>
                                    <p:animEffect transition="in" filter="fade">
                                      <p:cBhvr>
                                        <p:cTn id="110" dur="1000"/>
                                        <p:tgtEl>
                                          <p:spTgt spid="88"/>
                                        </p:tgtEl>
                                      </p:cBhvr>
                                    </p:animEffect>
                                    <p:anim calcmode="lin" valueType="num">
                                      <p:cBhvr>
                                        <p:cTn id="111" dur="1000" fill="hold"/>
                                        <p:tgtEl>
                                          <p:spTgt spid="88"/>
                                        </p:tgtEl>
                                        <p:attrNameLst>
                                          <p:attrName>ppt_x</p:attrName>
                                        </p:attrNameLst>
                                      </p:cBhvr>
                                      <p:tavLst>
                                        <p:tav tm="0">
                                          <p:val>
                                            <p:strVal val="#ppt_x"/>
                                          </p:val>
                                        </p:tav>
                                        <p:tav tm="100000">
                                          <p:val>
                                            <p:strVal val="#ppt_x"/>
                                          </p:val>
                                        </p:tav>
                                      </p:tavLst>
                                    </p:anim>
                                    <p:anim calcmode="lin" valueType="num">
                                      <p:cBhvr>
                                        <p:cTn id="112" dur="1000" fill="hold"/>
                                        <p:tgtEl>
                                          <p:spTgt spid="88"/>
                                        </p:tgtEl>
                                        <p:attrNameLst>
                                          <p:attrName>ppt_y</p:attrName>
                                        </p:attrNameLst>
                                      </p:cBhvr>
                                      <p:tavLst>
                                        <p:tav tm="0">
                                          <p:val>
                                            <p:strVal val="#ppt_y+.1"/>
                                          </p:val>
                                        </p:tav>
                                        <p:tav tm="100000">
                                          <p:val>
                                            <p:strVal val="#ppt_y"/>
                                          </p:val>
                                        </p:tav>
                                      </p:tavLst>
                                    </p:anim>
                                  </p:childTnLst>
                                </p:cTn>
                              </p:par>
                              <p:par>
                                <p:cTn id="113" presetID="47" presetClass="entr" presetSubtype="0" fill="hold" grpId="0" nodeType="withEffect">
                                  <p:stCondLst>
                                    <p:cond delay="800"/>
                                  </p:stCondLst>
                                  <p:childTnLst>
                                    <p:set>
                                      <p:cBhvr>
                                        <p:cTn id="114" dur="1" fill="hold">
                                          <p:stCondLst>
                                            <p:cond delay="0"/>
                                          </p:stCondLst>
                                        </p:cTn>
                                        <p:tgtEl>
                                          <p:spTgt spid="94"/>
                                        </p:tgtEl>
                                        <p:attrNameLst>
                                          <p:attrName>style.visibility</p:attrName>
                                        </p:attrNameLst>
                                      </p:cBhvr>
                                      <p:to>
                                        <p:strVal val="visible"/>
                                      </p:to>
                                    </p:set>
                                    <p:animEffect transition="in" filter="fade">
                                      <p:cBhvr>
                                        <p:cTn id="115" dur="1000"/>
                                        <p:tgtEl>
                                          <p:spTgt spid="94"/>
                                        </p:tgtEl>
                                      </p:cBhvr>
                                    </p:animEffect>
                                    <p:anim calcmode="lin" valueType="num">
                                      <p:cBhvr>
                                        <p:cTn id="116" dur="1000" fill="hold"/>
                                        <p:tgtEl>
                                          <p:spTgt spid="94"/>
                                        </p:tgtEl>
                                        <p:attrNameLst>
                                          <p:attrName>ppt_x</p:attrName>
                                        </p:attrNameLst>
                                      </p:cBhvr>
                                      <p:tavLst>
                                        <p:tav tm="0">
                                          <p:val>
                                            <p:strVal val="#ppt_x"/>
                                          </p:val>
                                        </p:tav>
                                        <p:tav tm="100000">
                                          <p:val>
                                            <p:strVal val="#ppt_x"/>
                                          </p:val>
                                        </p:tav>
                                      </p:tavLst>
                                    </p:anim>
                                    <p:anim calcmode="lin" valueType="num">
                                      <p:cBhvr>
                                        <p:cTn id="117" dur="1000" fill="hold"/>
                                        <p:tgtEl>
                                          <p:spTgt spid="94"/>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800"/>
                                  </p:stCondLst>
                                  <p:childTnLst>
                                    <p:set>
                                      <p:cBhvr>
                                        <p:cTn id="119" dur="1" fill="hold">
                                          <p:stCondLst>
                                            <p:cond delay="0"/>
                                          </p:stCondLst>
                                        </p:cTn>
                                        <p:tgtEl>
                                          <p:spTgt spid="91"/>
                                        </p:tgtEl>
                                        <p:attrNameLst>
                                          <p:attrName>style.visibility</p:attrName>
                                        </p:attrNameLst>
                                      </p:cBhvr>
                                      <p:to>
                                        <p:strVal val="visible"/>
                                      </p:to>
                                    </p:set>
                                    <p:animEffect transition="in" filter="fade">
                                      <p:cBhvr>
                                        <p:cTn id="120" dur="1000"/>
                                        <p:tgtEl>
                                          <p:spTgt spid="91"/>
                                        </p:tgtEl>
                                      </p:cBhvr>
                                    </p:animEffect>
                                    <p:anim calcmode="lin" valueType="num">
                                      <p:cBhvr>
                                        <p:cTn id="121" dur="1000" fill="hold"/>
                                        <p:tgtEl>
                                          <p:spTgt spid="91"/>
                                        </p:tgtEl>
                                        <p:attrNameLst>
                                          <p:attrName>ppt_x</p:attrName>
                                        </p:attrNameLst>
                                      </p:cBhvr>
                                      <p:tavLst>
                                        <p:tav tm="0">
                                          <p:val>
                                            <p:strVal val="#ppt_x"/>
                                          </p:val>
                                        </p:tav>
                                        <p:tav tm="100000">
                                          <p:val>
                                            <p:strVal val="#ppt_x"/>
                                          </p:val>
                                        </p:tav>
                                      </p:tavLst>
                                    </p:anim>
                                    <p:anim calcmode="lin" valueType="num">
                                      <p:cBhvr>
                                        <p:cTn id="122" dur="1000" fill="hold"/>
                                        <p:tgtEl>
                                          <p:spTgt spid="91"/>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800"/>
                                  </p:stCondLst>
                                  <p:childTnLst>
                                    <p:set>
                                      <p:cBhvr>
                                        <p:cTn id="124" dur="1" fill="hold">
                                          <p:stCondLst>
                                            <p:cond delay="0"/>
                                          </p:stCondLst>
                                        </p:cTn>
                                        <p:tgtEl>
                                          <p:spTgt spid="90"/>
                                        </p:tgtEl>
                                        <p:attrNameLst>
                                          <p:attrName>style.visibility</p:attrName>
                                        </p:attrNameLst>
                                      </p:cBhvr>
                                      <p:to>
                                        <p:strVal val="visible"/>
                                      </p:to>
                                    </p:set>
                                    <p:animEffect transition="in" filter="fade">
                                      <p:cBhvr>
                                        <p:cTn id="125" dur="1000"/>
                                        <p:tgtEl>
                                          <p:spTgt spid="90"/>
                                        </p:tgtEl>
                                      </p:cBhvr>
                                    </p:animEffect>
                                    <p:anim calcmode="lin" valueType="num">
                                      <p:cBhvr>
                                        <p:cTn id="126" dur="1000" fill="hold"/>
                                        <p:tgtEl>
                                          <p:spTgt spid="90"/>
                                        </p:tgtEl>
                                        <p:attrNameLst>
                                          <p:attrName>ppt_x</p:attrName>
                                        </p:attrNameLst>
                                      </p:cBhvr>
                                      <p:tavLst>
                                        <p:tav tm="0">
                                          <p:val>
                                            <p:strVal val="#ppt_x"/>
                                          </p:val>
                                        </p:tav>
                                        <p:tav tm="100000">
                                          <p:val>
                                            <p:strVal val="#ppt_x"/>
                                          </p:val>
                                        </p:tav>
                                      </p:tavLst>
                                    </p:anim>
                                    <p:anim calcmode="lin" valueType="num">
                                      <p:cBhvr>
                                        <p:cTn id="127" dur="1000" fill="hold"/>
                                        <p:tgtEl>
                                          <p:spTgt spid="90"/>
                                        </p:tgtEl>
                                        <p:attrNameLst>
                                          <p:attrName>ppt_y</p:attrName>
                                        </p:attrNameLst>
                                      </p:cBhvr>
                                      <p:tavLst>
                                        <p:tav tm="0">
                                          <p:val>
                                            <p:strVal val="#ppt_y+.1"/>
                                          </p:val>
                                        </p:tav>
                                        <p:tav tm="100000">
                                          <p:val>
                                            <p:strVal val="#ppt_y"/>
                                          </p:val>
                                        </p:tav>
                                      </p:tavLst>
                                    </p:anim>
                                  </p:childTnLst>
                                </p:cTn>
                              </p:par>
                              <p:par>
                                <p:cTn id="128" presetID="42" presetClass="entr" presetSubtype="0" fill="hold" grpId="0" nodeType="withEffect">
                                  <p:stCondLst>
                                    <p:cond delay="800"/>
                                  </p:stCondLst>
                                  <p:childTnLst>
                                    <p:set>
                                      <p:cBhvr>
                                        <p:cTn id="129" dur="1" fill="hold">
                                          <p:stCondLst>
                                            <p:cond delay="0"/>
                                          </p:stCondLst>
                                        </p:cTn>
                                        <p:tgtEl>
                                          <p:spTgt spid="93"/>
                                        </p:tgtEl>
                                        <p:attrNameLst>
                                          <p:attrName>style.visibility</p:attrName>
                                        </p:attrNameLst>
                                      </p:cBhvr>
                                      <p:to>
                                        <p:strVal val="visible"/>
                                      </p:to>
                                    </p:set>
                                    <p:animEffect transition="in" filter="fade">
                                      <p:cBhvr>
                                        <p:cTn id="130" dur="1000"/>
                                        <p:tgtEl>
                                          <p:spTgt spid="93"/>
                                        </p:tgtEl>
                                      </p:cBhvr>
                                    </p:animEffect>
                                    <p:anim calcmode="lin" valueType="num">
                                      <p:cBhvr>
                                        <p:cTn id="131" dur="1000" fill="hold"/>
                                        <p:tgtEl>
                                          <p:spTgt spid="93"/>
                                        </p:tgtEl>
                                        <p:attrNameLst>
                                          <p:attrName>ppt_x</p:attrName>
                                        </p:attrNameLst>
                                      </p:cBhvr>
                                      <p:tavLst>
                                        <p:tav tm="0">
                                          <p:val>
                                            <p:strVal val="#ppt_x"/>
                                          </p:val>
                                        </p:tav>
                                        <p:tav tm="100000">
                                          <p:val>
                                            <p:strVal val="#ppt_x"/>
                                          </p:val>
                                        </p:tav>
                                      </p:tavLst>
                                    </p:anim>
                                    <p:anim calcmode="lin" valueType="num">
                                      <p:cBhvr>
                                        <p:cTn id="132" dur="1000" fill="hold"/>
                                        <p:tgtEl>
                                          <p:spTgt spid="93"/>
                                        </p:tgtEl>
                                        <p:attrNameLst>
                                          <p:attrName>ppt_y</p:attrName>
                                        </p:attrNameLst>
                                      </p:cBhvr>
                                      <p:tavLst>
                                        <p:tav tm="0">
                                          <p:val>
                                            <p:strVal val="#ppt_y+.1"/>
                                          </p:val>
                                        </p:tav>
                                        <p:tav tm="100000">
                                          <p:val>
                                            <p:strVal val="#ppt_y"/>
                                          </p:val>
                                        </p:tav>
                                      </p:tavLst>
                                    </p:anim>
                                  </p:childTnLst>
                                </p:cTn>
                              </p:par>
                              <p:par>
                                <p:cTn id="133" presetID="47" presetClass="entr" presetSubtype="0" fill="hold" grpId="0" nodeType="withEffect">
                                  <p:stCondLst>
                                    <p:cond delay="800"/>
                                  </p:stCondLst>
                                  <p:childTnLst>
                                    <p:set>
                                      <p:cBhvr>
                                        <p:cTn id="134" dur="1" fill="hold">
                                          <p:stCondLst>
                                            <p:cond delay="0"/>
                                          </p:stCondLst>
                                        </p:cTn>
                                        <p:tgtEl>
                                          <p:spTgt spid="87"/>
                                        </p:tgtEl>
                                        <p:attrNameLst>
                                          <p:attrName>style.visibility</p:attrName>
                                        </p:attrNameLst>
                                      </p:cBhvr>
                                      <p:to>
                                        <p:strVal val="visible"/>
                                      </p:to>
                                    </p:set>
                                    <p:animEffect transition="in" filter="fade">
                                      <p:cBhvr>
                                        <p:cTn id="135" dur="1000"/>
                                        <p:tgtEl>
                                          <p:spTgt spid="87"/>
                                        </p:tgtEl>
                                      </p:cBhvr>
                                    </p:animEffect>
                                    <p:anim calcmode="lin" valueType="num">
                                      <p:cBhvr>
                                        <p:cTn id="136" dur="1000" fill="hold"/>
                                        <p:tgtEl>
                                          <p:spTgt spid="87"/>
                                        </p:tgtEl>
                                        <p:attrNameLst>
                                          <p:attrName>ppt_x</p:attrName>
                                        </p:attrNameLst>
                                      </p:cBhvr>
                                      <p:tavLst>
                                        <p:tav tm="0">
                                          <p:val>
                                            <p:strVal val="#ppt_x"/>
                                          </p:val>
                                        </p:tav>
                                        <p:tav tm="100000">
                                          <p:val>
                                            <p:strVal val="#ppt_x"/>
                                          </p:val>
                                        </p:tav>
                                      </p:tavLst>
                                    </p:anim>
                                    <p:anim calcmode="lin" valueType="num">
                                      <p:cBhvr>
                                        <p:cTn id="137" dur="1000" fill="hold"/>
                                        <p:tgtEl>
                                          <p:spTgt spid="8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3" grpId="0" build="p">
        <p:tmplLst>
          <p:tmpl lvl="1">
            <p:tnLst>
              <p:par>
                <p:cTn presetID="10" presetClass="entr" presetSubtype="0" fill="hold" nodeType="withEffect">
                  <p:stCondLst>
                    <p:cond delay="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childTnLst>
                </p:cTn>
              </p:par>
            </p:tnLst>
          </p:tmpl>
        </p:tmplLst>
      </p:bldP>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11" grpId="0" animBg="1"/>
      <p:bldP spid="12" grpId="0" animBg="1"/>
      <p:bldP spid="13" grpId="0" animBg="1"/>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6_Gradient Title Slide">
    <p:bg bwMode="auto">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grpSp>
        <p:nvGrpSpPr>
          <p:cNvPr id="3" name="Group 2"/>
          <p:cNvGrpSpPr/>
          <p:nvPr userDrawn="1"/>
        </p:nvGrpSpPr>
        <p:grpSpPr>
          <a:xfrm>
            <a:off x="7006002" y="4564076"/>
            <a:ext cx="1102001" cy="1605174"/>
            <a:chOff x="4921606" y="4143170"/>
            <a:chExt cx="1102001" cy="1605174"/>
          </a:xfrm>
        </p:grpSpPr>
        <p:sp>
          <p:nvSpPr>
            <p:cNvPr id="16" name="Freeform 6"/>
            <p:cNvSpPr>
              <a:spLocks noEditPoints="1"/>
            </p:cNvSpPr>
            <p:nvPr userDrawn="1"/>
          </p:nvSpPr>
          <p:spPr bwMode="auto">
            <a:xfrm>
              <a:off x="4977950" y="5297585"/>
              <a:ext cx="85173" cy="94345"/>
            </a:xfrm>
            <a:custGeom>
              <a:avLst/>
              <a:gdLst>
                <a:gd name="T0" fmla="*/ 65 w 65"/>
                <a:gd name="T1" fmla="*/ 72 h 72"/>
                <a:gd name="T2" fmla="*/ 0 w 65"/>
                <a:gd name="T3" fmla="*/ 39 h 72"/>
                <a:gd name="T4" fmla="*/ 61 w 65"/>
                <a:gd name="T5" fmla="*/ 0 h 72"/>
                <a:gd name="T6" fmla="*/ 65 w 65"/>
                <a:gd name="T7" fmla="*/ 72 h 72"/>
                <a:gd name="T8" fmla="*/ 18 w 65"/>
                <a:gd name="T9" fmla="*/ 38 h 72"/>
                <a:gd name="T10" fmla="*/ 55 w 65"/>
                <a:gd name="T11" fmla="*/ 57 h 72"/>
                <a:gd name="T12" fmla="*/ 53 w 65"/>
                <a:gd name="T13" fmla="*/ 15 h 72"/>
                <a:gd name="T14" fmla="*/ 18 w 65"/>
                <a:gd name="T15" fmla="*/ 38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Curved Line"/>
            <p:cNvSpPr>
              <a:spLocks noEditPoints="1"/>
            </p:cNvSpPr>
            <p:nvPr userDrawn="1"/>
          </p:nvSpPr>
          <p:spPr bwMode="auto">
            <a:xfrm>
              <a:off x="4921606" y="4143170"/>
              <a:ext cx="1102001" cy="1605174"/>
            </a:xfrm>
            <a:custGeom>
              <a:avLst/>
              <a:gdLst>
                <a:gd name="T0" fmla="*/ 139 w 489"/>
                <a:gd name="T1" fmla="*/ 711 h 712"/>
                <a:gd name="T2" fmla="*/ 196 w 489"/>
                <a:gd name="T3" fmla="*/ 706 h 712"/>
                <a:gd name="T4" fmla="*/ 111 w 489"/>
                <a:gd name="T5" fmla="*/ 703 h 712"/>
                <a:gd name="T6" fmla="*/ 212 w 489"/>
                <a:gd name="T7" fmla="*/ 692 h 712"/>
                <a:gd name="T8" fmla="*/ 92 w 489"/>
                <a:gd name="T9" fmla="*/ 694 h 712"/>
                <a:gd name="T10" fmla="*/ 222 w 489"/>
                <a:gd name="T11" fmla="*/ 694 h 712"/>
                <a:gd name="T12" fmla="*/ 234 w 489"/>
                <a:gd name="T13" fmla="*/ 676 h 712"/>
                <a:gd name="T14" fmla="*/ 57 w 489"/>
                <a:gd name="T15" fmla="*/ 650 h 712"/>
                <a:gd name="T16" fmla="*/ 261 w 489"/>
                <a:gd name="T17" fmla="*/ 653 h 712"/>
                <a:gd name="T18" fmla="*/ 265 w 489"/>
                <a:gd name="T19" fmla="*/ 646 h 712"/>
                <a:gd name="T20" fmla="*/ 41 w 489"/>
                <a:gd name="T21" fmla="*/ 613 h 712"/>
                <a:gd name="T22" fmla="*/ 272 w 489"/>
                <a:gd name="T23" fmla="*/ 626 h 712"/>
                <a:gd name="T24" fmla="*/ 269 w 489"/>
                <a:gd name="T25" fmla="*/ 604 h 712"/>
                <a:gd name="T26" fmla="*/ 33 w 489"/>
                <a:gd name="T27" fmla="*/ 585 h 712"/>
                <a:gd name="T28" fmla="*/ 274 w 489"/>
                <a:gd name="T29" fmla="*/ 583 h 712"/>
                <a:gd name="T30" fmla="*/ 264 w 489"/>
                <a:gd name="T31" fmla="*/ 564 h 712"/>
                <a:gd name="T32" fmla="*/ 257 w 489"/>
                <a:gd name="T33" fmla="*/ 529 h 712"/>
                <a:gd name="T34" fmla="*/ 248 w 489"/>
                <a:gd name="T35" fmla="*/ 526 h 712"/>
                <a:gd name="T36" fmla="*/ 218 w 489"/>
                <a:gd name="T37" fmla="*/ 479 h 712"/>
                <a:gd name="T38" fmla="*/ 219 w 489"/>
                <a:gd name="T39" fmla="*/ 469 h 712"/>
                <a:gd name="T40" fmla="*/ 188 w 489"/>
                <a:gd name="T41" fmla="*/ 440 h 712"/>
                <a:gd name="T42" fmla="*/ 170 w 489"/>
                <a:gd name="T43" fmla="*/ 410 h 712"/>
                <a:gd name="T44" fmla="*/ 161 w 489"/>
                <a:gd name="T45" fmla="*/ 409 h 712"/>
                <a:gd name="T46" fmla="*/ 123 w 489"/>
                <a:gd name="T47" fmla="*/ 367 h 712"/>
                <a:gd name="T48" fmla="*/ 123 w 489"/>
                <a:gd name="T49" fmla="*/ 358 h 712"/>
                <a:gd name="T50" fmla="*/ 90 w 489"/>
                <a:gd name="T51" fmla="*/ 331 h 712"/>
                <a:gd name="T52" fmla="*/ 72 w 489"/>
                <a:gd name="T53" fmla="*/ 300 h 712"/>
                <a:gd name="T54" fmla="*/ 63 w 489"/>
                <a:gd name="T55" fmla="*/ 299 h 712"/>
                <a:gd name="T56" fmla="*/ 31 w 489"/>
                <a:gd name="T57" fmla="*/ 253 h 712"/>
                <a:gd name="T58" fmla="*/ 32 w 489"/>
                <a:gd name="T59" fmla="*/ 244 h 712"/>
                <a:gd name="T60" fmla="*/ 9 w 489"/>
                <a:gd name="T61" fmla="*/ 208 h 712"/>
                <a:gd name="T62" fmla="*/ 485 w 489"/>
                <a:gd name="T63" fmla="*/ 188 h 712"/>
                <a:gd name="T64" fmla="*/ 4 w 489"/>
                <a:gd name="T65" fmla="*/ 188 h 712"/>
                <a:gd name="T66" fmla="*/ 0 w 489"/>
                <a:gd name="T67" fmla="*/ 152 h 712"/>
                <a:gd name="T68" fmla="*/ 473 w 489"/>
                <a:gd name="T69" fmla="*/ 162 h 712"/>
                <a:gd name="T70" fmla="*/ 6 w 489"/>
                <a:gd name="T71" fmla="*/ 145 h 712"/>
                <a:gd name="T72" fmla="*/ 444 w 489"/>
                <a:gd name="T73" fmla="*/ 131 h 712"/>
                <a:gd name="T74" fmla="*/ 4 w 489"/>
                <a:gd name="T75" fmla="*/ 110 h 712"/>
                <a:gd name="T76" fmla="*/ 431 w 489"/>
                <a:gd name="T77" fmla="*/ 115 h 712"/>
                <a:gd name="T78" fmla="*/ 406 w 489"/>
                <a:gd name="T79" fmla="*/ 90 h 712"/>
                <a:gd name="T80" fmla="*/ 405 w 489"/>
                <a:gd name="T81" fmla="*/ 81 h 712"/>
                <a:gd name="T82" fmla="*/ 384 w 489"/>
                <a:gd name="T83" fmla="*/ 73 h 712"/>
                <a:gd name="T84" fmla="*/ 34 w 489"/>
                <a:gd name="T85" fmla="*/ 53 h 712"/>
                <a:gd name="T86" fmla="*/ 367 w 489"/>
                <a:gd name="T87" fmla="*/ 61 h 712"/>
                <a:gd name="T88" fmla="*/ 337 w 489"/>
                <a:gd name="T89" fmla="*/ 44 h 712"/>
                <a:gd name="T90" fmla="*/ 334 w 489"/>
                <a:gd name="T91" fmla="*/ 35 h 712"/>
                <a:gd name="T92" fmla="*/ 312 w 489"/>
                <a:gd name="T93" fmla="*/ 32 h 712"/>
                <a:gd name="T94" fmla="*/ 86 w 489"/>
                <a:gd name="T95" fmla="*/ 17 h 712"/>
                <a:gd name="T96" fmla="*/ 292 w 489"/>
                <a:gd name="T97" fmla="*/ 25 h 712"/>
                <a:gd name="T98" fmla="*/ 259 w 489"/>
                <a:gd name="T99" fmla="*/ 16 h 712"/>
                <a:gd name="T100" fmla="*/ 254 w 489"/>
                <a:gd name="T101" fmla="*/ 8 h 712"/>
                <a:gd name="T102" fmla="*/ 232 w 489"/>
                <a:gd name="T103" fmla="*/ 10 h 712"/>
                <a:gd name="T104" fmla="*/ 146 w 489"/>
                <a:gd name="T105" fmla="*/ 1 h 712"/>
                <a:gd name="T106" fmla="*/ 198 w 489"/>
                <a:gd name="T107" fmla="*/ 1 h 712"/>
                <a:gd name="T108" fmla="*/ 156 w 489"/>
                <a:gd name="T109" fmla="*/ 7 h 712"/>
                <a:gd name="T110" fmla="*/ 190 w 489"/>
                <a:gd name="T111" fmla="*/ 7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8" name="bIg Eye"/>
          <p:cNvGrpSpPr/>
          <p:nvPr userDrawn="1"/>
        </p:nvGrpSpPr>
        <p:grpSpPr>
          <a:xfrm>
            <a:off x="7279864" y="4670214"/>
            <a:ext cx="794070" cy="469104"/>
            <a:chOff x="2665413" y="2318584"/>
            <a:chExt cx="962025" cy="568325"/>
          </a:xfrm>
          <a:solidFill>
            <a:schemeClr val="tx2"/>
          </a:solidFill>
        </p:grpSpPr>
        <p:sp>
          <p:nvSpPr>
            <p:cNvPr id="19" name="Freeform 8"/>
            <p:cNvSpPr>
              <a:spLocks noEditPoints="1"/>
            </p:cNvSpPr>
            <p:nvPr userDrawn="1"/>
          </p:nvSpPr>
          <p:spPr bwMode="auto">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9"/>
            <p:cNvSpPr>
              <a:spLocks noEditPoints="1"/>
            </p:cNvSpPr>
            <p:nvPr userDrawn="1"/>
          </p:nvSpPr>
          <p:spPr bwMode="auto">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1" name="Line to bugle"/>
          <p:cNvSpPr>
            <a:spLocks noChangeArrowheads="1"/>
          </p:cNvSpPr>
          <p:nvPr userDrawn="1"/>
        </p:nvSpPr>
        <p:spPr bwMode="auto">
          <a:xfrm>
            <a:off x="6877588" y="5806284"/>
            <a:ext cx="19656" cy="52544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Bugle"/>
          <p:cNvSpPr>
            <a:spLocks/>
          </p:cNvSpPr>
          <p:nvPr userDrawn="1"/>
        </p:nvSpPr>
        <p:spPr bwMode="auto">
          <a:xfrm>
            <a:off x="6612898" y="6260974"/>
            <a:ext cx="490069" cy="252897"/>
          </a:xfrm>
          <a:custGeom>
            <a:avLst/>
            <a:gdLst>
              <a:gd name="T0" fmla="*/ 374 w 374"/>
              <a:gd name="T1" fmla="*/ 97 h 193"/>
              <a:gd name="T2" fmla="*/ 348 w 374"/>
              <a:gd name="T3" fmla="*/ 76 h 193"/>
              <a:gd name="T4" fmla="*/ 348 w 374"/>
              <a:gd name="T5" fmla="*/ 93 h 193"/>
              <a:gd name="T6" fmla="*/ 269 w 374"/>
              <a:gd name="T7" fmla="*/ 93 h 193"/>
              <a:gd name="T8" fmla="*/ 200 w 374"/>
              <a:gd name="T9" fmla="*/ 42 h 193"/>
              <a:gd name="T10" fmla="*/ 200 w 374"/>
              <a:gd name="T11" fmla="*/ 93 h 193"/>
              <a:gd name="T12" fmla="*/ 124 w 374"/>
              <a:gd name="T13" fmla="*/ 93 h 193"/>
              <a:gd name="T14" fmla="*/ 0 w 374"/>
              <a:gd name="T15" fmla="*/ 0 h 193"/>
              <a:gd name="T16" fmla="*/ 0 w 374"/>
              <a:gd name="T17" fmla="*/ 193 h 193"/>
              <a:gd name="T18" fmla="*/ 124 w 374"/>
              <a:gd name="T19" fmla="*/ 100 h 193"/>
              <a:gd name="T20" fmla="*/ 200 w 374"/>
              <a:gd name="T21" fmla="*/ 100 h 193"/>
              <a:gd name="T22" fmla="*/ 200 w 374"/>
              <a:gd name="T23" fmla="*/ 152 h 193"/>
              <a:gd name="T24" fmla="*/ 269 w 374"/>
              <a:gd name="T25" fmla="*/ 100 h 193"/>
              <a:gd name="T26" fmla="*/ 348 w 374"/>
              <a:gd name="T27" fmla="*/ 100 h 193"/>
              <a:gd name="T28" fmla="*/ 348 w 374"/>
              <a:gd name="T29" fmla="*/ 116 h 193"/>
              <a:gd name="T30" fmla="*/ 374 w 374"/>
              <a:gd name="T31" fmla="*/ 97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23" name="Arrow round wheel 2"/>
          <p:cNvGrpSpPr/>
          <p:nvPr userDrawn="1"/>
        </p:nvGrpSpPr>
        <p:grpSpPr>
          <a:xfrm>
            <a:off x="6076966" y="5405318"/>
            <a:ext cx="811105" cy="564759"/>
            <a:chOff x="1208088" y="3209171"/>
            <a:chExt cx="982663" cy="684213"/>
          </a:xfrm>
        </p:grpSpPr>
        <p:sp>
          <p:nvSpPr>
            <p:cNvPr id="24" name="Freeform 12"/>
            <p:cNvSpPr>
              <a:spLocks noEditPoints="1"/>
            </p:cNvSpPr>
            <p:nvPr userDrawn="1"/>
          </p:nvSpPr>
          <p:spPr bwMode="auto">
            <a:xfrm>
              <a:off x="1208088" y="3220284"/>
              <a:ext cx="120650" cy="114300"/>
            </a:xfrm>
            <a:custGeom>
              <a:avLst/>
              <a:gdLst>
                <a:gd name="T0" fmla="*/ 76 w 76"/>
                <a:gd name="T1" fmla="*/ 72 h 72"/>
                <a:gd name="T2" fmla="*/ 0 w 76"/>
                <a:gd name="T3" fmla="*/ 58 h 72"/>
                <a:gd name="T4" fmla="*/ 48 w 76"/>
                <a:gd name="T5" fmla="*/ 0 h 72"/>
                <a:gd name="T6" fmla="*/ 76 w 76"/>
                <a:gd name="T7" fmla="*/ 72 h 72"/>
                <a:gd name="T8" fmla="*/ 17 w 76"/>
                <a:gd name="T9" fmla="*/ 51 h 72"/>
                <a:gd name="T10" fmla="*/ 62 w 76"/>
                <a:gd name="T11" fmla="*/ 60 h 72"/>
                <a:gd name="T12" fmla="*/ 46 w 76"/>
                <a:gd name="T13" fmla="*/ 19 h 72"/>
                <a:gd name="T14" fmla="*/ 17 w 76"/>
                <a:gd name="T15" fmla="*/ 51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3"/>
            <p:cNvSpPr>
              <a:spLocks noEditPoints="1"/>
            </p:cNvSpPr>
            <p:nvPr userDrawn="1"/>
          </p:nvSpPr>
          <p:spPr bwMode="auto">
            <a:xfrm>
              <a:off x="1249363" y="3209171"/>
              <a:ext cx="941388" cy="684213"/>
            </a:xfrm>
            <a:custGeom>
              <a:avLst/>
              <a:gdLst>
                <a:gd name="T0" fmla="*/ 170 w 345"/>
                <a:gd name="T1" fmla="*/ 245 h 251"/>
                <a:gd name="T2" fmla="*/ 173 w 345"/>
                <a:gd name="T3" fmla="*/ 251 h 251"/>
                <a:gd name="T4" fmla="*/ 149 w 345"/>
                <a:gd name="T5" fmla="*/ 243 h 251"/>
                <a:gd name="T6" fmla="*/ 191 w 345"/>
                <a:gd name="T7" fmla="*/ 251 h 251"/>
                <a:gd name="T8" fmla="*/ 205 w 345"/>
                <a:gd name="T9" fmla="*/ 248 h 251"/>
                <a:gd name="T10" fmla="*/ 127 w 345"/>
                <a:gd name="T11" fmla="*/ 245 h 251"/>
                <a:gd name="T12" fmla="*/ 141 w 345"/>
                <a:gd name="T13" fmla="*/ 249 h 251"/>
                <a:gd name="T14" fmla="*/ 224 w 345"/>
                <a:gd name="T15" fmla="*/ 237 h 251"/>
                <a:gd name="T16" fmla="*/ 121 w 345"/>
                <a:gd name="T17" fmla="*/ 243 h 251"/>
                <a:gd name="T18" fmla="*/ 123 w 345"/>
                <a:gd name="T19" fmla="*/ 237 h 251"/>
                <a:gd name="T20" fmla="*/ 230 w 345"/>
                <a:gd name="T21" fmla="*/ 235 h 251"/>
                <a:gd name="T22" fmla="*/ 233 w 345"/>
                <a:gd name="T23" fmla="*/ 241 h 251"/>
                <a:gd name="T24" fmla="*/ 91 w 345"/>
                <a:gd name="T25" fmla="*/ 224 h 251"/>
                <a:gd name="T26" fmla="*/ 252 w 345"/>
                <a:gd name="T27" fmla="*/ 232 h 251"/>
                <a:gd name="T28" fmla="*/ 265 w 345"/>
                <a:gd name="T29" fmla="*/ 225 h 251"/>
                <a:gd name="T30" fmla="*/ 81 w 345"/>
                <a:gd name="T31" fmla="*/ 225 h 251"/>
                <a:gd name="T32" fmla="*/ 85 w 345"/>
                <a:gd name="T33" fmla="*/ 220 h 251"/>
                <a:gd name="T34" fmla="*/ 271 w 345"/>
                <a:gd name="T35" fmla="*/ 222 h 251"/>
                <a:gd name="T36" fmla="*/ 282 w 345"/>
                <a:gd name="T37" fmla="*/ 213 h 251"/>
                <a:gd name="T38" fmla="*/ 54 w 345"/>
                <a:gd name="T39" fmla="*/ 204 h 251"/>
                <a:gd name="T40" fmla="*/ 64 w 345"/>
                <a:gd name="T41" fmla="*/ 213 h 251"/>
                <a:gd name="T42" fmla="*/ 293 w 345"/>
                <a:gd name="T43" fmla="*/ 194 h 251"/>
                <a:gd name="T44" fmla="*/ 49 w 345"/>
                <a:gd name="T45" fmla="*/ 199 h 251"/>
                <a:gd name="T46" fmla="*/ 53 w 345"/>
                <a:gd name="T47" fmla="*/ 194 h 251"/>
                <a:gd name="T48" fmla="*/ 298 w 345"/>
                <a:gd name="T49" fmla="*/ 189 h 251"/>
                <a:gd name="T50" fmla="*/ 303 w 345"/>
                <a:gd name="T51" fmla="*/ 193 h 251"/>
                <a:gd name="T52" fmla="*/ 32 w 345"/>
                <a:gd name="T53" fmla="*/ 167 h 251"/>
                <a:gd name="T54" fmla="*/ 316 w 345"/>
                <a:gd name="T55" fmla="*/ 177 h 251"/>
                <a:gd name="T56" fmla="*/ 318 w 345"/>
                <a:gd name="T57" fmla="*/ 161 h 251"/>
                <a:gd name="T58" fmla="*/ 316 w 345"/>
                <a:gd name="T59" fmla="*/ 177 h 251"/>
                <a:gd name="T60" fmla="*/ 22 w 345"/>
                <a:gd name="T61" fmla="*/ 149 h 251"/>
                <a:gd name="T62" fmla="*/ 327 w 345"/>
                <a:gd name="T63" fmla="*/ 158 h 251"/>
                <a:gd name="T64" fmla="*/ 333 w 345"/>
                <a:gd name="T65" fmla="*/ 145 h 251"/>
                <a:gd name="T66" fmla="*/ 8 w 345"/>
                <a:gd name="T67" fmla="*/ 132 h 251"/>
                <a:gd name="T68" fmla="*/ 13 w 345"/>
                <a:gd name="T69" fmla="*/ 146 h 251"/>
                <a:gd name="T70" fmla="*/ 333 w 345"/>
                <a:gd name="T71" fmla="*/ 123 h 251"/>
                <a:gd name="T72" fmla="*/ 6 w 345"/>
                <a:gd name="T73" fmla="*/ 125 h 251"/>
                <a:gd name="T74" fmla="*/ 12 w 345"/>
                <a:gd name="T75" fmla="*/ 124 h 251"/>
                <a:gd name="T76" fmla="*/ 335 w 345"/>
                <a:gd name="T77" fmla="*/ 117 h 251"/>
                <a:gd name="T78" fmla="*/ 341 w 345"/>
                <a:gd name="T79" fmla="*/ 118 h 251"/>
                <a:gd name="T80" fmla="*/ 6 w 345"/>
                <a:gd name="T81" fmla="*/ 90 h 251"/>
                <a:gd name="T82" fmla="*/ 344 w 345"/>
                <a:gd name="T83" fmla="*/ 97 h 251"/>
                <a:gd name="T84" fmla="*/ 345 w 345"/>
                <a:gd name="T85" fmla="*/ 83 h 251"/>
                <a:gd name="T86" fmla="*/ 0 w 345"/>
                <a:gd name="T87" fmla="*/ 78 h 251"/>
                <a:gd name="T88" fmla="*/ 6 w 345"/>
                <a:gd name="T89" fmla="*/ 78 h 251"/>
                <a:gd name="T90" fmla="*/ 339 w 345"/>
                <a:gd name="T91" fmla="*/ 76 h 251"/>
                <a:gd name="T92" fmla="*/ 345 w 345"/>
                <a:gd name="T93" fmla="*/ 76 h 251"/>
                <a:gd name="T94" fmla="*/ 0 w 345"/>
                <a:gd name="T95" fmla="*/ 62 h 251"/>
                <a:gd name="T96" fmla="*/ 7 w 345"/>
                <a:gd name="T97" fmla="*/ 63 h 251"/>
                <a:gd name="T98" fmla="*/ 342 w 345"/>
                <a:gd name="T99" fmla="*/ 40 h 251"/>
                <a:gd name="T100" fmla="*/ 334 w 345"/>
                <a:gd name="T101" fmla="*/ 35 h 251"/>
                <a:gd name="T102" fmla="*/ 340 w 345"/>
                <a:gd name="T103" fmla="*/ 33 h 251"/>
                <a:gd name="T104" fmla="*/ 323 w 345"/>
                <a:gd name="T105" fmla="*/ 3 h 251"/>
                <a:gd name="T106" fmla="*/ 328 w 345"/>
                <a:gd name="T107" fmla="*/ 1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6" name="Wheel connector"/>
          <p:cNvGrpSpPr/>
          <p:nvPr userDrawn="1"/>
        </p:nvGrpSpPr>
        <p:grpSpPr>
          <a:xfrm>
            <a:off x="6515932" y="5246766"/>
            <a:ext cx="926414" cy="807173"/>
            <a:chOff x="1739901" y="3017084"/>
            <a:chExt cx="1122362" cy="977900"/>
          </a:xfrm>
        </p:grpSpPr>
        <p:sp>
          <p:nvSpPr>
            <p:cNvPr id="27" name="Freeform 14"/>
            <p:cNvSpPr>
              <a:spLocks/>
            </p:cNvSpPr>
            <p:nvPr userDrawn="1"/>
          </p:nvSpPr>
          <p:spPr bwMode="auto">
            <a:xfrm>
              <a:off x="1739901" y="3415546"/>
              <a:ext cx="925513" cy="579438"/>
            </a:xfrm>
            <a:custGeom>
              <a:avLst/>
              <a:gdLst>
                <a:gd name="T0" fmla="*/ 575 w 583"/>
                <a:gd name="T1" fmla="*/ 365 h 365"/>
                <a:gd name="T2" fmla="*/ 0 w 583"/>
                <a:gd name="T3" fmla="*/ 14 h 365"/>
                <a:gd name="T4" fmla="*/ 9 w 583"/>
                <a:gd name="T5" fmla="*/ 0 h 365"/>
                <a:gd name="T6" fmla="*/ 583 w 583"/>
                <a:gd name="T7" fmla="*/ 351 h 365"/>
                <a:gd name="T8" fmla="*/ 575 w 583"/>
                <a:gd name="T9" fmla="*/ 365 h 365"/>
              </a:gdLst>
              <a:ahLst/>
              <a:cxnLst>
                <a:cxn ang="0">
                  <a:pos x="T0" y="T1"/>
                </a:cxn>
                <a:cxn ang="0">
                  <a:pos x="T2" y="T3"/>
                </a:cxn>
                <a:cxn ang="0">
                  <a:pos x="T4" y="T5"/>
                </a:cxn>
                <a:cxn ang="0">
                  <a:pos x="T6" y="T7"/>
                </a:cxn>
                <a:cxn ang="0">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15"/>
            <p:cNvSpPr>
              <a:spLocks/>
            </p:cNvSpPr>
            <p:nvPr userDrawn="1"/>
          </p:nvSpPr>
          <p:spPr bwMode="auto">
            <a:xfrm>
              <a:off x="2001838" y="3017084"/>
              <a:ext cx="860425" cy="681038"/>
            </a:xfrm>
            <a:custGeom>
              <a:avLst/>
              <a:gdLst>
                <a:gd name="T0" fmla="*/ 532 w 542"/>
                <a:gd name="T1" fmla="*/ 429 h 429"/>
                <a:gd name="T2" fmla="*/ 0 w 542"/>
                <a:gd name="T3" fmla="*/ 12 h 429"/>
                <a:gd name="T4" fmla="*/ 11 w 542"/>
                <a:gd name="T5" fmla="*/ 0 h 429"/>
                <a:gd name="T6" fmla="*/ 542 w 542"/>
                <a:gd name="T7" fmla="*/ 417 h 429"/>
                <a:gd name="T8" fmla="*/ 532 w 542"/>
                <a:gd name="T9" fmla="*/ 429 h 429"/>
              </a:gdLst>
              <a:ahLst/>
              <a:cxnLst>
                <a:cxn ang="0">
                  <a:pos x="T0" y="T1"/>
                </a:cxn>
                <a:cxn ang="0">
                  <a:pos x="T2" y="T3"/>
                </a:cxn>
                <a:cxn ang="0">
                  <a:pos x="T4" y="T5"/>
                </a:cxn>
                <a:cxn ang="0">
                  <a:pos x="T6" y="T7"/>
                </a:cxn>
                <a:cxn ang="0">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9" name="Arrow around wheel 1"/>
          <p:cNvGrpSpPr/>
          <p:nvPr userDrawn="1"/>
        </p:nvGrpSpPr>
        <p:grpSpPr>
          <a:xfrm>
            <a:off x="6295794" y="5077731"/>
            <a:ext cx="517587" cy="638139"/>
            <a:chOff x="1473201" y="2812296"/>
            <a:chExt cx="627063" cy="773113"/>
          </a:xfrm>
        </p:grpSpPr>
        <p:sp>
          <p:nvSpPr>
            <p:cNvPr id="30" name="Freeform 16"/>
            <p:cNvSpPr>
              <a:spLocks noEditPoints="1"/>
            </p:cNvSpPr>
            <p:nvPr userDrawn="1"/>
          </p:nvSpPr>
          <p:spPr bwMode="auto">
            <a:xfrm>
              <a:off x="1978026" y="2812296"/>
              <a:ext cx="122238" cy="115888"/>
            </a:xfrm>
            <a:custGeom>
              <a:avLst/>
              <a:gdLst>
                <a:gd name="T0" fmla="*/ 0 w 77"/>
                <a:gd name="T1" fmla="*/ 73 h 73"/>
                <a:gd name="T2" fmla="*/ 31 w 77"/>
                <a:gd name="T3" fmla="*/ 0 h 73"/>
                <a:gd name="T4" fmla="*/ 77 w 77"/>
                <a:gd name="T5" fmla="*/ 64 h 73"/>
                <a:gd name="T6" fmla="*/ 0 w 77"/>
                <a:gd name="T7" fmla="*/ 73 h 73"/>
                <a:gd name="T8" fmla="*/ 33 w 77"/>
                <a:gd name="T9" fmla="*/ 19 h 73"/>
                <a:gd name="T10" fmla="*/ 15 w 77"/>
                <a:gd name="T11" fmla="*/ 62 h 73"/>
                <a:gd name="T12" fmla="*/ 60 w 77"/>
                <a:gd name="T13" fmla="*/ 57 h 73"/>
                <a:gd name="T14" fmla="*/ 33 w 77"/>
                <a:gd name="T15" fmla="*/ 19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17"/>
            <p:cNvSpPr>
              <a:spLocks noEditPoints="1"/>
            </p:cNvSpPr>
            <p:nvPr userDrawn="1"/>
          </p:nvSpPr>
          <p:spPr bwMode="auto">
            <a:xfrm>
              <a:off x="1473201" y="2834521"/>
              <a:ext cx="509588" cy="750888"/>
            </a:xfrm>
            <a:custGeom>
              <a:avLst/>
              <a:gdLst>
                <a:gd name="T0" fmla="*/ 83 w 187"/>
                <a:gd name="T1" fmla="*/ 270 h 275"/>
                <a:gd name="T2" fmla="*/ 99 w 187"/>
                <a:gd name="T3" fmla="*/ 269 h 275"/>
                <a:gd name="T4" fmla="*/ 77 w 187"/>
                <a:gd name="T5" fmla="*/ 267 h 275"/>
                <a:gd name="T6" fmla="*/ 68 w 187"/>
                <a:gd name="T7" fmla="*/ 254 h 275"/>
                <a:gd name="T8" fmla="*/ 77 w 187"/>
                <a:gd name="T9" fmla="*/ 267 h 275"/>
                <a:gd name="T10" fmla="*/ 49 w 187"/>
                <a:gd name="T11" fmla="*/ 248 h 275"/>
                <a:gd name="T12" fmla="*/ 52 w 187"/>
                <a:gd name="T13" fmla="*/ 242 h 275"/>
                <a:gd name="T14" fmla="*/ 63 w 187"/>
                <a:gd name="T15" fmla="*/ 250 h 275"/>
                <a:gd name="T16" fmla="*/ 42 w 187"/>
                <a:gd name="T17" fmla="*/ 241 h 275"/>
                <a:gd name="T18" fmla="*/ 38 w 187"/>
                <a:gd name="T19" fmla="*/ 227 h 275"/>
                <a:gd name="T20" fmla="*/ 42 w 187"/>
                <a:gd name="T21" fmla="*/ 241 h 275"/>
                <a:gd name="T22" fmla="*/ 20 w 187"/>
                <a:gd name="T23" fmla="*/ 213 h 275"/>
                <a:gd name="T24" fmla="*/ 33 w 187"/>
                <a:gd name="T25" fmla="*/ 221 h 275"/>
                <a:gd name="T26" fmla="*/ 17 w 187"/>
                <a:gd name="T27" fmla="*/ 207 h 275"/>
                <a:gd name="T28" fmla="*/ 17 w 187"/>
                <a:gd name="T29" fmla="*/ 192 h 275"/>
                <a:gd name="T30" fmla="*/ 17 w 187"/>
                <a:gd name="T31" fmla="*/ 207 h 275"/>
                <a:gd name="T32" fmla="*/ 4 w 187"/>
                <a:gd name="T33" fmla="*/ 174 h 275"/>
                <a:gd name="T34" fmla="*/ 14 w 187"/>
                <a:gd name="T35" fmla="*/ 185 h 275"/>
                <a:gd name="T36" fmla="*/ 3 w 187"/>
                <a:gd name="T37" fmla="*/ 167 h 275"/>
                <a:gd name="T38" fmla="*/ 7 w 187"/>
                <a:gd name="T39" fmla="*/ 152 h 275"/>
                <a:gd name="T40" fmla="*/ 3 w 187"/>
                <a:gd name="T41" fmla="*/ 167 h 275"/>
                <a:gd name="T42" fmla="*/ 0 w 187"/>
                <a:gd name="T43" fmla="*/ 141 h 275"/>
                <a:gd name="T44" fmla="*/ 7 w 187"/>
                <a:gd name="T45" fmla="*/ 131 h 275"/>
                <a:gd name="T46" fmla="*/ 7 w 187"/>
                <a:gd name="T47" fmla="*/ 145 h 275"/>
                <a:gd name="T48" fmla="*/ 8 w 187"/>
                <a:gd name="T49" fmla="*/ 125 h 275"/>
                <a:gd name="T50" fmla="*/ 4 w 187"/>
                <a:gd name="T51" fmla="*/ 110 h 275"/>
                <a:gd name="T52" fmla="*/ 8 w 187"/>
                <a:gd name="T53" fmla="*/ 125 h 275"/>
                <a:gd name="T54" fmla="*/ 6 w 187"/>
                <a:gd name="T55" fmla="*/ 103 h 275"/>
                <a:gd name="T56" fmla="*/ 16 w 187"/>
                <a:gd name="T57" fmla="*/ 92 h 275"/>
                <a:gd name="T58" fmla="*/ 19 w 187"/>
                <a:gd name="T59" fmla="*/ 85 h 275"/>
                <a:gd name="T60" fmla="*/ 20 w 187"/>
                <a:gd name="T61" fmla="*/ 70 h 275"/>
                <a:gd name="T62" fmla="*/ 19 w 187"/>
                <a:gd name="T63" fmla="*/ 85 h 275"/>
                <a:gd name="T64" fmla="*/ 24 w 187"/>
                <a:gd name="T65" fmla="*/ 64 h 275"/>
                <a:gd name="T66" fmla="*/ 37 w 187"/>
                <a:gd name="T67" fmla="*/ 56 h 275"/>
                <a:gd name="T68" fmla="*/ 41 w 187"/>
                <a:gd name="T69" fmla="*/ 51 h 275"/>
                <a:gd name="T70" fmla="*/ 47 w 187"/>
                <a:gd name="T71" fmla="*/ 37 h 275"/>
                <a:gd name="T72" fmla="*/ 41 w 187"/>
                <a:gd name="T73" fmla="*/ 51 h 275"/>
                <a:gd name="T74" fmla="*/ 52 w 187"/>
                <a:gd name="T75" fmla="*/ 32 h 275"/>
                <a:gd name="T76" fmla="*/ 67 w 187"/>
                <a:gd name="T77" fmla="*/ 29 h 275"/>
                <a:gd name="T78" fmla="*/ 73 w 187"/>
                <a:gd name="T79" fmla="*/ 25 h 275"/>
                <a:gd name="T80" fmla="*/ 82 w 187"/>
                <a:gd name="T81" fmla="*/ 13 h 275"/>
                <a:gd name="T82" fmla="*/ 73 w 187"/>
                <a:gd name="T83" fmla="*/ 25 h 275"/>
                <a:gd name="T84" fmla="*/ 89 w 187"/>
                <a:gd name="T85" fmla="*/ 10 h 275"/>
                <a:gd name="T86" fmla="*/ 104 w 187"/>
                <a:gd name="T87" fmla="*/ 12 h 275"/>
                <a:gd name="T88" fmla="*/ 185 w 187"/>
                <a:gd name="T89" fmla="*/ 14 h 275"/>
                <a:gd name="T90" fmla="*/ 173 w 187"/>
                <a:gd name="T91" fmla="*/ 4 h 275"/>
                <a:gd name="T92" fmla="*/ 185 w 187"/>
                <a:gd name="T93" fmla="*/ 14 h 275"/>
                <a:gd name="T94" fmla="*/ 109 w 187"/>
                <a:gd name="T95" fmla="*/ 4 h 275"/>
                <a:gd name="T96" fmla="*/ 124 w 187"/>
                <a:gd name="T97" fmla="*/ 8 h 275"/>
                <a:gd name="T98" fmla="*/ 165 w 187"/>
                <a:gd name="T99" fmla="*/ 9 h 275"/>
                <a:gd name="T100" fmla="*/ 152 w 187"/>
                <a:gd name="T101" fmla="*/ 1 h 275"/>
                <a:gd name="T102" fmla="*/ 165 w 187"/>
                <a:gd name="T103" fmla="*/ 9 h 275"/>
                <a:gd name="T104" fmla="*/ 131 w 187"/>
                <a:gd name="T105" fmla="*/ 1 h 275"/>
                <a:gd name="T106" fmla="*/ 145 w 187"/>
                <a:gd name="T107" fmla="*/ 7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2" name="Big Wheel 1"/>
          <p:cNvGrpSpPr/>
          <p:nvPr userDrawn="1"/>
        </p:nvGrpSpPr>
        <p:grpSpPr>
          <a:xfrm>
            <a:off x="6378346" y="5198283"/>
            <a:ext cx="450759" cy="418001"/>
            <a:chOff x="1573213" y="2958346"/>
            <a:chExt cx="546100" cy="506413"/>
          </a:xfrm>
          <a:solidFill>
            <a:schemeClr val="accent4"/>
          </a:solidFill>
        </p:grpSpPr>
        <p:sp>
          <p:nvSpPr>
            <p:cNvPr id="33" name="Freeform 18"/>
            <p:cNvSpPr>
              <a:spLocks noEditPoints="1"/>
            </p:cNvSpPr>
            <p:nvPr userDrawn="1"/>
          </p:nvSpPr>
          <p:spPr bwMode="auto">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34" name="Pin wheel 1"/>
            <p:cNvGrpSpPr/>
            <p:nvPr userDrawn="1"/>
          </p:nvGrpSpPr>
          <p:grpSpPr>
            <a:xfrm>
              <a:off x="1697038" y="3050421"/>
              <a:ext cx="322263" cy="325438"/>
              <a:chOff x="1697038" y="3050421"/>
              <a:chExt cx="322263" cy="325438"/>
            </a:xfrm>
            <a:grpFill/>
          </p:grpSpPr>
          <p:sp>
            <p:nvSpPr>
              <p:cNvPr id="35" name="Freeform 19"/>
              <p:cNvSpPr>
                <a:spLocks noEditPoints="1"/>
              </p:cNvSpPr>
              <p:nvPr userDrawn="1"/>
            </p:nvSpPr>
            <p:spPr bwMode="auto">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Rectangle 20"/>
              <p:cNvSpPr>
                <a:spLocks noChangeArrowheads="1"/>
              </p:cNvSpPr>
              <p:nvPr userDrawn="1"/>
            </p:nvSpPr>
            <p:spPr bwMode="auto">
              <a:xfrm>
                <a:off x="1697038" y="3202821"/>
                <a:ext cx="730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Rectangle 21"/>
              <p:cNvSpPr>
                <a:spLocks noChangeArrowheads="1"/>
              </p:cNvSpPr>
              <p:nvPr userDrawn="1"/>
            </p:nvSpPr>
            <p:spPr bwMode="auto">
              <a:xfrm>
                <a:off x="1944688" y="3202821"/>
                <a:ext cx="74613"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Rectangle 22"/>
              <p:cNvSpPr>
                <a:spLocks noChangeArrowheads="1"/>
              </p:cNvSpPr>
              <p:nvPr userDrawn="1"/>
            </p:nvSpPr>
            <p:spPr bwMode="auto">
              <a:xfrm>
                <a:off x="1849438" y="3299659"/>
                <a:ext cx="15875" cy="762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Rectangle 23"/>
              <p:cNvSpPr>
                <a:spLocks noChangeArrowheads="1"/>
              </p:cNvSpPr>
              <p:nvPr userDrawn="1"/>
            </p:nvSpPr>
            <p:spPr bwMode="auto">
              <a:xfrm>
                <a:off x="1849438" y="3050421"/>
                <a:ext cx="15875" cy="730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24"/>
              <p:cNvSpPr>
                <a:spLocks/>
              </p:cNvSpPr>
              <p:nvPr userDrawn="1"/>
            </p:nvSpPr>
            <p:spPr bwMode="auto">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25"/>
              <p:cNvSpPr>
                <a:spLocks/>
              </p:cNvSpPr>
              <p:nvPr userDrawn="1"/>
            </p:nvSpPr>
            <p:spPr bwMode="auto">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26"/>
              <p:cNvSpPr>
                <a:spLocks/>
              </p:cNvSpPr>
              <p:nvPr userDrawn="1"/>
            </p:nvSpPr>
            <p:spPr bwMode="auto">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27"/>
              <p:cNvSpPr>
                <a:spLocks/>
              </p:cNvSpPr>
              <p:nvPr userDrawn="1"/>
            </p:nvSpPr>
            <p:spPr bwMode="auto">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44" name="Small Wheel 1"/>
          <p:cNvGrpSpPr/>
          <p:nvPr userDrawn="1"/>
        </p:nvGrpSpPr>
        <p:grpSpPr>
          <a:xfrm>
            <a:off x="7192071" y="5765663"/>
            <a:ext cx="322345" cy="313173"/>
            <a:chOff x="2559051" y="3645734"/>
            <a:chExt cx="390525" cy="379413"/>
          </a:xfrm>
          <a:solidFill>
            <a:schemeClr val="accent4"/>
          </a:solidFill>
        </p:grpSpPr>
        <p:sp>
          <p:nvSpPr>
            <p:cNvPr id="45" name="Freeform 28"/>
            <p:cNvSpPr>
              <a:spLocks noEditPoints="1"/>
            </p:cNvSpPr>
            <p:nvPr userDrawn="1"/>
          </p:nvSpPr>
          <p:spPr bwMode="auto">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46" name="Pin wheel 2"/>
            <p:cNvGrpSpPr/>
            <p:nvPr userDrawn="1"/>
          </p:nvGrpSpPr>
          <p:grpSpPr>
            <a:xfrm>
              <a:off x="2627313" y="3709234"/>
              <a:ext cx="254000" cy="252413"/>
              <a:chOff x="2627313" y="3709234"/>
              <a:chExt cx="254000" cy="252413"/>
            </a:xfrm>
            <a:grpFill/>
          </p:grpSpPr>
          <p:sp>
            <p:nvSpPr>
              <p:cNvPr id="47" name="Freeform 29"/>
              <p:cNvSpPr>
                <a:spLocks noEditPoints="1"/>
              </p:cNvSpPr>
              <p:nvPr userDrawn="1"/>
            </p:nvSpPr>
            <p:spPr bwMode="auto">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Rectangle 30"/>
              <p:cNvSpPr>
                <a:spLocks noChangeArrowheads="1"/>
              </p:cNvSpPr>
              <p:nvPr userDrawn="1"/>
            </p:nvSpPr>
            <p:spPr bwMode="auto">
              <a:xfrm>
                <a:off x="2627313" y="3825121"/>
                <a:ext cx="57150"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Rectangle 31"/>
              <p:cNvSpPr>
                <a:spLocks noChangeArrowheads="1"/>
              </p:cNvSpPr>
              <p:nvPr userDrawn="1"/>
            </p:nvSpPr>
            <p:spPr bwMode="auto">
              <a:xfrm>
                <a:off x="2820988" y="3825121"/>
                <a:ext cx="603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Rectangle 32"/>
              <p:cNvSpPr>
                <a:spLocks noChangeArrowheads="1"/>
              </p:cNvSpPr>
              <p:nvPr userDrawn="1"/>
            </p:nvSpPr>
            <p:spPr bwMode="auto">
              <a:xfrm>
                <a:off x="2744788" y="3902909"/>
                <a:ext cx="19050" cy="58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Rectangle 33"/>
              <p:cNvSpPr>
                <a:spLocks noChangeArrowheads="1"/>
              </p:cNvSpPr>
              <p:nvPr userDrawn="1"/>
            </p:nvSpPr>
            <p:spPr bwMode="auto">
              <a:xfrm>
                <a:off x="2744788" y="3709234"/>
                <a:ext cx="19050" cy="571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34"/>
              <p:cNvSpPr>
                <a:spLocks/>
              </p:cNvSpPr>
              <p:nvPr userDrawn="1"/>
            </p:nvSpPr>
            <p:spPr bwMode="auto">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35"/>
              <p:cNvSpPr>
                <a:spLocks/>
              </p:cNvSpPr>
              <p:nvPr userDrawn="1"/>
            </p:nvSpPr>
            <p:spPr bwMode="auto">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36"/>
              <p:cNvSpPr>
                <a:spLocks/>
              </p:cNvSpPr>
              <p:nvPr userDrawn="1"/>
            </p:nvSpPr>
            <p:spPr bwMode="auto">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37"/>
              <p:cNvSpPr>
                <a:spLocks/>
              </p:cNvSpPr>
              <p:nvPr userDrawn="1"/>
            </p:nvSpPr>
            <p:spPr bwMode="auto">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useBgFill="1">
        <p:nvSpPr>
          <p:cNvPr id="73" name="Blink Block"/>
          <p:cNvSpPr/>
          <p:nvPr userDrawn="1"/>
        </p:nvSpPr>
        <p:spPr bwMode="auto">
          <a:xfrm>
            <a:off x="8118913" y="3750228"/>
            <a:ext cx="3322294" cy="1979875"/>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4" name="arrowMask" hidden="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1696" y="0"/>
            <a:ext cx="7253872" cy="6896482"/>
          </a:xfrm>
          <a:prstGeom prst="rect">
            <a:avLst/>
          </a:prstGeom>
          <a:noFill/>
        </p:spPr>
      </p:pic>
      <p:sp useBgFill="1">
        <p:nvSpPr>
          <p:cNvPr id="56" name="Blink Block"/>
          <p:cNvSpPr/>
          <p:nvPr userDrawn="1"/>
        </p:nvSpPr>
        <p:spPr bwMode="auto">
          <a:xfrm>
            <a:off x="8118913" y="3750228"/>
            <a:ext cx="3322294" cy="1979875"/>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9" name="Yellow Arrow 2"/>
          <p:cNvGrpSpPr/>
          <p:nvPr userDrawn="1"/>
        </p:nvGrpSpPr>
        <p:grpSpPr>
          <a:xfrm>
            <a:off x="8428455" y="5186512"/>
            <a:ext cx="1602175" cy="389150"/>
            <a:chOff x="8730417" y="1481563"/>
            <a:chExt cx="1602175" cy="389150"/>
          </a:xfrm>
        </p:grpSpPr>
        <p:sp>
          <p:nvSpPr>
            <p:cNvPr id="60" name="Freeform 9"/>
            <p:cNvSpPr>
              <a:spLocks noEditPoints="1"/>
            </p:cNvSpPr>
            <p:nvPr userDrawn="1"/>
          </p:nvSpPr>
          <p:spPr bwMode="auto">
            <a:xfrm>
              <a:off x="8833839" y="1630562"/>
              <a:ext cx="1130639" cy="89399"/>
            </a:xfrm>
            <a:custGeom>
              <a:avLst/>
              <a:gdLst>
                <a:gd name="T0" fmla="*/ 524 w 546"/>
                <a:gd name="T1" fmla="*/ 43 h 43"/>
                <a:gd name="T2" fmla="*/ 21 w 546"/>
                <a:gd name="T3" fmla="*/ 43 h 43"/>
                <a:gd name="T4" fmla="*/ 0 w 546"/>
                <a:gd name="T5" fmla="*/ 22 h 43"/>
                <a:gd name="T6" fmla="*/ 21 w 546"/>
                <a:gd name="T7" fmla="*/ 0 h 43"/>
                <a:gd name="T8" fmla="*/ 524 w 546"/>
                <a:gd name="T9" fmla="*/ 0 h 43"/>
                <a:gd name="T10" fmla="*/ 546 w 546"/>
                <a:gd name="T11" fmla="*/ 22 h 43"/>
                <a:gd name="T12" fmla="*/ 524 w 546"/>
                <a:gd name="T13" fmla="*/ 43 h 43"/>
                <a:gd name="T14" fmla="*/ 21 w 546"/>
                <a:gd name="T15" fmla="*/ 9 h 43"/>
                <a:gd name="T16" fmla="*/ 9 w 546"/>
                <a:gd name="T17" fmla="*/ 22 h 43"/>
                <a:gd name="T18" fmla="*/ 21 w 546"/>
                <a:gd name="T19" fmla="*/ 34 h 43"/>
                <a:gd name="T20" fmla="*/ 524 w 546"/>
                <a:gd name="T21" fmla="*/ 34 h 43"/>
                <a:gd name="T22" fmla="*/ 537 w 546"/>
                <a:gd name="T23" fmla="*/ 22 h 43"/>
                <a:gd name="T24" fmla="*/ 524 w 546"/>
                <a:gd name="T25" fmla="*/ 9 h 43"/>
                <a:gd name="T26" fmla="*/ 21 w 546"/>
                <a:gd name="T27"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6" h="43">
                  <a:moveTo>
                    <a:pt x="524" y="43"/>
                  </a:moveTo>
                  <a:cubicBezTo>
                    <a:pt x="21" y="43"/>
                    <a:pt x="21" y="43"/>
                    <a:pt x="21" y="43"/>
                  </a:cubicBezTo>
                  <a:cubicBezTo>
                    <a:pt x="9" y="43"/>
                    <a:pt x="0" y="34"/>
                    <a:pt x="0" y="22"/>
                  </a:cubicBezTo>
                  <a:cubicBezTo>
                    <a:pt x="0" y="10"/>
                    <a:pt x="9" y="0"/>
                    <a:pt x="21" y="0"/>
                  </a:cubicBezTo>
                  <a:cubicBezTo>
                    <a:pt x="524" y="0"/>
                    <a:pt x="524" y="0"/>
                    <a:pt x="524" y="0"/>
                  </a:cubicBezTo>
                  <a:cubicBezTo>
                    <a:pt x="536" y="0"/>
                    <a:pt x="546" y="10"/>
                    <a:pt x="546" y="22"/>
                  </a:cubicBezTo>
                  <a:cubicBezTo>
                    <a:pt x="546" y="34"/>
                    <a:pt x="536" y="43"/>
                    <a:pt x="524" y="43"/>
                  </a:cubicBezTo>
                  <a:close/>
                  <a:moveTo>
                    <a:pt x="21" y="9"/>
                  </a:moveTo>
                  <a:cubicBezTo>
                    <a:pt x="14" y="9"/>
                    <a:pt x="9" y="15"/>
                    <a:pt x="9" y="22"/>
                  </a:cubicBezTo>
                  <a:cubicBezTo>
                    <a:pt x="9" y="29"/>
                    <a:pt x="14" y="34"/>
                    <a:pt x="21" y="34"/>
                  </a:cubicBezTo>
                  <a:cubicBezTo>
                    <a:pt x="524" y="34"/>
                    <a:pt x="524" y="34"/>
                    <a:pt x="524" y="34"/>
                  </a:cubicBezTo>
                  <a:cubicBezTo>
                    <a:pt x="531" y="34"/>
                    <a:pt x="537" y="29"/>
                    <a:pt x="537" y="22"/>
                  </a:cubicBezTo>
                  <a:cubicBezTo>
                    <a:pt x="537" y="15"/>
                    <a:pt x="531" y="9"/>
                    <a:pt x="524" y="9"/>
                  </a:cubicBezTo>
                  <a:lnTo>
                    <a:pt x="21" y="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61" name="Freeform 10"/>
            <p:cNvSpPr>
              <a:spLocks noEditPoints="1"/>
            </p:cNvSpPr>
            <p:nvPr userDrawn="1"/>
          </p:nvSpPr>
          <p:spPr bwMode="auto">
            <a:xfrm>
              <a:off x="9981130" y="1481563"/>
              <a:ext cx="351462" cy="389150"/>
            </a:xfrm>
            <a:custGeom>
              <a:avLst/>
              <a:gdLst>
                <a:gd name="T0" fmla="*/ 71 w 170"/>
                <a:gd name="T1" fmla="*/ 188 h 188"/>
                <a:gd name="T2" fmla="*/ 56 w 170"/>
                <a:gd name="T3" fmla="*/ 181 h 188"/>
                <a:gd name="T4" fmla="*/ 50 w 170"/>
                <a:gd name="T5" fmla="*/ 166 h 188"/>
                <a:gd name="T6" fmla="*/ 56 w 170"/>
                <a:gd name="T7" fmla="*/ 151 h 188"/>
                <a:gd name="T8" fmla="*/ 92 w 170"/>
                <a:gd name="T9" fmla="*/ 115 h 188"/>
                <a:gd name="T10" fmla="*/ 22 w 170"/>
                <a:gd name="T11" fmla="*/ 115 h 188"/>
                <a:gd name="T12" fmla="*/ 0 w 170"/>
                <a:gd name="T13" fmla="*/ 94 h 188"/>
                <a:gd name="T14" fmla="*/ 22 w 170"/>
                <a:gd name="T15" fmla="*/ 72 h 188"/>
                <a:gd name="T16" fmla="*/ 92 w 170"/>
                <a:gd name="T17" fmla="*/ 72 h 188"/>
                <a:gd name="T18" fmla="*/ 56 w 170"/>
                <a:gd name="T19" fmla="*/ 37 h 188"/>
                <a:gd name="T20" fmla="*/ 50 w 170"/>
                <a:gd name="T21" fmla="*/ 21 h 188"/>
                <a:gd name="T22" fmla="*/ 56 w 170"/>
                <a:gd name="T23" fmla="*/ 6 h 188"/>
                <a:gd name="T24" fmla="*/ 71 w 170"/>
                <a:gd name="T25" fmla="*/ 0 h 188"/>
                <a:gd name="T26" fmla="*/ 87 w 170"/>
                <a:gd name="T27" fmla="*/ 6 h 188"/>
                <a:gd name="T28" fmla="*/ 159 w 170"/>
                <a:gd name="T29" fmla="*/ 79 h 188"/>
                <a:gd name="T30" fmla="*/ 162 w 170"/>
                <a:gd name="T31" fmla="*/ 81 h 188"/>
                <a:gd name="T32" fmla="*/ 170 w 170"/>
                <a:gd name="T33" fmla="*/ 94 h 188"/>
                <a:gd name="T34" fmla="*/ 162 w 170"/>
                <a:gd name="T35" fmla="*/ 107 h 188"/>
                <a:gd name="T36" fmla="*/ 159 w 170"/>
                <a:gd name="T37" fmla="*/ 109 h 188"/>
                <a:gd name="T38" fmla="*/ 87 w 170"/>
                <a:gd name="T39" fmla="*/ 181 h 188"/>
                <a:gd name="T40" fmla="*/ 71 w 170"/>
                <a:gd name="T41" fmla="*/ 188 h 188"/>
                <a:gd name="T42" fmla="*/ 22 w 170"/>
                <a:gd name="T43" fmla="*/ 81 h 188"/>
                <a:gd name="T44" fmla="*/ 9 w 170"/>
                <a:gd name="T45" fmla="*/ 94 h 188"/>
                <a:gd name="T46" fmla="*/ 22 w 170"/>
                <a:gd name="T47" fmla="*/ 106 h 188"/>
                <a:gd name="T48" fmla="*/ 113 w 170"/>
                <a:gd name="T49" fmla="*/ 106 h 188"/>
                <a:gd name="T50" fmla="*/ 63 w 170"/>
                <a:gd name="T51" fmla="*/ 157 h 188"/>
                <a:gd name="T52" fmla="*/ 59 w 170"/>
                <a:gd name="T53" fmla="*/ 166 h 188"/>
                <a:gd name="T54" fmla="*/ 63 w 170"/>
                <a:gd name="T55" fmla="*/ 175 h 188"/>
                <a:gd name="T56" fmla="*/ 80 w 170"/>
                <a:gd name="T57" fmla="*/ 175 h 188"/>
                <a:gd name="T58" fmla="*/ 153 w 170"/>
                <a:gd name="T59" fmla="*/ 103 h 188"/>
                <a:gd name="T60" fmla="*/ 156 w 170"/>
                <a:gd name="T61" fmla="*/ 100 h 188"/>
                <a:gd name="T62" fmla="*/ 161 w 170"/>
                <a:gd name="T63" fmla="*/ 94 h 188"/>
                <a:gd name="T64" fmla="*/ 156 w 170"/>
                <a:gd name="T65" fmla="*/ 88 h 188"/>
                <a:gd name="T66" fmla="*/ 153 w 170"/>
                <a:gd name="T67" fmla="*/ 85 h 188"/>
                <a:gd name="T68" fmla="*/ 80 w 170"/>
                <a:gd name="T69" fmla="*/ 12 h 188"/>
                <a:gd name="T70" fmla="*/ 63 w 170"/>
                <a:gd name="T71" fmla="*/ 12 h 188"/>
                <a:gd name="T72" fmla="*/ 59 w 170"/>
                <a:gd name="T73" fmla="*/ 21 h 188"/>
                <a:gd name="T74" fmla="*/ 63 w 170"/>
                <a:gd name="T75" fmla="*/ 30 h 188"/>
                <a:gd name="T76" fmla="*/ 113 w 170"/>
                <a:gd name="T77" fmla="*/ 81 h 188"/>
                <a:gd name="T78" fmla="*/ 22 w 170"/>
                <a:gd name="T79" fmla="*/ 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0" h="188">
                  <a:moveTo>
                    <a:pt x="71" y="188"/>
                  </a:moveTo>
                  <a:cubicBezTo>
                    <a:pt x="66" y="188"/>
                    <a:pt x="60" y="185"/>
                    <a:pt x="56" y="181"/>
                  </a:cubicBezTo>
                  <a:cubicBezTo>
                    <a:pt x="52" y="177"/>
                    <a:pt x="50" y="172"/>
                    <a:pt x="50" y="166"/>
                  </a:cubicBezTo>
                  <a:cubicBezTo>
                    <a:pt x="50" y="160"/>
                    <a:pt x="52" y="155"/>
                    <a:pt x="56" y="151"/>
                  </a:cubicBezTo>
                  <a:cubicBezTo>
                    <a:pt x="92" y="115"/>
                    <a:pt x="92" y="115"/>
                    <a:pt x="92" y="115"/>
                  </a:cubicBezTo>
                  <a:cubicBezTo>
                    <a:pt x="22" y="115"/>
                    <a:pt x="22" y="115"/>
                    <a:pt x="22" y="115"/>
                  </a:cubicBezTo>
                  <a:cubicBezTo>
                    <a:pt x="12" y="115"/>
                    <a:pt x="0" y="110"/>
                    <a:pt x="0" y="94"/>
                  </a:cubicBezTo>
                  <a:cubicBezTo>
                    <a:pt x="0" y="78"/>
                    <a:pt x="12" y="72"/>
                    <a:pt x="22" y="72"/>
                  </a:cubicBezTo>
                  <a:cubicBezTo>
                    <a:pt x="92" y="72"/>
                    <a:pt x="92" y="72"/>
                    <a:pt x="92" y="72"/>
                  </a:cubicBezTo>
                  <a:cubicBezTo>
                    <a:pt x="56" y="37"/>
                    <a:pt x="56" y="37"/>
                    <a:pt x="56" y="37"/>
                  </a:cubicBezTo>
                  <a:cubicBezTo>
                    <a:pt x="52" y="33"/>
                    <a:pt x="50" y="27"/>
                    <a:pt x="50" y="21"/>
                  </a:cubicBezTo>
                  <a:cubicBezTo>
                    <a:pt x="50" y="16"/>
                    <a:pt x="52" y="10"/>
                    <a:pt x="56" y="6"/>
                  </a:cubicBezTo>
                  <a:cubicBezTo>
                    <a:pt x="60" y="2"/>
                    <a:pt x="66" y="0"/>
                    <a:pt x="71" y="0"/>
                  </a:cubicBezTo>
                  <a:cubicBezTo>
                    <a:pt x="77" y="0"/>
                    <a:pt x="83" y="2"/>
                    <a:pt x="87" y="6"/>
                  </a:cubicBezTo>
                  <a:cubicBezTo>
                    <a:pt x="159" y="79"/>
                    <a:pt x="159" y="79"/>
                    <a:pt x="159" y="79"/>
                  </a:cubicBezTo>
                  <a:cubicBezTo>
                    <a:pt x="160" y="79"/>
                    <a:pt x="161" y="80"/>
                    <a:pt x="162" y="81"/>
                  </a:cubicBezTo>
                  <a:cubicBezTo>
                    <a:pt x="165" y="84"/>
                    <a:pt x="170" y="88"/>
                    <a:pt x="170" y="94"/>
                  </a:cubicBezTo>
                  <a:cubicBezTo>
                    <a:pt x="170" y="99"/>
                    <a:pt x="165" y="103"/>
                    <a:pt x="162" y="107"/>
                  </a:cubicBezTo>
                  <a:cubicBezTo>
                    <a:pt x="161" y="108"/>
                    <a:pt x="160" y="108"/>
                    <a:pt x="159" y="109"/>
                  </a:cubicBezTo>
                  <a:cubicBezTo>
                    <a:pt x="87" y="181"/>
                    <a:pt x="87" y="181"/>
                    <a:pt x="87" y="181"/>
                  </a:cubicBezTo>
                  <a:cubicBezTo>
                    <a:pt x="83" y="185"/>
                    <a:pt x="77" y="188"/>
                    <a:pt x="71" y="188"/>
                  </a:cubicBezTo>
                  <a:close/>
                  <a:moveTo>
                    <a:pt x="22" y="81"/>
                  </a:moveTo>
                  <a:cubicBezTo>
                    <a:pt x="17" y="81"/>
                    <a:pt x="9" y="83"/>
                    <a:pt x="9" y="94"/>
                  </a:cubicBezTo>
                  <a:cubicBezTo>
                    <a:pt x="9" y="105"/>
                    <a:pt x="17" y="106"/>
                    <a:pt x="22" y="106"/>
                  </a:cubicBezTo>
                  <a:cubicBezTo>
                    <a:pt x="113" y="106"/>
                    <a:pt x="113" y="106"/>
                    <a:pt x="113" y="106"/>
                  </a:cubicBezTo>
                  <a:cubicBezTo>
                    <a:pt x="63" y="157"/>
                    <a:pt x="63" y="157"/>
                    <a:pt x="63" y="157"/>
                  </a:cubicBezTo>
                  <a:cubicBezTo>
                    <a:pt x="60" y="160"/>
                    <a:pt x="59" y="163"/>
                    <a:pt x="59" y="166"/>
                  </a:cubicBezTo>
                  <a:cubicBezTo>
                    <a:pt x="59" y="169"/>
                    <a:pt x="60" y="173"/>
                    <a:pt x="63" y="175"/>
                  </a:cubicBezTo>
                  <a:cubicBezTo>
                    <a:pt x="67" y="180"/>
                    <a:pt x="76" y="180"/>
                    <a:pt x="80" y="175"/>
                  </a:cubicBezTo>
                  <a:cubicBezTo>
                    <a:pt x="153" y="103"/>
                    <a:pt x="153" y="103"/>
                    <a:pt x="153" y="103"/>
                  </a:cubicBezTo>
                  <a:cubicBezTo>
                    <a:pt x="154" y="102"/>
                    <a:pt x="155" y="101"/>
                    <a:pt x="156" y="100"/>
                  </a:cubicBezTo>
                  <a:cubicBezTo>
                    <a:pt x="157" y="98"/>
                    <a:pt x="161" y="95"/>
                    <a:pt x="161" y="94"/>
                  </a:cubicBezTo>
                  <a:cubicBezTo>
                    <a:pt x="161" y="92"/>
                    <a:pt x="157" y="89"/>
                    <a:pt x="156" y="88"/>
                  </a:cubicBezTo>
                  <a:cubicBezTo>
                    <a:pt x="155" y="87"/>
                    <a:pt x="154" y="86"/>
                    <a:pt x="153" y="85"/>
                  </a:cubicBezTo>
                  <a:cubicBezTo>
                    <a:pt x="80" y="12"/>
                    <a:pt x="80" y="12"/>
                    <a:pt x="80" y="12"/>
                  </a:cubicBezTo>
                  <a:cubicBezTo>
                    <a:pt x="76" y="8"/>
                    <a:pt x="67" y="8"/>
                    <a:pt x="63" y="12"/>
                  </a:cubicBezTo>
                  <a:cubicBezTo>
                    <a:pt x="60" y="15"/>
                    <a:pt x="59" y="18"/>
                    <a:pt x="59" y="21"/>
                  </a:cubicBezTo>
                  <a:cubicBezTo>
                    <a:pt x="59" y="25"/>
                    <a:pt x="60" y="28"/>
                    <a:pt x="63" y="30"/>
                  </a:cubicBezTo>
                  <a:cubicBezTo>
                    <a:pt x="113" y="81"/>
                    <a:pt x="113" y="81"/>
                    <a:pt x="113" y="81"/>
                  </a:cubicBezTo>
                  <a:lnTo>
                    <a:pt x="22" y="81"/>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62" name="Freeform 11"/>
            <p:cNvSpPr>
              <a:spLocks noEditPoints="1"/>
            </p:cNvSpPr>
            <p:nvPr userDrawn="1"/>
          </p:nvSpPr>
          <p:spPr bwMode="auto">
            <a:xfrm>
              <a:off x="8730417" y="1630562"/>
              <a:ext cx="88523" cy="89399"/>
            </a:xfrm>
            <a:custGeom>
              <a:avLst/>
              <a:gdLst>
                <a:gd name="T0" fmla="*/ 21 w 43"/>
                <a:gd name="T1" fmla="*/ 43 h 43"/>
                <a:gd name="T2" fmla="*/ 0 w 43"/>
                <a:gd name="T3" fmla="*/ 22 h 43"/>
                <a:gd name="T4" fmla="*/ 21 w 43"/>
                <a:gd name="T5" fmla="*/ 0 h 43"/>
                <a:gd name="T6" fmla="*/ 43 w 43"/>
                <a:gd name="T7" fmla="*/ 22 h 43"/>
                <a:gd name="T8" fmla="*/ 21 w 43"/>
                <a:gd name="T9" fmla="*/ 43 h 43"/>
                <a:gd name="T10" fmla="*/ 21 w 43"/>
                <a:gd name="T11" fmla="*/ 9 h 43"/>
                <a:gd name="T12" fmla="*/ 9 w 43"/>
                <a:gd name="T13" fmla="*/ 22 h 43"/>
                <a:gd name="T14" fmla="*/ 21 w 43"/>
                <a:gd name="T15" fmla="*/ 34 h 43"/>
                <a:gd name="T16" fmla="*/ 34 w 43"/>
                <a:gd name="T17" fmla="*/ 22 h 43"/>
                <a:gd name="T18" fmla="*/ 21 w 43"/>
                <a:gd name="T19"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1" y="43"/>
                  </a:moveTo>
                  <a:cubicBezTo>
                    <a:pt x="9" y="43"/>
                    <a:pt x="0" y="34"/>
                    <a:pt x="0" y="22"/>
                  </a:cubicBezTo>
                  <a:cubicBezTo>
                    <a:pt x="0" y="10"/>
                    <a:pt x="9" y="0"/>
                    <a:pt x="21" y="0"/>
                  </a:cubicBezTo>
                  <a:cubicBezTo>
                    <a:pt x="33" y="0"/>
                    <a:pt x="43" y="10"/>
                    <a:pt x="43" y="22"/>
                  </a:cubicBezTo>
                  <a:cubicBezTo>
                    <a:pt x="43" y="34"/>
                    <a:pt x="33" y="43"/>
                    <a:pt x="21" y="43"/>
                  </a:cubicBezTo>
                  <a:close/>
                  <a:moveTo>
                    <a:pt x="21" y="9"/>
                  </a:moveTo>
                  <a:cubicBezTo>
                    <a:pt x="14" y="9"/>
                    <a:pt x="9" y="15"/>
                    <a:pt x="9" y="22"/>
                  </a:cubicBezTo>
                  <a:cubicBezTo>
                    <a:pt x="9" y="29"/>
                    <a:pt x="14" y="34"/>
                    <a:pt x="21" y="34"/>
                  </a:cubicBezTo>
                  <a:cubicBezTo>
                    <a:pt x="28" y="34"/>
                    <a:pt x="34" y="29"/>
                    <a:pt x="34" y="22"/>
                  </a:cubicBezTo>
                  <a:cubicBezTo>
                    <a:pt x="34" y="15"/>
                    <a:pt x="28" y="9"/>
                    <a:pt x="21" y="9"/>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63" name="Combined White Arrows"/>
          <p:cNvGrpSpPr/>
          <p:nvPr userDrawn="1"/>
        </p:nvGrpSpPr>
        <p:grpSpPr>
          <a:xfrm>
            <a:off x="8276826" y="4901342"/>
            <a:ext cx="1998338" cy="973653"/>
            <a:chOff x="8578788" y="1196393"/>
            <a:chExt cx="1998338" cy="973653"/>
          </a:xfrm>
        </p:grpSpPr>
        <p:grpSp>
          <p:nvGrpSpPr>
            <p:cNvPr id="65" name="Big White Arrow"/>
            <p:cNvGrpSpPr/>
            <p:nvPr userDrawn="1"/>
          </p:nvGrpSpPr>
          <p:grpSpPr>
            <a:xfrm>
              <a:off x="8578788" y="1196393"/>
              <a:ext cx="1998338" cy="386520"/>
              <a:chOff x="8578788" y="1227389"/>
              <a:chExt cx="1998338" cy="386520"/>
            </a:xfrm>
          </p:grpSpPr>
          <p:sp>
            <p:nvSpPr>
              <p:cNvPr id="70" name="Freeform 6"/>
              <p:cNvSpPr>
                <a:spLocks noEditPoints="1"/>
              </p:cNvSpPr>
              <p:nvPr userDrawn="1"/>
            </p:nvSpPr>
            <p:spPr bwMode="auto">
              <a:xfrm>
                <a:off x="8680458" y="1376388"/>
                <a:ext cx="184057" cy="88523"/>
              </a:xfrm>
              <a:custGeom>
                <a:avLst/>
                <a:gdLst>
                  <a:gd name="T0" fmla="*/ 68 w 89"/>
                  <a:gd name="T1" fmla="*/ 43 h 43"/>
                  <a:gd name="T2" fmla="*/ 22 w 89"/>
                  <a:gd name="T3" fmla="*/ 43 h 43"/>
                  <a:gd name="T4" fmla="*/ 0 w 89"/>
                  <a:gd name="T5" fmla="*/ 21 h 43"/>
                  <a:gd name="T6" fmla="*/ 22 w 89"/>
                  <a:gd name="T7" fmla="*/ 0 h 43"/>
                  <a:gd name="T8" fmla="*/ 68 w 89"/>
                  <a:gd name="T9" fmla="*/ 0 h 43"/>
                  <a:gd name="T10" fmla="*/ 89 w 89"/>
                  <a:gd name="T11" fmla="*/ 21 h 43"/>
                  <a:gd name="T12" fmla="*/ 68 w 89"/>
                  <a:gd name="T13" fmla="*/ 43 h 43"/>
                  <a:gd name="T14" fmla="*/ 22 w 89"/>
                  <a:gd name="T15" fmla="*/ 9 h 43"/>
                  <a:gd name="T16" fmla="*/ 9 w 89"/>
                  <a:gd name="T17" fmla="*/ 21 h 43"/>
                  <a:gd name="T18" fmla="*/ 22 w 89"/>
                  <a:gd name="T19" fmla="*/ 34 h 43"/>
                  <a:gd name="T20" fmla="*/ 68 w 89"/>
                  <a:gd name="T21" fmla="*/ 34 h 43"/>
                  <a:gd name="T22" fmla="*/ 80 w 89"/>
                  <a:gd name="T23" fmla="*/ 21 h 43"/>
                  <a:gd name="T24" fmla="*/ 68 w 89"/>
                  <a:gd name="T25" fmla="*/ 9 h 43"/>
                  <a:gd name="T26" fmla="*/ 22 w 89"/>
                  <a:gd name="T27"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9" h="43">
                    <a:moveTo>
                      <a:pt x="68" y="43"/>
                    </a:moveTo>
                    <a:cubicBezTo>
                      <a:pt x="22" y="43"/>
                      <a:pt x="22" y="43"/>
                      <a:pt x="22" y="43"/>
                    </a:cubicBezTo>
                    <a:cubicBezTo>
                      <a:pt x="10" y="43"/>
                      <a:pt x="0" y="33"/>
                      <a:pt x="0" y="21"/>
                    </a:cubicBezTo>
                    <a:cubicBezTo>
                      <a:pt x="0" y="10"/>
                      <a:pt x="10" y="0"/>
                      <a:pt x="22" y="0"/>
                    </a:cubicBezTo>
                    <a:cubicBezTo>
                      <a:pt x="68" y="0"/>
                      <a:pt x="68" y="0"/>
                      <a:pt x="68" y="0"/>
                    </a:cubicBezTo>
                    <a:cubicBezTo>
                      <a:pt x="80" y="0"/>
                      <a:pt x="89" y="10"/>
                      <a:pt x="89" y="21"/>
                    </a:cubicBezTo>
                    <a:cubicBezTo>
                      <a:pt x="89" y="33"/>
                      <a:pt x="80" y="43"/>
                      <a:pt x="68" y="43"/>
                    </a:cubicBezTo>
                    <a:close/>
                    <a:moveTo>
                      <a:pt x="22" y="9"/>
                    </a:moveTo>
                    <a:cubicBezTo>
                      <a:pt x="15" y="9"/>
                      <a:pt x="9" y="14"/>
                      <a:pt x="9" y="21"/>
                    </a:cubicBezTo>
                    <a:cubicBezTo>
                      <a:pt x="9" y="28"/>
                      <a:pt x="15" y="34"/>
                      <a:pt x="22" y="34"/>
                    </a:cubicBezTo>
                    <a:cubicBezTo>
                      <a:pt x="68" y="34"/>
                      <a:pt x="68" y="34"/>
                      <a:pt x="68" y="34"/>
                    </a:cubicBezTo>
                    <a:cubicBezTo>
                      <a:pt x="75" y="34"/>
                      <a:pt x="80" y="28"/>
                      <a:pt x="80" y="21"/>
                    </a:cubicBezTo>
                    <a:cubicBezTo>
                      <a:pt x="80" y="14"/>
                      <a:pt x="75" y="9"/>
                      <a:pt x="68" y="9"/>
                    </a:cubicBezTo>
                    <a:lnTo>
                      <a:pt x="22"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7"/>
              <p:cNvSpPr>
                <a:spLocks noEditPoints="1"/>
              </p:cNvSpPr>
              <p:nvPr userDrawn="1"/>
            </p:nvSpPr>
            <p:spPr bwMode="auto">
              <a:xfrm>
                <a:off x="8883797" y="1227389"/>
                <a:ext cx="1693329" cy="386520"/>
              </a:xfrm>
              <a:custGeom>
                <a:avLst/>
                <a:gdLst>
                  <a:gd name="T0" fmla="*/ 719 w 818"/>
                  <a:gd name="T1" fmla="*/ 187 h 187"/>
                  <a:gd name="T2" fmla="*/ 704 w 818"/>
                  <a:gd name="T3" fmla="*/ 181 h 187"/>
                  <a:gd name="T4" fmla="*/ 704 w 818"/>
                  <a:gd name="T5" fmla="*/ 151 h 187"/>
                  <a:gd name="T6" fmla="*/ 740 w 818"/>
                  <a:gd name="T7" fmla="*/ 115 h 187"/>
                  <a:gd name="T8" fmla="*/ 22 w 818"/>
                  <a:gd name="T9" fmla="*/ 115 h 187"/>
                  <a:gd name="T10" fmla="*/ 0 w 818"/>
                  <a:gd name="T11" fmla="*/ 93 h 187"/>
                  <a:gd name="T12" fmla="*/ 22 w 818"/>
                  <a:gd name="T13" fmla="*/ 72 h 187"/>
                  <a:gd name="T14" fmla="*/ 740 w 818"/>
                  <a:gd name="T15" fmla="*/ 72 h 187"/>
                  <a:gd name="T16" fmla="*/ 704 w 818"/>
                  <a:gd name="T17" fmla="*/ 36 h 187"/>
                  <a:gd name="T18" fmla="*/ 698 w 818"/>
                  <a:gd name="T19" fmla="*/ 21 h 187"/>
                  <a:gd name="T20" fmla="*/ 704 w 818"/>
                  <a:gd name="T21" fmla="*/ 6 h 187"/>
                  <a:gd name="T22" fmla="*/ 719 w 818"/>
                  <a:gd name="T23" fmla="*/ 0 h 187"/>
                  <a:gd name="T24" fmla="*/ 735 w 818"/>
                  <a:gd name="T25" fmla="*/ 6 h 187"/>
                  <a:gd name="T26" fmla="*/ 807 w 818"/>
                  <a:gd name="T27" fmla="*/ 78 h 187"/>
                  <a:gd name="T28" fmla="*/ 810 w 818"/>
                  <a:gd name="T29" fmla="*/ 81 h 187"/>
                  <a:gd name="T30" fmla="*/ 818 w 818"/>
                  <a:gd name="T31" fmla="*/ 93 h 187"/>
                  <a:gd name="T32" fmla="*/ 810 w 818"/>
                  <a:gd name="T33" fmla="*/ 106 h 187"/>
                  <a:gd name="T34" fmla="*/ 807 w 818"/>
                  <a:gd name="T35" fmla="*/ 109 h 187"/>
                  <a:gd name="T36" fmla="*/ 735 w 818"/>
                  <a:gd name="T37" fmla="*/ 181 h 187"/>
                  <a:gd name="T38" fmla="*/ 719 w 818"/>
                  <a:gd name="T39" fmla="*/ 187 h 187"/>
                  <a:gd name="T40" fmla="*/ 22 w 818"/>
                  <a:gd name="T41" fmla="*/ 81 h 187"/>
                  <a:gd name="T42" fmla="*/ 9 w 818"/>
                  <a:gd name="T43" fmla="*/ 93 h 187"/>
                  <a:gd name="T44" fmla="*/ 22 w 818"/>
                  <a:gd name="T45" fmla="*/ 106 h 187"/>
                  <a:gd name="T46" fmla="*/ 761 w 818"/>
                  <a:gd name="T47" fmla="*/ 106 h 187"/>
                  <a:gd name="T48" fmla="*/ 710 w 818"/>
                  <a:gd name="T49" fmla="*/ 157 h 187"/>
                  <a:gd name="T50" fmla="*/ 710 w 818"/>
                  <a:gd name="T51" fmla="*/ 175 h 187"/>
                  <a:gd name="T52" fmla="*/ 728 w 818"/>
                  <a:gd name="T53" fmla="*/ 175 h 187"/>
                  <a:gd name="T54" fmla="*/ 801 w 818"/>
                  <a:gd name="T55" fmla="*/ 102 h 187"/>
                  <a:gd name="T56" fmla="*/ 804 w 818"/>
                  <a:gd name="T57" fmla="*/ 100 h 187"/>
                  <a:gd name="T58" fmla="*/ 809 w 818"/>
                  <a:gd name="T59" fmla="*/ 93 h 187"/>
                  <a:gd name="T60" fmla="*/ 804 w 818"/>
                  <a:gd name="T61" fmla="*/ 87 h 187"/>
                  <a:gd name="T62" fmla="*/ 801 w 818"/>
                  <a:gd name="T63" fmla="*/ 85 h 187"/>
                  <a:gd name="T64" fmla="*/ 728 w 818"/>
                  <a:gd name="T65" fmla="*/ 12 h 187"/>
                  <a:gd name="T66" fmla="*/ 710 w 818"/>
                  <a:gd name="T67" fmla="*/ 12 h 187"/>
                  <a:gd name="T68" fmla="*/ 707 w 818"/>
                  <a:gd name="T69" fmla="*/ 21 h 187"/>
                  <a:gd name="T70" fmla="*/ 710 w 818"/>
                  <a:gd name="T71" fmla="*/ 30 h 187"/>
                  <a:gd name="T72" fmla="*/ 761 w 818"/>
                  <a:gd name="T73" fmla="*/ 81 h 187"/>
                  <a:gd name="T74" fmla="*/ 22 w 818"/>
                  <a:gd name="T75" fmla="*/ 81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8" h="187">
                    <a:moveTo>
                      <a:pt x="719" y="187"/>
                    </a:moveTo>
                    <a:cubicBezTo>
                      <a:pt x="714" y="187"/>
                      <a:pt x="708" y="185"/>
                      <a:pt x="704" y="181"/>
                    </a:cubicBezTo>
                    <a:cubicBezTo>
                      <a:pt x="696" y="173"/>
                      <a:pt x="696" y="159"/>
                      <a:pt x="704" y="151"/>
                    </a:cubicBezTo>
                    <a:cubicBezTo>
                      <a:pt x="740" y="115"/>
                      <a:pt x="740" y="115"/>
                      <a:pt x="740" y="115"/>
                    </a:cubicBezTo>
                    <a:cubicBezTo>
                      <a:pt x="22" y="115"/>
                      <a:pt x="22" y="115"/>
                      <a:pt x="22" y="115"/>
                    </a:cubicBezTo>
                    <a:cubicBezTo>
                      <a:pt x="12" y="115"/>
                      <a:pt x="0" y="109"/>
                      <a:pt x="0" y="93"/>
                    </a:cubicBezTo>
                    <a:cubicBezTo>
                      <a:pt x="0" y="78"/>
                      <a:pt x="12" y="72"/>
                      <a:pt x="22" y="72"/>
                    </a:cubicBezTo>
                    <a:cubicBezTo>
                      <a:pt x="740" y="72"/>
                      <a:pt x="740" y="72"/>
                      <a:pt x="740" y="72"/>
                    </a:cubicBezTo>
                    <a:cubicBezTo>
                      <a:pt x="704" y="36"/>
                      <a:pt x="704" y="36"/>
                      <a:pt x="704" y="36"/>
                    </a:cubicBezTo>
                    <a:cubicBezTo>
                      <a:pt x="700" y="32"/>
                      <a:pt x="698" y="27"/>
                      <a:pt x="698" y="21"/>
                    </a:cubicBezTo>
                    <a:cubicBezTo>
                      <a:pt x="698" y="15"/>
                      <a:pt x="700" y="10"/>
                      <a:pt x="704" y="6"/>
                    </a:cubicBezTo>
                    <a:cubicBezTo>
                      <a:pt x="708" y="2"/>
                      <a:pt x="714" y="0"/>
                      <a:pt x="719" y="0"/>
                    </a:cubicBezTo>
                    <a:cubicBezTo>
                      <a:pt x="725" y="0"/>
                      <a:pt x="731" y="2"/>
                      <a:pt x="735" y="6"/>
                    </a:cubicBezTo>
                    <a:cubicBezTo>
                      <a:pt x="807" y="78"/>
                      <a:pt x="807" y="78"/>
                      <a:pt x="807" y="78"/>
                    </a:cubicBezTo>
                    <a:cubicBezTo>
                      <a:pt x="808" y="79"/>
                      <a:pt x="809" y="80"/>
                      <a:pt x="810" y="81"/>
                    </a:cubicBezTo>
                    <a:cubicBezTo>
                      <a:pt x="814" y="84"/>
                      <a:pt x="818" y="88"/>
                      <a:pt x="818" y="93"/>
                    </a:cubicBezTo>
                    <a:cubicBezTo>
                      <a:pt x="818" y="99"/>
                      <a:pt x="813" y="103"/>
                      <a:pt x="810" y="106"/>
                    </a:cubicBezTo>
                    <a:cubicBezTo>
                      <a:pt x="809" y="107"/>
                      <a:pt x="808" y="108"/>
                      <a:pt x="807" y="109"/>
                    </a:cubicBezTo>
                    <a:cubicBezTo>
                      <a:pt x="735" y="181"/>
                      <a:pt x="735" y="181"/>
                      <a:pt x="735" y="181"/>
                    </a:cubicBezTo>
                    <a:cubicBezTo>
                      <a:pt x="731" y="185"/>
                      <a:pt x="725" y="187"/>
                      <a:pt x="719" y="187"/>
                    </a:cubicBezTo>
                    <a:close/>
                    <a:moveTo>
                      <a:pt x="22" y="81"/>
                    </a:moveTo>
                    <a:cubicBezTo>
                      <a:pt x="17" y="81"/>
                      <a:pt x="9" y="82"/>
                      <a:pt x="9" y="93"/>
                    </a:cubicBezTo>
                    <a:cubicBezTo>
                      <a:pt x="9" y="104"/>
                      <a:pt x="17" y="106"/>
                      <a:pt x="22" y="106"/>
                    </a:cubicBezTo>
                    <a:cubicBezTo>
                      <a:pt x="761" y="106"/>
                      <a:pt x="761" y="106"/>
                      <a:pt x="761" y="106"/>
                    </a:cubicBezTo>
                    <a:cubicBezTo>
                      <a:pt x="710" y="157"/>
                      <a:pt x="710" y="157"/>
                      <a:pt x="710" y="157"/>
                    </a:cubicBezTo>
                    <a:cubicBezTo>
                      <a:pt x="706" y="162"/>
                      <a:pt x="706" y="170"/>
                      <a:pt x="710" y="175"/>
                    </a:cubicBezTo>
                    <a:cubicBezTo>
                      <a:pt x="715" y="179"/>
                      <a:pt x="724" y="179"/>
                      <a:pt x="728" y="175"/>
                    </a:cubicBezTo>
                    <a:cubicBezTo>
                      <a:pt x="801" y="102"/>
                      <a:pt x="801" y="102"/>
                      <a:pt x="801" y="102"/>
                    </a:cubicBezTo>
                    <a:cubicBezTo>
                      <a:pt x="802" y="101"/>
                      <a:pt x="803" y="101"/>
                      <a:pt x="804" y="100"/>
                    </a:cubicBezTo>
                    <a:cubicBezTo>
                      <a:pt x="805" y="98"/>
                      <a:pt x="809" y="95"/>
                      <a:pt x="809" y="93"/>
                    </a:cubicBezTo>
                    <a:cubicBezTo>
                      <a:pt x="809" y="92"/>
                      <a:pt x="805" y="89"/>
                      <a:pt x="804" y="87"/>
                    </a:cubicBezTo>
                    <a:cubicBezTo>
                      <a:pt x="803" y="86"/>
                      <a:pt x="802" y="85"/>
                      <a:pt x="801" y="85"/>
                    </a:cubicBezTo>
                    <a:cubicBezTo>
                      <a:pt x="728" y="12"/>
                      <a:pt x="728" y="12"/>
                      <a:pt x="728" y="12"/>
                    </a:cubicBezTo>
                    <a:cubicBezTo>
                      <a:pt x="724" y="7"/>
                      <a:pt x="715" y="7"/>
                      <a:pt x="710" y="12"/>
                    </a:cubicBezTo>
                    <a:cubicBezTo>
                      <a:pt x="708" y="15"/>
                      <a:pt x="707" y="18"/>
                      <a:pt x="707" y="21"/>
                    </a:cubicBezTo>
                    <a:cubicBezTo>
                      <a:pt x="707" y="24"/>
                      <a:pt x="708" y="28"/>
                      <a:pt x="710" y="30"/>
                    </a:cubicBezTo>
                    <a:cubicBezTo>
                      <a:pt x="761" y="81"/>
                      <a:pt x="761" y="81"/>
                      <a:pt x="761" y="81"/>
                    </a:cubicBezTo>
                    <a:lnTo>
                      <a:pt x="22"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8"/>
              <p:cNvSpPr>
                <a:spLocks noEditPoints="1"/>
              </p:cNvSpPr>
              <p:nvPr userDrawn="1"/>
            </p:nvSpPr>
            <p:spPr bwMode="auto">
              <a:xfrm>
                <a:off x="8578788" y="1376388"/>
                <a:ext cx="89399" cy="88523"/>
              </a:xfrm>
              <a:custGeom>
                <a:avLst/>
                <a:gdLst>
                  <a:gd name="T0" fmla="*/ 21 w 43"/>
                  <a:gd name="T1" fmla="*/ 43 h 43"/>
                  <a:gd name="T2" fmla="*/ 0 w 43"/>
                  <a:gd name="T3" fmla="*/ 21 h 43"/>
                  <a:gd name="T4" fmla="*/ 21 w 43"/>
                  <a:gd name="T5" fmla="*/ 0 h 43"/>
                  <a:gd name="T6" fmla="*/ 43 w 43"/>
                  <a:gd name="T7" fmla="*/ 21 h 43"/>
                  <a:gd name="T8" fmla="*/ 21 w 43"/>
                  <a:gd name="T9" fmla="*/ 43 h 43"/>
                  <a:gd name="T10" fmla="*/ 21 w 43"/>
                  <a:gd name="T11" fmla="*/ 9 h 43"/>
                  <a:gd name="T12" fmla="*/ 9 w 43"/>
                  <a:gd name="T13" fmla="*/ 21 h 43"/>
                  <a:gd name="T14" fmla="*/ 21 w 43"/>
                  <a:gd name="T15" fmla="*/ 34 h 43"/>
                  <a:gd name="T16" fmla="*/ 34 w 43"/>
                  <a:gd name="T17" fmla="*/ 21 h 43"/>
                  <a:gd name="T18" fmla="*/ 21 w 43"/>
                  <a:gd name="T19"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1" y="43"/>
                    </a:moveTo>
                    <a:cubicBezTo>
                      <a:pt x="9" y="43"/>
                      <a:pt x="0" y="33"/>
                      <a:pt x="0" y="21"/>
                    </a:cubicBezTo>
                    <a:cubicBezTo>
                      <a:pt x="0" y="10"/>
                      <a:pt x="9" y="0"/>
                      <a:pt x="21" y="0"/>
                    </a:cubicBezTo>
                    <a:cubicBezTo>
                      <a:pt x="33" y="0"/>
                      <a:pt x="43" y="10"/>
                      <a:pt x="43" y="21"/>
                    </a:cubicBezTo>
                    <a:cubicBezTo>
                      <a:pt x="43" y="33"/>
                      <a:pt x="33" y="43"/>
                      <a:pt x="21" y="43"/>
                    </a:cubicBezTo>
                    <a:close/>
                    <a:moveTo>
                      <a:pt x="21" y="9"/>
                    </a:moveTo>
                    <a:cubicBezTo>
                      <a:pt x="14" y="9"/>
                      <a:pt x="9" y="14"/>
                      <a:pt x="9" y="21"/>
                    </a:cubicBezTo>
                    <a:cubicBezTo>
                      <a:pt x="9" y="28"/>
                      <a:pt x="14" y="34"/>
                      <a:pt x="21" y="34"/>
                    </a:cubicBezTo>
                    <a:cubicBezTo>
                      <a:pt x="28" y="34"/>
                      <a:pt x="34" y="28"/>
                      <a:pt x="34" y="21"/>
                    </a:cubicBezTo>
                    <a:cubicBezTo>
                      <a:pt x="34" y="14"/>
                      <a:pt x="28" y="9"/>
                      <a:pt x="21"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66" name="Small White Arrow"/>
            <p:cNvGrpSpPr/>
            <p:nvPr userDrawn="1"/>
          </p:nvGrpSpPr>
          <p:grpSpPr>
            <a:xfrm>
              <a:off x="9024032" y="1780020"/>
              <a:ext cx="1054386" cy="390026"/>
              <a:chOff x="9024032" y="1756773"/>
              <a:chExt cx="1054386" cy="390026"/>
            </a:xfrm>
          </p:grpSpPr>
          <p:sp>
            <p:nvSpPr>
              <p:cNvPr id="67" name="Freeform 12"/>
              <p:cNvSpPr>
                <a:spLocks noEditPoints="1"/>
              </p:cNvSpPr>
              <p:nvPr userDrawn="1"/>
            </p:nvSpPr>
            <p:spPr bwMode="auto">
              <a:xfrm>
                <a:off x="9127454" y="1906648"/>
                <a:ext cx="331303" cy="91152"/>
              </a:xfrm>
              <a:custGeom>
                <a:avLst/>
                <a:gdLst>
                  <a:gd name="T0" fmla="*/ 138 w 160"/>
                  <a:gd name="T1" fmla="*/ 44 h 44"/>
                  <a:gd name="T2" fmla="*/ 21 w 160"/>
                  <a:gd name="T3" fmla="*/ 44 h 44"/>
                  <a:gd name="T4" fmla="*/ 0 w 160"/>
                  <a:gd name="T5" fmla="*/ 22 h 44"/>
                  <a:gd name="T6" fmla="*/ 21 w 160"/>
                  <a:gd name="T7" fmla="*/ 0 h 44"/>
                  <a:gd name="T8" fmla="*/ 138 w 160"/>
                  <a:gd name="T9" fmla="*/ 0 h 44"/>
                  <a:gd name="T10" fmla="*/ 160 w 160"/>
                  <a:gd name="T11" fmla="*/ 22 h 44"/>
                  <a:gd name="T12" fmla="*/ 138 w 160"/>
                  <a:gd name="T13" fmla="*/ 44 h 44"/>
                  <a:gd name="T14" fmla="*/ 21 w 160"/>
                  <a:gd name="T15" fmla="*/ 9 h 44"/>
                  <a:gd name="T16" fmla="*/ 9 w 160"/>
                  <a:gd name="T17" fmla="*/ 22 h 44"/>
                  <a:gd name="T18" fmla="*/ 21 w 160"/>
                  <a:gd name="T19" fmla="*/ 35 h 44"/>
                  <a:gd name="T20" fmla="*/ 138 w 160"/>
                  <a:gd name="T21" fmla="*/ 35 h 44"/>
                  <a:gd name="T22" fmla="*/ 151 w 160"/>
                  <a:gd name="T23" fmla="*/ 22 h 44"/>
                  <a:gd name="T24" fmla="*/ 138 w 160"/>
                  <a:gd name="T25" fmla="*/ 9 h 44"/>
                  <a:gd name="T26" fmla="*/ 21 w 160"/>
                  <a:gd name="T27"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0" h="44">
                    <a:moveTo>
                      <a:pt x="138" y="44"/>
                    </a:moveTo>
                    <a:cubicBezTo>
                      <a:pt x="21" y="44"/>
                      <a:pt x="21" y="44"/>
                      <a:pt x="21" y="44"/>
                    </a:cubicBezTo>
                    <a:cubicBezTo>
                      <a:pt x="9" y="44"/>
                      <a:pt x="0" y="34"/>
                      <a:pt x="0" y="22"/>
                    </a:cubicBezTo>
                    <a:cubicBezTo>
                      <a:pt x="0" y="10"/>
                      <a:pt x="9" y="0"/>
                      <a:pt x="21" y="0"/>
                    </a:cubicBezTo>
                    <a:cubicBezTo>
                      <a:pt x="138" y="0"/>
                      <a:pt x="138" y="0"/>
                      <a:pt x="138" y="0"/>
                    </a:cubicBezTo>
                    <a:cubicBezTo>
                      <a:pt x="150" y="0"/>
                      <a:pt x="160" y="10"/>
                      <a:pt x="160" y="22"/>
                    </a:cubicBezTo>
                    <a:cubicBezTo>
                      <a:pt x="160" y="34"/>
                      <a:pt x="150" y="44"/>
                      <a:pt x="138" y="44"/>
                    </a:cubicBezTo>
                    <a:close/>
                    <a:moveTo>
                      <a:pt x="21" y="9"/>
                    </a:moveTo>
                    <a:cubicBezTo>
                      <a:pt x="14" y="9"/>
                      <a:pt x="9" y="15"/>
                      <a:pt x="9" y="22"/>
                    </a:cubicBezTo>
                    <a:cubicBezTo>
                      <a:pt x="9" y="29"/>
                      <a:pt x="14" y="35"/>
                      <a:pt x="21" y="35"/>
                    </a:cubicBezTo>
                    <a:cubicBezTo>
                      <a:pt x="138" y="35"/>
                      <a:pt x="138" y="35"/>
                      <a:pt x="138" y="35"/>
                    </a:cubicBezTo>
                    <a:cubicBezTo>
                      <a:pt x="145" y="35"/>
                      <a:pt x="151" y="29"/>
                      <a:pt x="151" y="22"/>
                    </a:cubicBezTo>
                    <a:cubicBezTo>
                      <a:pt x="151" y="15"/>
                      <a:pt x="145" y="9"/>
                      <a:pt x="138" y="9"/>
                    </a:cubicBezTo>
                    <a:lnTo>
                      <a:pt x="21"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13"/>
              <p:cNvSpPr>
                <a:spLocks noEditPoints="1"/>
              </p:cNvSpPr>
              <p:nvPr userDrawn="1"/>
            </p:nvSpPr>
            <p:spPr bwMode="auto">
              <a:xfrm>
                <a:off x="9475411" y="1756773"/>
                <a:ext cx="603007" cy="390026"/>
              </a:xfrm>
              <a:custGeom>
                <a:avLst/>
                <a:gdLst>
                  <a:gd name="T0" fmla="*/ 192 w 291"/>
                  <a:gd name="T1" fmla="*/ 188 h 188"/>
                  <a:gd name="T2" fmla="*/ 177 w 291"/>
                  <a:gd name="T3" fmla="*/ 182 h 188"/>
                  <a:gd name="T4" fmla="*/ 171 w 291"/>
                  <a:gd name="T5" fmla="*/ 166 h 188"/>
                  <a:gd name="T6" fmla="*/ 177 w 291"/>
                  <a:gd name="T7" fmla="*/ 151 h 188"/>
                  <a:gd name="T8" fmla="*/ 213 w 291"/>
                  <a:gd name="T9" fmla="*/ 116 h 188"/>
                  <a:gd name="T10" fmla="*/ 22 w 291"/>
                  <a:gd name="T11" fmla="*/ 116 h 188"/>
                  <a:gd name="T12" fmla="*/ 0 w 291"/>
                  <a:gd name="T13" fmla="*/ 94 h 188"/>
                  <a:gd name="T14" fmla="*/ 22 w 291"/>
                  <a:gd name="T15" fmla="*/ 73 h 188"/>
                  <a:gd name="T16" fmla="*/ 213 w 291"/>
                  <a:gd name="T17" fmla="*/ 73 h 188"/>
                  <a:gd name="T18" fmla="*/ 177 w 291"/>
                  <a:gd name="T19" fmla="*/ 37 h 188"/>
                  <a:gd name="T20" fmla="*/ 171 w 291"/>
                  <a:gd name="T21" fmla="*/ 22 h 188"/>
                  <a:gd name="T22" fmla="*/ 177 w 291"/>
                  <a:gd name="T23" fmla="*/ 6 h 188"/>
                  <a:gd name="T24" fmla="*/ 192 w 291"/>
                  <a:gd name="T25" fmla="*/ 0 h 188"/>
                  <a:gd name="T26" fmla="*/ 207 w 291"/>
                  <a:gd name="T27" fmla="*/ 6 h 188"/>
                  <a:gd name="T28" fmla="*/ 280 w 291"/>
                  <a:gd name="T29" fmla="*/ 79 h 188"/>
                  <a:gd name="T30" fmla="*/ 282 w 291"/>
                  <a:gd name="T31" fmla="*/ 81 h 188"/>
                  <a:gd name="T32" fmla="*/ 291 w 291"/>
                  <a:gd name="T33" fmla="*/ 94 h 188"/>
                  <a:gd name="T34" fmla="*/ 282 w 291"/>
                  <a:gd name="T35" fmla="*/ 107 h 188"/>
                  <a:gd name="T36" fmla="*/ 280 w 291"/>
                  <a:gd name="T37" fmla="*/ 109 h 188"/>
                  <a:gd name="T38" fmla="*/ 207 w 291"/>
                  <a:gd name="T39" fmla="*/ 182 h 188"/>
                  <a:gd name="T40" fmla="*/ 192 w 291"/>
                  <a:gd name="T41" fmla="*/ 188 h 188"/>
                  <a:gd name="T42" fmla="*/ 22 w 291"/>
                  <a:gd name="T43" fmla="*/ 81 h 188"/>
                  <a:gd name="T44" fmla="*/ 9 w 291"/>
                  <a:gd name="T45" fmla="*/ 94 h 188"/>
                  <a:gd name="T46" fmla="*/ 22 w 291"/>
                  <a:gd name="T47" fmla="*/ 107 h 188"/>
                  <a:gd name="T48" fmla="*/ 234 w 291"/>
                  <a:gd name="T49" fmla="*/ 107 h 188"/>
                  <a:gd name="T50" fmla="*/ 183 w 291"/>
                  <a:gd name="T51" fmla="*/ 158 h 188"/>
                  <a:gd name="T52" fmla="*/ 180 w 291"/>
                  <a:gd name="T53" fmla="*/ 166 h 188"/>
                  <a:gd name="T54" fmla="*/ 183 w 291"/>
                  <a:gd name="T55" fmla="*/ 175 h 188"/>
                  <a:gd name="T56" fmla="*/ 201 w 291"/>
                  <a:gd name="T57" fmla="*/ 175 h 188"/>
                  <a:gd name="T58" fmla="*/ 273 w 291"/>
                  <a:gd name="T59" fmla="*/ 103 h 188"/>
                  <a:gd name="T60" fmla="*/ 276 w 291"/>
                  <a:gd name="T61" fmla="*/ 100 h 188"/>
                  <a:gd name="T62" fmla="*/ 282 w 291"/>
                  <a:gd name="T63" fmla="*/ 94 h 188"/>
                  <a:gd name="T64" fmla="*/ 276 w 291"/>
                  <a:gd name="T65" fmla="*/ 88 h 188"/>
                  <a:gd name="T66" fmla="*/ 273 w 291"/>
                  <a:gd name="T67" fmla="*/ 85 h 188"/>
                  <a:gd name="T68" fmla="*/ 201 w 291"/>
                  <a:gd name="T69" fmla="*/ 13 h 188"/>
                  <a:gd name="T70" fmla="*/ 183 w 291"/>
                  <a:gd name="T71" fmla="*/ 13 h 188"/>
                  <a:gd name="T72" fmla="*/ 180 w 291"/>
                  <a:gd name="T73" fmla="*/ 22 h 188"/>
                  <a:gd name="T74" fmla="*/ 183 w 291"/>
                  <a:gd name="T75" fmla="*/ 31 h 188"/>
                  <a:gd name="T76" fmla="*/ 234 w 291"/>
                  <a:gd name="T77" fmla="*/ 81 h 188"/>
                  <a:gd name="T78" fmla="*/ 22 w 291"/>
                  <a:gd name="T79" fmla="*/ 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91" h="188">
                    <a:moveTo>
                      <a:pt x="192" y="188"/>
                    </a:moveTo>
                    <a:cubicBezTo>
                      <a:pt x="186" y="188"/>
                      <a:pt x="181" y="186"/>
                      <a:pt x="177" y="182"/>
                    </a:cubicBezTo>
                    <a:cubicBezTo>
                      <a:pt x="173" y="178"/>
                      <a:pt x="171" y="172"/>
                      <a:pt x="171" y="166"/>
                    </a:cubicBezTo>
                    <a:cubicBezTo>
                      <a:pt x="171" y="161"/>
                      <a:pt x="173" y="155"/>
                      <a:pt x="177" y="151"/>
                    </a:cubicBezTo>
                    <a:cubicBezTo>
                      <a:pt x="213" y="116"/>
                      <a:pt x="213" y="116"/>
                      <a:pt x="213" y="116"/>
                    </a:cubicBezTo>
                    <a:cubicBezTo>
                      <a:pt x="22" y="116"/>
                      <a:pt x="22" y="116"/>
                      <a:pt x="22" y="116"/>
                    </a:cubicBezTo>
                    <a:cubicBezTo>
                      <a:pt x="12" y="116"/>
                      <a:pt x="0" y="110"/>
                      <a:pt x="0" y="94"/>
                    </a:cubicBezTo>
                    <a:cubicBezTo>
                      <a:pt x="0" y="78"/>
                      <a:pt x="12" y="73"/>
                      <a:pt x="22" y="73"/>
                    </a:cubicBezTo>
                    <a:cubicBezTo>
                      <a:pt x="213" y="73"/>
                      <a:pt x="213" y="73"/>
                      <a:pt x="213" y="73"/>
                    </a:cubicBezTo>
                    <a:cubicBezTo>
                      <a:pt x="177" y="37"/>
                      <a:pt x="177" y="37"/>
                      <a:pt x="177" y="37"/>
                    </a:cubicBezTo>
                    <a:cubicBezTo>
                      <a:pt x="173" y="33"/>
                      <a:pt x="171" y="27"/>
                      <a:pt x="171" y="22"/>
                    </a:cubicBezTo>
                    <a:cubicBezTo>
                      <a:pt x="171" y="16"/>
                      <a:pt x="173" y="11"/>
                      <a:pt x="177" y="6"/>
                    </a:cubicBezTo>
                    <a:cubicBezTo>
                      <a:pt x="181" y="2"/>
                      <a:pt x="186" y="0"/>
                      <a:pt x="192" y="0"/>
                    </a:cubicBezTo>
                    <a:cubicBezTo>
                      <a:pt x="198" y="0"/>
                      <a:pt x="203" y="2"/>
                      <a:pt x="207" y="6"/>
                    </a:cubicBezTo>
                    <a:cubicBezTo>
                      <a:pt x="280" y="79"/>
                      <a:pt x="280" y="79"/>
                      <a:pt x="280" y="79"/>
                    </a:cubicBezTo>
                    <a:cubicBezTo>
                      <a:pt x="280" y="79"/>
                      <a:pt x="281" y="80"/>
                      <a:pt x="282" y="81"/>
                    </a:cubicBezTo>
                    <a:cubicBezTo>
                      <a:pt x="286" y="84"/>
                      <a:pt x="291" y="89"/>
                      <a:pt x="291" y="94"/>
                    </a:cubicBezTo>
                    <a:cubicBezTo>
                      <a:pt x="291" y="100"/>
                      <a:pt x="286" y="104"/>
                      <a:pt x="282" y="107"/>
                    </a:cubicBezTo>
                    <a:cubicBezTo>
                      <a:pt x="281" y="108"/>
                      <a:pt x="280" y="109"/>
                      <a:pt x="280" y="109"/>
                    </a:cubicBezTo>
                    <a:cubicBezTo>
                      <a:pt x="207" y="182"/>
                      <a:pt x="207" y="182"/>
                      <a:pt x="207" y="182"/>
                    </a:cubicBezTo>
                    <a:cubicBezTo>
                      <a:pt x="203" y="186"/>
                      <a:pt x="198" y="188"/>
                      <a:pt x="192" y="188"/>
                    </a:cubicBezTo>
                    <a:close/>
                    <a:moveTo>
                      <a:pt x="22" y="81"/>
                    </a:moveTo>
                    <a:cubicBezTo>
                      <a:pt x="17" y="81"/>
                      <a:pt x="9" y="83"/>
                      <a:pt x="9" y="94"/>
                    </a:cubicBezTo>
                    <a:cubicBezTo>
                      <a:pt x="9" y="105"/>
                      <a:pt x="17" y="107"/>
                      <a:pt x="22" y="107"/>
                    </a:cubicBezTo>
                    <a:cubicBezTo>
                      <a:pt x="234" y="107"/>
                      <a:pt x="234" y="107"/>
                      <a:pt x="234" y="107"/>
                    </a:cubicBezTo>
                    <a:cubicBezTo>
                      <a:pt x="183" y="158"/>
                      <a:pt x="183" y="158"/>
                      <a:pt x="183" y="158"/>
                    </a:cubicBezTo>
                    <a:cubicBezTo>
                      <a:pt x="181" y="160"/>
                      <a:pt x="180" y="163"/>
                      <a:pt x="180" y="166"/>
                    </a:cubicBezTo>
                    <a:cubicBezTo>
                      <a:pt x="180" y="170"/>
                      <a:pt x="181" y="173"/>
                      <a:pt x="183" y="175"/>
                    </a:cubicBezTo>
                    <a:cubicBezTo>
                      <a:pt x="188" y="180"/>
                      <a:pt x="196" y="180"/>
                      <a:pt x="201" y="175"/>
                    </a:cubicBezTo>
                    <a:cubicBezTo>
                      <a:pt x="273" y="103"/>
                      <a:pt x="273" y="103"/>
                      <a:pt x="273" y="103"/>
                    </a:cubicBezTo>
                    <a:cubicBezTo>
                      <a:pt x="274" y="102"/>
                      <a:pt x="275" y="101"/>
                      <a:pt x="276" y="100"/>
                    </a:cubicBezTo>
                    <a:cubicBezTo>
                      <a:pt x="278" y="99"/>
                      <a:pt x="282" y="95"/>
                      <a:pt x="282" y="94"/>
                    </a:cubicBezTo>
                    <a:cubicBezTo>
                      <a:pt x="282" y="93"/>
                      <a:pt x="278" y="89"/>
                      <a:pt x="276" y="88"/>
                    </a:cubicBezTo>
                    <a:cubicBezTo>
                      <a:pt x="275" y="87"/>
                      <a:pt x="274" y="86"/>
                      <a:pt x="273" y="85"/>
                    </a:cubicBezTo>
                    <a:cubicBezTo>
                      <a:pt x="201" y="13"/>
                      <a:pt x="201" y="13"/>
                      <a:pt x="201" y="13"/>
                    </a:cubicBezTo>
                    <a:cubicBezTo>
                      <a:pt x="196" y="8"/>
                      <a:pt x="188" y="8"/>
                      <a:pt x="183" y="13"/>
                    </a:cubicBezTo>
                    <a:cubicBezTo>
                      <a:pt x="181" y="15"/>
                      <a:pt x="180" y="18"/>
                      <a:pt x="180" y="22"/>
                    </a:cubicBezTo>
                    <a:cubicBezTo>
                      <a:pt x="180" y="25"/>
                      <a:pt x="181" y="28"/>
                      <a:pt x="183" y="31"/>
                    </a:cubicBezTo>
                    <a:cubicBezTo>
                      <a:pt x="234" y="81"/>
                      <a:pt x="234" y="81"/>
                      <a:pt x="234" y="81"/>
                    </a:cubicBezTo>
                    <a:lnTo>
                      <a:pt x="22"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14"/>
              <p:cNvSpPr>
                <a:spLocks noEditPoints="1"/>
              </p:cNvSpPr>
              <p:nvPr userDrawn="1"/>
            </p:nvSpPr>
            <p:spPr bwMode="auto">
              <a:xfrm>
                <a:off x="9024032" y="1906648"/>
                <a:ext cx="89399" cy="91152"/>
              </a:xfrm>
              <a:custGeom>
                <a:avLst/>
                <a:gdLst>
                  <a:gd name="T0" fmla="*/ 22 w 43"/>
                  <a:gd name="T1" fmla="*/ 44 h 44"/>
                  <a:gd name="T2" fmla="*/ 0 w 43"/>
                  <a:gd name="T3" fmla="*/ 22 h 44"/>
                  <a:gd name="T4" fmla="*/ 22 w 43"/>
                  <a:gd name="T5" fmla="*/ 0 h 44"/>
                  <a:gd name="T6" fmla="*/ 43 w 43"/>
                  <a:gd name="T7" fmla="*/ 22 h 44"/>
                  <a:gd name="T8" fmla="*/ 22 w 43"/>
                  <a:gd name="T9" fmla="*/ 44 h 44"/>
                  <a:gd name="T10" fmla="*/ 22 w 43"/>
                  <a:gd name="T11" fmla="*/ 9 h 44"/>
                  <a:gd name="T12" fmla="*/ 9 w 43"/>
                  <a:gd name="T13" fmla="*/ 22 h 44"/>
                  <a:gd name="T14" fmla="*/ 22 w 43"/>
                  <a:gd name="T15" fmla="*/ 35 h 44"/>
                  <a:gd name="T16" fmla="*/ 34 w 43"/>
                  <a:gd name="T17" fmla="*/ 22 h 44"/>
                  <a:gd name="T18" fmla="*/ 22 w 43"/>
                  <a:gd name="T19"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4">
                    <a:moveTo>
                      <a:pt x="22" y="44"/>
                    </a:moveTo>
                    <a:cubicBezTo>
                      <a:pt x="10" y="44"/>
                      <a:pt x="0" y="34"/>
                      <a:pt x="0" y="22"/>
                    </a:cubicBezTo>
                    <a:cubicBezTo>
                      <a:pt x="0" y="10"/>
                      <a:pt x="10" y="0"/>
                      <a:pt x="22" y="0"/>
                    </a:cubicBezTo>
                    <a:cubicBezTo>
                      <a:pt x="33" y="0"/>
                      <a:pt x="43" y="10"/>
                      <a:pt x="43" y="22"/>
                    </a:cubicBezTo>
                    <a:cubicBezTo>
                      <a:pt x="43" y="34"/>
                      <a:pt x="33" y="44"/>
                      <a:pt x="22" y="44"/>
                    </a:cubicBezTo>
                    <a:close/>
                    <a:moveTo>
                      <a:pt x="22" y="9"/>
                    </a:moveTo>
                    <a:cubicBezTo>
                      <a:pt x="15" y="9"/>
                      <a:pt x="9" y="15"/>
                      <a:pt x="9" y="22"/>
                    </a:cubicBezTo>
                    <a:cubicBezTo>
                      <a:pt x="9" y="29"/>
                      <a:pt x="15" y="35"/>
                      <a:pt x="22" y="35"/>
                    </a:cubicBezTo>
                    <a:cubicBezTo>
                      <a:pt x="29" y="35"/>
                      <a:pt x="34" y="29"/>
                      <a:pt x="34" y="22"/>
                    </a:cubicBezTo>
                    <a:cubicBezTo>
                      <a:pt x="34" y="15"/>
                      <a:pt x="29" y="9"/>
                      <a:pt x="22"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74" name="spaceman"/>
          <p:cNvGrpSpPr/>
          <p:nvPr userDrawn="1"/>
        </p:nvGrpSpPr>
        <p:grpSpPr>
          <a:xfrm rot="21402827">
            <a:off x="10761289" y="3979769"/>
            <a:ext cx="977433" cy="1700309"/>
            <a:chOff x="10831129" y="421994"/>
            <a:chExt cx="977433" cy="1700309"/>
          </a:xfrm>
        </p:grpSpPr>
        <p:sp>
          <p:nvSpPr>
            <p:cNvPr id="75" name="Freeform 21"/>
            <p:cNvSpPr>
              <a:spLocks/>
            </p:cNvSpPr>
            <p:nvPr userDrawn="1"/>
          </p:nvSpPr>
          <p:spPr bwMode="auto">
            <a:xfrm>
              <a:off x="10891558" y="1560317"/>
              <a:ext cx="586913" cy="561986"/>
            </a:xfrm>
            <a:custGeom>
              <a:avLst/>
              <a:gdLst>
                <a:gd name="T0" fmla="*/ 35 w 329"/>
                <a:gd name="T1" fmla="*/ 315 h 315"/>
                <a:gd name="T2" fmla="*/ 31 w 329"/>
                <a:gd name="T3" fmla="*/ 308 h 315"/>
                <a:gd name="T4" fmla="*/ 74 w 329"/>
                <a:gd name="T5" fmla="*/ 136 h 315"/>
                <a:gd name="T6" fmla="*/ 121 w 329"/>
                <a:gd name="T7" fmla="*/ 85 h 315"/>
                <a:gd name="T8" fmla="*/ 85 w 329"/>
                <a:gd name="T9" fmla="*/ 70 h 315"/>
                <a:gd name="T10" fmla="*/ 75 w 329"/>
                <a:gd name="T11" fmla="*/ 69 h 315"/>
                <a:gd name="T12" fmla="*/ 83 w 329"/>
                <a:gd name="T13" fmla="*/ 62 h 315"/>
                <a:gd name="T14" fmla="*/ 208 w 329"/>
                <a:gd name="T15" fmla="*/ 21 h 315"/>
                <a:gd name="T16" fmla="*/ 204 w 329"/>
                <a:gd name="T17" fmla="*/ 29 h 315"/>
                <a:gd name="T18" fmla="*/ 96 w 329"/>
                <a:gd name="T19" fmla="*/ 63 h 315"/>
                <a:gd name="T20" fmla="*/ 130 w 329"/>
                <a:gd name="T21" fmla="*/ 83 h 315"/>
                <a:gd name="T22" fmla="*/ 79 w 329"/>
                <a:gd name="T23" fmla="*/ 143 h 315"/>
                <a:gd name="T24" fmla="*/ 34 w 329"/>
                <a:gd name="T25" fmla="*/ 296 h 315"/>
                <a:gd name="T26" fmla="*/ 171 w 329"/>
                <a:gd name="T27" fmla="*/ 185 h 315"/>
                <a:gd name="T28" fmla="*/ 210 w 329"/>
                <a:gd name="T29" fmla="*/ 190 h 315"/>
                <a:gd name="T30" fmla="*/ 214 w 329"/>
                <a:gd name="T31" fmla="*/ 201 h 315"/>
                <a:gd name="T32" fmla="*/ 194 w 329"/>
                <a:gd name="T33" fmla="*/ 226 h 315"/>
                <a:gd name="T34" fmla="*/ 179 w 329"/>
                <a:gd name="T35" fmla="*/ 286 h 315"/>
                <a:gd name="T36" fmla="*/ 203 w 329"/>
                <a:gd name="T37" fmla="*/ 258 h 315"/>
                <a:gd name="T38" fmla="*/ 219 w 329"/>
                <a:gd name="T39" fmla="*/ 250 h 315"/>
                <a:gd name="T40" fmla="*/ 270 w 329"/>
                <a:gd name="T41" fmla="*/ 223 h 315"/>
                <a:gd name="T42" fmla="*/ 318 w 329"/>
                <a:gd name="T43" fmla="*/ 148 h 315"/>
                <a:gd name="T44" fmla="*/ 304 w 329"/>
                <a:gd name="T45" fmla="*/ 85 h 315"/>
                <a:gd name="T46" fmla="*/ 311 w 329"/>
                <a:gd name="T47" fmla="*/ 80 h 315"/>
                <a:gd name="T48" fmla="*/ 326 w 329"/>
                <a:gd name="T49" fmla="*/ 149 h 315"/>
                <a:gd name="T50" fmla="*/ 275 w 329"/>
                <a:gd name="T51" fmla="*/ 230 h 315"/>
                <a:gd name="T52" fmla="*/ 223 w 329"/>
                <a:gd name="T53" fmla="*/ 258 h 315"/>
                <a:gd name="T54" fmla="*/ 207 w 329"/>
                <a:gd name="T55" fmla="*/ 266 h 315"/>
                <a:gd name="T56" fmla="*/ 184 w 329"/>
                <a:gd name="T57" fmla="*/ 297 h 315"/>
                <a:gd name="T58" fmla="*/ 182 w 329"/>
                <a:gd name="T59" fmla="*/ 308 h 315"/>
                <a:gd name="T60" fmla="*/ 176 w 329"/>
                <a:gd name="T61" fmla="*/ 299 h 315"/>
                <a:gd name="T62" fmla="*/ 189 w 329"/>
                <a:gd name="T63" fmla="*/ 220 h 315"/>
                <a:gd name="T64" fmla="*/ 205 w 329"/>
                <a:gd name="T65" fmla="*/ 200 h 315"/>
                <a:gd name="T66" fmla="*/ 204 w 329"/>
                <a:gd name="T67" fmla="*/ 196 h 315"/>
                <a:gd name="T68" fmla="*/ 173 w 329"/>
                <a:gd name="T69" fmla="*/ 193 h 315"/>
                <a:gd name="T70" fmla="*/ 39 w 329"/>
                <a:gd name="T71" fmla="*/ 307 h 315"/>
                <a:gd name="T72" fmla="*/ 35 w 329"/>
                <a:gd name="T73" fmla="*/ 315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9" h="315">
                  <a:moveTo>
                    <a:pt x="35" y="315"/>
                  </a:moveTo>
                  <a:cubicBezTo>
                    <a:pt x="31" y="308"/>
                    <a:pt x="31" y="308"/>
                    <a:pt x="31" y="308"/>
                  </a:cubicBezTo>
                  <a:cubicBezTo>
                    <a:pt x="8" y="269"/>
                    <a:pt x="0" y="188"/>
                    <a:pt x="74" y="136"/>
                  </a:cubicBezTo>
                  <a:cubicBezTo>
                    <a:pt x="118" y="106"/>
                    <a:pt x="123" y="91"/>
                    <a:pt x="121" y="85"/>
                  </a:cubicBezTo>
                  <a:cubicBezTo>
                    <a:pt x="119" y="75"/>
                    <a:pt x="93" y="71"/>
                    <a:pt x="85" y="70"/>
                  </a:cubicBezTo>
                  <a:cubicBezTo>
                    <a:pt x="75" y="69"/>
                    <a:pt x="75" y="69"/>
                    <a:pt x="75" y="69"/>
                  </a:cubicBezTo>
                  <a:cubicBezTo>
                    <a:pt x="83" y="62"/>
                    <a:pt x="83" y="62"/>
                    <a:pt x="83" y="62"/>
                  </a:cubicBezTo>
                  <a:cubicBezTo>
                    <a:pt x="86" y="60"/>
                    <a:pt x="158" y="0"/>
                    <a:pt x="208" y="21"/>
                  </a:cubicBezTo>
                  <a:cubicBezTo>
                    <a:pt x="204" y="29"/>
                    <a:pt x="204" y="29"/>
                    <a:pt x="204" y="29"/>
                  </a:cubicBezTo>
                  <a:cubicBezTo>
                    <a:pt x="168" y="14"/>
                    <a:pt x="115" y="48"/>
                    <a:pt x="96" y="63"/>
                  </a:cubicBezTo>
                  <a:cubicBezTo>
                    <a:pt x="112" y="66"/>
                    <a:pt x="127" y="71"/>
                    <a:pt x="130" y="83"/>
                  </a:cubicBezTo>
                  <a:cubicBezTo>
                    <a:pt x="133" y="98"/>
                    <a:pt x="117" y="117"/>
                    <a:pt x="79" y="143"/>
                  </a:cubicBezTo>
                  <a:cubicBezTo>
                    <a:pt x="14" y="188"/>
                    <a:pt x="17" y="257"/>
                    <a:pt x="34" y="296"/>
                  </a:cubicBezTo>
                  <a:cubicBezTo>
                    <a:pt x="67" y="231"/>
                    <a:pt x="126" y="193"/>
                    <a:pt x="171" y="185"/>
                  </a:cubicBezTo>
                  <a:cubicBezTo>
                    <a:pt x="189" y="182"/>
                    <a:pt x="203" y="183"/>
                    <a:pt x="210" y="190"/>
                  </a:cubicBezTo>
                  <a:cubicBezTo>
                    <a:pt x="213" y="193"/>
                    <a:pt x="214" y="197"/>
                    <a:pt x="214" y="201"/>
                  </a:cubicBezTo>
                  <a:cubicBezTo>
                    <a:pt x="213" y="208"/>
                    <a:pt x="207" y="216"/>
                    <a:pt x="194" y="226"/>
                  </a:cubicBezTo>
                  <a:cubicBezTo>
                    <a:pt x="168" y="248"/>
                    <a:pt x="173" y="273"/>
                    <a:pt x="179" y="286"/>
                  </a:cubicBezTo>
                  <a:cubicBezTo>
                    <a:pt x="182" y="277"/>
                    <a:pt x="189" y="265"/>
                    <a:pt x="203" y="258"/>
                  </a:cubicBezTo>
                  <a:cubicBezTo>
                    <a:pt x="207" y="256"/>
                    <a:pt x="213" y="253"/>
                    <a:pt x="219" y="250"/>
                  </a:cubicBezTo>
                  <a:cubicBezTo>
                    <a:pt x="236" y="242"/>
                    <a:pt x="260" y="231"/>
                    <a:pt x="270" y="223"/>
                  </a:cubicBezTo>
                  <a:cubicBezTo>
                    <a:pt x="299" y="203"/>
                    <a:pt x="314" y="180"/>
                    <a:pt x="318" y="148"/>
                  </a:cubicBezTo>
                  <a:cubicBezTo>
                    <a:pt x="320" y="125"/>
                    <a:pt x="316" y="104"/>
                    <a:pt x="304" y="85"/>
                  </a:cubicBezTo>
                  <a:cubicBezTo>
                    <a:pt x="311" y="80"/>
                    <a:pt x="311" y="80"/>
                    <a:pt x="311" y="80"/>
                  </a:cubicBezTo>
                  <a:cubicBezTo>
                    <a:pt x="324" y="101"/>
                    <a:pt x="329" y="124"/>
                    <a:pt x="326" y="149"/>
                  </a:cubicBezTo>
                  <a:cubicBezTo>
                    <a:pt x="322" y="183"/>
                    <a:pt x="306" y="209"/>
                    <a:pt x="275" y="230"/>
                  </a:cubicBezTo>
                  <a:cubicBezTo>
                    <a:pt x="264" y="238"/>
                    <a:pt x="241" y="249"/>
                    <a:pt x="223" y="258"/>
                  </a:cubicBezTo>
                  <a:cubicBezTo>
                    <a:pt x="216" y="261"/>
                    <a:pt x="211" y="264"/>
                    <a:pt x="207" y="266"/>
                  </a:cubicBezTo>
                  <a:cubicBezTo>
                    <a:pt x="188" y="275"/>
                    <a:pt x="184" y="297"/>
                    <a:pt x="184" y="297"/>
                  </a:cubicBezTo>
                  <a:cubicBezTo>
                    <a:pt x="182" y="308"/>
                    <a:pt x="182" y="308"/>
                    <a:pt x="182" y="308"/>
                  </a:cubicBezTo>
                  <a:cubicBezTo>
                    <a:pt x="176" y="299"/>
                    <a:pt x="176" y="299"/>
                    <a:pt x="176" y="299"/>
                  </a:cubicBezTo>
                  <a:cubicBezTo>
                    <a:pt x="176" y="299"/>
                    <a:pt x="145" y="255"/>
                    <a:pt x="189" y="220"/>
                  </a:cubicBezTo>
                  <a:cubicBezTo>
                    <a:pt x="202" y="209"/>
                    <a:pt x="205" y="203"/>
                    <a:pt x="205" y="200"/>
                  </a:cubicBezTo>
                  <a:cubicBezTo>
                    <a:pt x="205" y="199"/>
                    <a:pt x="205" y="197"/>
                    <a:pt x="204" y="196"/>
                  </a:cubicBezTo>
                  <a:cubicBezTo>
                    <a:pt x="200" y="193"/>
                    <a:pt x="191" y="190"/>
                    <a:pt x="173" y="193"/>
                  </a:cubicBezTo>
                  <a:cubicBezTo>
                    <a:pt x="139" y="200"/>
                    <a:pt x="73" y="231"/>
                    <a:pt x="39" y="307"/>
                  </a:cubicBezTo>
                  <a:lnTo>
                    <a:pt x="35" y="315"/>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p>
          </p:txBody>
        </p:sp>
        <p:sp>
          <p:nvSpPr>
            <p:cNvPr id="76" name="Freeform 22"/>
            <p:cNvSpPr>
              <a:spLocks/>
            </p:cNvSpPr>
            <p:nvPr userDrawn="1"/>
          </p:nvSpPr>
          <p:spPr bwMode="auto">
            <a:xfrm>
              <a:off x="10831129" y="1332199"/>
              <a:ext cx="351242" cy="435086"/>
            </a:xfrm>
            <a:custGeom>
              <a:avLst/>
              <a:gdLst>
                <a:gd name="T0" fmla="*/ 55 w 197"/>
                <a:gd name="T1" fmla="*/ 244 h 244"/>
                <a:gd name="T2" fmla="*/ 48 w 197"/>
                <a:gd name="T3" fmla="*/ 240 h 244"/>
                <a:gd name="T4" fmla="*/ 16 w 197"/>
                <a:gd name="T5" fmla="*/ 135 h 244"/>
                <a:gd name="T6" fmla="*/ 65 w 197"/>
                <a:gd name="T7" fmla="*/ 75 h 244"/>
                <a:gd name="T8" fmla="*/ 87 w 197"/>
                <a:gd name="T9" fmla="*/ 48 h 244"/>
                <a:gd name="T10" fmla="*/ 52 w 197"/>
                <a:gd name="T11" fmla="*/ 38 h 244"/>
                <a:gd name="T12" fmla="*/ 43 w 197"/>
                <a:gd name="T13" fmla="*/ 38 h 244"/>
                <a:gd name="T14" fmla="*/ 48 w 197"/>
                <a:gd name="T15" fmla="*/ 31 h 244"/>
                <a:gd name="T16" fmla="*/ 93 w 197"/>
                <a:gd name="T17" fmla="*/ 0 h 244"/>
                <a:gd name="T18" fmla="*/ 95 w 197"/>
                <a:gd name="T19" fmla="*/ 9 h 244"/>
                <a:gd name="T20" fmla="*/ 61 w 197"/>
                <a:gd name="T21" fmla="*/ 29 h 244"/>
                <a:gd name="T22" fmla="*/ 95 w 197"/>
                <a:gd name="T23" fmla="*/ 45 h 244"/>
                <a:gd name="T24" fmla="*/ 70 w 197"/>
                <a:gd name="T25" fmla="*/ 82 h 244"/>
                <a:gd name="T26" fmla="*/ 24 w 197"/>
                <a:gd name="T27" fmla="*/ 138 h 244"/>
                <a:gd name="T28" fmla="*/ 46 w 197"/>
                <a:gd name="T29" fmla="*/ 228 h 244"/>
                <a:gd name="T30" fmla="*/ 120 w 197"/>
                <a:gd name="T31" fmla="*/ 155 h 244"/>
                <a:gd name="T32" fmla="*/ 150 w 197"/>
                <a:gd name="T33" fmla="*/ 138 h 244"/>
                <a:gd name="T34" fmla="*/ 167 w 197"/>
                <a:gd name="T35" fmla="*/ 123 h 244"/>
                <a:gd name="T36" fmla="*/ 182 w 197"/>
                <a:gd name="T37" fmla="*/ 58 h 244"/>
                <a:gd name="T38" fmla="*/ 191 w 197"/>
                <a:gd name="T39" fmla="*/ 56 h 244"/>
                <a:gd name="T40" fmla="*/ 174 w 197"/>
                <a:gd name="T41" fmla="*/ 128 h 244"/>
                <a:gd name="T42" fmla="*/ 154 w 197"/>
                <a:gd name="T43" fmla="*/ 145 h 244"/>
                <a:gd name="T44" fmla="*/ 124 w 197"/>
                <a:gd name="T45" fmla="*/ 163 h 244"/>
                <a:gd name="T46" fmla="*/ 54 w 197"/>
                <a:gd name="T47" fmla="*/ 236 h 244"/>
                <a:gd name="T48" fmla="*/ 55 w 197"/>
                <a:gd name="T49" fmla="*/ 24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7" h="244">
                  <a:moveTo>
                    <a:pt x="55" y="244"/>
                  </a:moveTo>
                  <a:cubicBezTo>
                    <a:pt x="48" y="240"/>
                    <a:pt x="48" y="240"/>
                    <a:pt x="48" y="240"/>
                  </a:cubicBezTo>
                  <a:cubicBezTo>
                    <a:pt x="15" y="221"/>
                    <a:pt x="0" y="173"/>
                    <a:pt x="16" y="135"/>
                  </a:cubicBezTo>
                  <a:cubicBezTo>
                    <a:pt x="30" y="102"/>
                    <a:pt x="53" y="84"/>
                    <a:pt x="65" y="75"/>
                  </a:cubicBezTo>
                  <a:cubicBezTo>
                    <a:pt x="81" y="64"/>
                    <a:pt x="89" y="54"/>
                    <a:pt x="87" y="48"/>
                  </a:cubicBezTo>
                  <a:cubicBezTo>
                    <a:pt x="85" y="41"/>
                    <a:pt x="69" y="36"/>
                    <a:pt x="52" y="38"/>
                  </a:cubicBezTo>
                  <a:cubicBezTo>
                    <a:pt x="43" y="38"/>
                    <a:pt x="43" y="38"/>
                    <a:pt x="43" y="38"/>
                  </a:cubicBezTo>
                  <a:cubicBezTo>
                    <a:pt x="48" y="31"/>
                    <a:pt x="48" y="31"/>
                    <a:pt x="48" y="31"/>
                  </a:cubicBezTo>
                  <a:cubicBezTo>
                    <a:pt x="59" y="15"/>
                    <a:pt x="74" y="4"/>
                    <a:pt x="93" y="0"/>
                  </a:cubicBezTo>
                  <a:cubicBezTo>
                    <a:pt x="95" y="9"/>
                    <a:pt x="95" y="9"/>
                    <a:pt x="95" y="9"/>
                  </a:cubicBezTo>
                  <a:cubicBezTo>
                    <a:pt x="81" y="12"/>
                    <a:pt x="70" y="18"/>
                    <a:pt x="61" y="29"/>
                  </a:cubicBezTo>
                  <a:cubicBezTo>
                    <a:pt x="76" y="29"/>
                    <a:pt x="91" y="34"/>
                    <a:pt x="95" y="45"/>
                  </a:cubicBezTo>
                  <a:cubicBezTo>
                    <a:pt x="99" y="56"/>
                    <a:pt x="91" y="68"/>
                    <a:pt x="70" y="82"/>
                  </a:cubicBezTo>
                  <a:cubicBezTo>
                    <a:pt x="58" y="90"/>
                    <a:pt x="37" y="108"/>
                    <a:pt x="24" y="138"/>
                  </a:cubicBezTo>
                  <a:cubicBezTo>
                    <a:pt x="11" y="169"/>
                    <a:pt x="21" y="209"/>
                    <a:pt x="46" y="228"/>
                  </a:cubicBezTo>
                  <a:cubicBezTo>
                    <a:pt x="49" y="193"/>
                    <a:pt x="86" y="173"/>
                    <a:pt x="120" y="155"/>
                  </a:cubicBezTo>
                  <a:cubicBezTo>
                    <a:pt x="131" y="149"/>
                    <a:pt x="141" y="144"/>
                    <a:pt x="150" y="138"/>
                  </a:cubicBezTo>
                  <a:cubicBezTo>
                    <a:pt x="157" y="134"/>
                    <a:pt x="161" y="130"/>
                    <a:pt x="167" y="123"/>
                  </a:cubicBezTo>
                  <a:cubicBezTo>
                    <a:pt x="181" y="105"/>
                    <a:pt x="188" y="80"/>
                    <a:pt x="182" y="58"/>
                  </a:cubicBezTo>
                  <a:cubicBezTo>
                    <a:pt x="191" y="56"/>
                    <a:pt x="191" y="56"/>
                    <a:pt x="191" y="56"/>
                  </a:cubicBezTo>
                  <a:cubicBezTo>
                    <a:pt x="197" y="81"/>
                    <a:pt x="190" y="108"/>
                    <a:pt x="174" y="128"/>
                  </a:cubicBezTo>
                  <a:cubicBezTo>
                    <a:pt x="167" y="136"/>
                    <a:pt x="162" y="140"/>
                    <a:pt x="154" y="145"/>
                  </a:cubicBezTo>
                  <a:cubicBezTo>
                    <a:pt x="145" y="151"/>
                    <a:pt x="135" y="157"/>
                    <a:pt x="124" y="163"/>
                  </a:cubicBezTo>
                  <a:cubicBezTo>
                    <a:pt x="88" y="181"/>
                    <a:pt x="52" y="201"/>
                    <a:pt x="54" y="236"/>
                  </a:cubicBezTo>
                  <a:lnTo>
                    <a:pt x="55" y="244"/>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p>
          </p:txBody>
        </p:sp>
        <p:sp>
          <p:nvSpPr>
            <p:cNvPr id="77" name="Freeform 19"/>
            <p:cNvSpPr>
              <a:spLocks noEditPoints="1"/>
            </p:cNvSpPr>
            <p:nvPr userDrawn="1"/>
          </p:nvSpPr>
          <p:spPr bwMode="auto">
            <a:xfrm>
              <a:off x="11496600" y="732445"/>
              <a:ext cx="90643" cy="83844"/>
            </a:xfrm>
            <a:custGeom>
              <a:avLst/>
              <a:gdLst>
                <a:gd name="T0" fmla="*/ 24 w 51"/>
                <a:gd name="T1" fmla="*/ 47 h 47"/>
                <a:gd name="T2" fmla="*/ 15 w 51"/>
                <a:gd name="T3" fmla="*/ 44 h 47"/>
                <a:gd name="T4" fmla="*/ 2 w 51"/>
                <a:gd name="T5" fmla="*/ 31 h 47"/>
                <a:gd name="T6" fmla="*/ 3 w 51"/>
                <a:gd name="T7" fmla="*/ 14 h 47"/>
                <a:gd name="T8" fmla="*/ 24 w 51"/>
                <a:gd name="T9" fmla="*/ 0 h 47"/>
                <a:gd name="T10" fmla="*/ 34 w 51"/>
                <a:gd name="T11" fmla="*/ 2 h 47"/>
                <a:gd name="T12" fmla="*/ 46 w 51"/>
                <a:gd name="T13" fmla="*/ 33 h 47"/>
                <a:gd name="T14" fmla="*/ 24 w 51"/>
                <a:gd name="T15" fmla="*/ 47 h 47"/>
                <a:gd name="T16" fmla="*/ 24 w 51"/>
                <a:gd name="T17" fmla="*/ 6 h 47"/>
                <a:gd name="T18" fmla="*/ 8 w 51"/>
                <a:gd name="T19" fmla="*/ 16 h 47"/>
                <a:gd name="T20" fmla="*/ 8 w 51"/>
                <a:gd name="T21" fmla="*/ 29 h 47"/>
                <a:gd name="T22" fmla="*/ 17 w 51"/>
                <a:gd name="T23" fmla="*/ 39 h 47"/>
                <a:gd name="T24" fmla="*/ 24 w 51"/>
                <a:gd name="T25" fmla="*/ 41 h 47"/>
                <a:gd name="T26" fmla="*/ 40 w 51"/>
                <a:gd name="T27" fmla="*/ 30 h 47"/>
                <a:gd name="T28" fmla="*/ 32 w 51"/>
                <a:gd name="T29" fmla="*/ 7 h 47"/>
                <a:gd name="T30" fmla="*/ 24 w 51"/>
                <a:gd name="T31" fmla="*/ 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1" h="47">
                  <a:moveTo>
                    <a:pt x="24" y="47"/>
                  </a:moveTo>
                  <a:cubicBezTo>
                    <a:pt x="21" y="47"/>
                    <a:pt x="18" y="46"/>
                    <a:pt x="15" y="44"/>
                  </a:cubicBezTo>
                  <a:cubicBezTo>
                    <a:pt x="9" y="42"/>
                    <a:pt x="5" y="37"/>
                    <a:pt x="2" y="31"/>
                  </a:cubicBezTo>
                  <a:cubicBezTo>
                    <a:pt x="0" y="26"/>
                    <a:pt x="0" y="19"/>
                    <a:pt x="3" y="14"/>
                  </a:cubicBezTo>
                  <a:cubicBezTo>
                    <a:pt x="7" y="5"/>
                    <a:pt x="15" y="0"/>
                    <a:pt x="24" y="0"/>
                  </a:cubicBezTo>
                  <a:cubicBezTo>
                    <a:pt x="28" y="0"/>
                    <a:pt x="31" y="1"/>
                    <a:pt x="34" y="2"/>
                  </a:cubicBezTo>
                  <a:cubicBezTo>
                    <a:pt x="46" y="7"/>
                    <a:pt x="51" y="21"/>
                    <a:pt x="46" y="33"/>
                  </a:cubicBezTo>
                  <a:cubicBezTo>
                    <a:pt x="42" y="41"/>
                    <a:pt x="33" y="47"/>
                    <a:pt x="24" y="47"/>
                  </a:cubicBezTo>
                  <a:close/>
                  <a:moveTo>
                    <a:pt x="24" y="6"/>
                  </a:moveTo>
                  <a:cubicBezTo>
                    <a:pt x="17" y="6"/>
                    <a:pt x="11" y="10"/>
                    <a:pt x="8" y="16"/>
                  </a:cubicBezTo>
                  <a:cubicBezTo>
                    <a:pt x="6" y="20"/>
                    <a:pt x="6" y="25"/>
                    <a:pt x="8" y="29"/>
                  </a:cubicBezTo>
                  <a:cubicBezTo>
                    <a:pt x="9" y="34"/>
                    <a:pt x="13" y="37"/>
                    <a:pt x="17" y="39"/>
                  </a:cubicBezTo>
                  <a:cubicBezTo>
                    <a:pt x="19" y="40"/>
                    <a:pt x="22" y="41"/>
                    <a:pt x="24" y="41"/>
                  </a:cubicBezTo>
                  <a:cubicBezTo>
                    <a:pt x="31" y="41"/>
                    <a:pt x="37" y="37"/>
                    <a:pt x="40" y="30"/>
                  </a:cubicBezTo>
                  <a:cubicBezTo>
                    <a:pt x="44" y="22"/>
                    <a:pt x="40" y="11"/>
                    <a:pt x="32" y="7"/>
                  </a:cubicBezTo>
                  <a:cubicBezTo>
                    <a:pt x="29" y="6"/>
                    <a:pt x="27" y="6"/>
                    <a:pt x="24"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Freeform 20"/>
            <p:cNvSpPr>
              <a:spLocks noEditPoints="1"/>
            </p:cNvSpPr>
            <p:nvPr userDrawn="1"/>
          </p:nvSpPr>
          <p:spPr bwMode="auto">
            <a:xfrm>
              <a:off x="10991265" y="421994"/>
              <a:ext cx="817297" cy="1300725"/>
            </a:xfrm>
            <a:custGeom>
              <a:avLst/>
              <a:gdLst>
                <a:gd name="T0" fmla="*/ 145 w 458"/>
                <a:gd name="T1" fmla="*/ 676 h 729"/>
                <a:gd name="T2" fmla="*/ 203 w 458"/>
                <a:gd name="T3" fmla="*/ 575 h 729"/>
                <a:gd name="T4" fmla="*/ 178 w 458"/>
                <a:gd name="T5" fmla="*/ 383 h 729"/>
                <a:gd name="T6" fmla="*/ 119 w 458"/>
                <a:gd name="T7" fmla="*/ 559 h 729"/>
                <a:gd name="T8" fmla="*/ 4 w 458"/>
                <a:gd name="T9" fmla="*/ 524 h 729"/>
                <a:gd name="T10" fmla="*/ 88 w 458"/>
                <a:gd name="T11" fmla="*/ 422 h 729"/>
                <a:gd name="T12" fmla="*/ 163 w 458"/>
                <a:gd name="T13" fmla="*/ 283 h 729"/>
                <a:gd name="T14" fmla="*/ 186 w 458"/>
                <a:gd name="T15" fmla="*/ 245 h 729"/>
                <a:gd name="T16" fmla="*/ 160 w 458"/>
                <a:gd name="T17" fmla="*/ 31 h 729"/>
                <a:gd name="T18" fmla="*/ 255 w 458"/>
                <a:gd name="T19" fmla="*/ 74 h 729"/>
                <a:gd name="T20" fmla="*/ 187 w 458"/>
                <a:gd name="T21" fmla="*/ 163 h 729"/>
                <a:gd name="T22" fmla="*/ 265 w 458"/>
                <a:gd name="T23" fmla="*/ 184 h 729"/>
                <a:gd name="T24" fmla="*/ 347 w 458"/>
                <a:gd name="T25" fmla="*/ 221 h 729"/>
                <a:gd name="T26" fmla="*/ 388 w 458"/>
                <a:gd name="T27" fmla="*/ 294 h 729"/>
                <a:gd name="T28" fmla="*/ 409 w 458"/>
                <a:gd name="T29" fmla="*/ 486 h 729"/>
                <a:gd name="T30" fmla="*/ 380 w 458"/>
                <a:gd name="T31" fmla="*/ 387 h 729"/>
                <a:gd name="T32" fmla="*/ 344 w 458"/>
                <a:gd name="T33" fmla="*/ 355 h 729"/>
                <a:gd name="T34" fmla="*/ 319 w 458"/>
                <a:gd name="T35" fmla="*/ 392 h 729"/>
                <a:gd name="T36" fmla="*/ 262 w 458"/>
                <a:gd name="T37" fmla="*/ 715 h 729"/>
                <a:gd name="T38" fmla="*/ 274 w 458"/>
                <a:gd name="T39" fmla="*/ 412 h 729"/>
                <a:gd name="T40" fmla="*/ 207 w 458"/>
                <a:gd name="T41" fmla="*/ 583 h 729"/>
                <a:gd name="T42" fmla="*/ 153 w 458"/>
                <a:gd name="T43" fmla="*/ 667 h 729"/>
                <a:gd name="T44" fmla="*/ 235 w 458"/>
                <a:gd name="T45" fmla="*/ 720 h 729"/>
                <a:gd name="T46" fmla="*/ 263 w 458"/>
                <a:gd name="T47" fmla="*/ 606 h 729"/>
                <a:gd name="T48" fmla="*/ 311 w 458"/>
                <a:gd name="T49" fmla="*/ 389 h 729"/>
                <a:gd name="T50" fmla="*/ 333 w 458"/>
                <a:gd name="T51" fmla="*/ 360 h 729"/>
                <a:gd name="T52" fmla="*/ 346 w 458"/>
                <a:gd name="T53" fmla="*/ 312 h 729"/>
                <a:gd name="T54" fmla="*/ 389 w 458"/>
                <a:gd name="T55" fmla="*/ 390 h 729"/>
                <a:gd name="T56" fmla="*/ 359 w 458"/>
                <a:gd name="T57" fmla="*/ 441 h 729"/>
                <a:gd name="T58" fmla="*/ 445 w 458"/>
                <a:gd name="T59" fmla="*/ 428 h 729"/>
                <a:gd name="T60" fmla="*/ 418 w 458"/>
                <a:gd name="T61" fmla="*/ 391 h 729"/>
                <a:gd name="T62" fmla="*/ 345 w 458"/>
                <a:gd name="T63" fmla="*/ 279 h 729"/>
                <a:gd name="T64" fmla="*/ 331 w 458"/>
                <a:gd name="T65" fmla="*/ 240 h 729"/>
                <a:gd name="T66" fmla="*/ 321 w 458"/>
                <a:gd name="T67" fmla="*/ 170 h 729"/>
                <a:gd name="T68" fmla="*/ 263 w 458"/>
                <a:gd name="T69" fmla="*/ 207 h 729"/>
                <a:gd name="T70" fmla="*/ 226 w 458"/>
                <a:gd name="T71" fmla="*/ 223 h 729"/>
                <a:gd name="T72" fmla="*/ 179 w 458"/>
                <a:gd name="T73" fmla="*/ 166 h 729"/>
                <a:gd name="T74" fmla="*/ 199 w 458"/>
                <a:gd name="T75" fmla="*/ 95 h 729"/>
                <a:gd name="T76" fmla="*/ 225 w 458"/>
                <a:gd name="T77" fmla="*/ 13 h 729"/>
                <a:gd name="T78" fmla="*/ 171 w 458"/>
                <a:gd name="T79" fmla="*/ 76 h 729"/>
                <a:gd name="T80" fmla="*/ 151 w 458"/>
                <a:gd name="T81" fmla="*/ 176 h 729"/>
                <a:gd name="T82" fmla="*/ 196 w 458"/>
                <a:gd name="T83" fmla="*/ 247 h 729"/>
                <a:gd name="T84" fmla="*/ 171 w 458"/>
                <a:gd name="T85" fmla="*/ 285 h 729"/>
                <a:gd name="T86" fmla="*/ 164 w 458"/>
                <a:gd name="T87" fmla="*/ 333 h 729"/>
                <a:gd name="T88" fmla="*/ 92 w 458"/>
                <a:gd name="T89" fmla="*/ 430 h 729"/>
                <a:gd name="T90" fmla="*/ 12 w 458"/>
                <a:gd name="T91" fmla="*/ 510 h 729"/>
                <a:gd name="T92" fmla="*/ 94 w 458"/>
                <a:gd name="T93" fmla="*/ 563 h 729"/>
                <a:gd name="T94" fmla="*/ 131 w 458"/>
                <a:gd name="T95" fmla="*/ 510 h 729"/>
                <a:gd name="T96" fmla="*/ 134 w 458"/>
                <a:gd name="T97" fmla="*/ 448 h 729"/>
                <a:gd name="T98" fmla="*/ 182 w 458"/>
                <a:gd name="T99" fmla="*/ 373 h 729"/>
                <a:gd name="T100" fmla="*/ 277 w 458"/>
                <a:gd name="T101" fmla="*/ 405 h 7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58" h="729">
                  <a:moveTo>
                    <a:pt x="235" y="729"/>
                  </a:moveTo>
                  <a:cubicBezTo>
                    <a:pt x="224" y="729"/>
                    <a:pt x="212" y="726"/>
                    <a:pt x="199" y="719"/>
                  </a:cubicBezTo>
                  <a:cubicBezTo>
                    <a:pt x="167" y="705"/>
                    <a:pt x="149" y="691"/>
                    <a:pt x="145" y="676"/>
                  </a:cubicBezTo>
                  <a:cubicBezTo>
                    <a:pt x="143" y="669"/>
                    <a:pt x="145" y="664"/>
                    <a:pt x="146" y="662"/>
                  </a:cubicBezTo>
                  <a:cubicBezTo>
                    <a:pt x="147" y="660"/>
                    <a:pt x="154" y="645"/>
                    <a:pt x="168" y="614"/>
                  </a:cubicBezTo>
                  <a:cubicBezTo>
                    <a:pt x="181" y="584"/>
                    <a:pt x="197" y="577"/>
                    <a:pt x="203" y="575"/>
                  </a:cubicBezTo>
                  <a:cubicBezTo>
                    <a:pt x="209" y="559"/>
                    <a:pt x="249" y="457"/>
                    <a:pt x="264" y="416"/>
                  </a:cubicBezTo>
                  <a:cubicBezTo>
                    <a:pt x="246" y="418"/>
                    <a:pt x="229" y="415"/>
                    <a:pt x="213" y="408"/>
                  </a:cubicBezTo>
                  <a:cubicBezTo>
                    <a:pt x="198" y="401"/>
                    <a:pt x="188" y="395"/>
                    <a:pt x="178" y="383"/>
                  </a:cubicBezTo>
                  <a:cubicBezTo>
                    <a:pt x="160" y="415"/>
                    <a:pt x="148" y="439"/>
                    <a:pt x="143" y="449"/>
                  </a:cubicBezTo>
                  <a:cubicBezTo>
                    <a:pt x="155" y="464"/>
                    <a:pt x="145" y="498"/>
                    <a:pt x="139" y="513"/>
                  </a:cubicBezTo>
                  <a:cubicBezTo>
                    <a:pt x="132" y="534"/>
                    <a:pt x="121" y="556"/>
                    <a:pt x="119" y="559"/>
                  </a:cubicBezTo>
                  <a:cubicBezTo>
                    <a:pt x="118" y="561"/>
                    <a:pt x="113" y="571"/>
                    <a:pt x="94" y="571"/>
                  </a:cubicBezTo>
                  <a:cubicBezTo>
                    <a:pt x="81" y="571"/>
                    <a:pt x="63" y="566"/>
                    <a:pt x="42" y="557"/>
                  </a:cubicBezTo>
                  <a:cubicBezTo>
                    <a:pt x="21" y="547"/>
                    <a:pt x="8" y="536"/>
                    <a:pt x="4" y="524"/>
                  </a:cubicBezTo>
                  <a:cubicBezTo>
                    <a:pt x="0" y="514"/>
                    <a:pt x="4" y="507"/>
                    <a:pt x="4" y="506"/>
                  </a:cubicBezTo>
                  <a:cubicBezTo>
                    <a:pt x="4" y="505"/>
                    <a:pt x="14" y="486"/>
                    <a:pt x="29" y="464"/>
                  </a:cubicBezTo>
                  <a:cubicBezTo>
                    <a:pt x="53" y="428"/>
                    <a:pt x="80" y="422"/>
                    <a:pt x="88" y="422"/>
                  </a:cubicBezTo>
                  <a:cubicBezTo>
                    <a:pt x="102" y="401"/>
                    <a:pt x="118" y="381"/>
                    <a:pt x="131" y="364"/>
                  </a:cubicBezTo>
                  <a:cubicBezTo>
                    <a:pt x="142" y="350"/>
                    <a:pt x="151" y="338"/>
                    <a:pt x="156" y="330"/>
                  </a:cubicBezTo>
                  <a:cubicBezTo>
                    <a:pt x="155" y="314"/>
                    <a:pt x="157" y="297"/>
                    <a:pt x="163" y="283"/>
                  </a:cubicBezTo>
                  <a:cubicBezTo>
                    <a:pt x="163" y="282"/>
                    <a:pt x="163" y="281"/>
                    <a:pt x="164" y="279"/>
                  </a:cubicBezTo>
                  <a:cubicBezTo>
                    <a:pt x="164" y="279"/>
                    <a:pt x="164" y="278"/>
                    <a:pt x="164" y="278"/>
                  </a:cubicBezTo>
                  <a:cubicBezTo>
                    <a:pt x="167" y="272"/>
                    <a:pt x="174" y="259"/>
                    <a:pt x="186" y="245"/>
                  </a:cubicBezTo>
                  <a:cubicBezTo>
                    <a:pt x="172" y="232"/>
                    <a:pt x="154" y="211"/>
                    <a:pt x="143" y="179"/>
                  </a:cubicBezTo>
                  <a:cubicBezTo>
                    <a:pt x="127" y="134"/>
                    <a:pt x="151" y="93"/>
                    <a:pt x="162" y="78"/>
                  </a:cubicBezTo>
                  <a:cubicBezTo>
                    <a:pt x="154" y="64"/>
                    <a:pt x="153" y="46"/>
                    <a:pt x="160" y="31"/>
                  </a:cubicBezTo>
                  <a:cubicBezTo>
                    <a:pt x="168" y="12"/>
                    <a:pt x="187" y="0"/>
                    <a:pt x="207" y="0"/>
                  </a:cubicBezTo>
                  <a:cubicBezTo>
                    <a:pt x="215" y="0"/>
                    <a:pt x="222" y="2"/>
                    <a:pt x="229" y="5"/>
                  </a:cubicBezTo>
                  <a:cubicBezTo>
                    <a:pt x="255" y="17"/>
                    <a:pt x="267" y="48"/>
                    <a:pt x="255" y="74"/>
                  </a:cubicBezTo>
                  <a:cubicBezTo>
                    <a:pt x="247" y="93"/>
                    <a:pt x="228" y="105"/>
                    <a:pt x="207" y="105"/>
                  </a:cubicBezTo>
                  <a:cubicBezTo>
                    <a:pt x="205" y="105"/>
                    <a:pt x="202" y="105"/>
                    <a:pt x="200" y="104"/>
                  </a:cubicBezTo>
                  <a:cubicBezTo>
                    <a:pt x="195" y="112"/>
                    <a:pt x="178" y="138"/>
                    <a:pt x="187" y="163"/>
                  </a:cubicBezTo>
                  <a:cubicBezTo>
                    <a:pt x="198" y="193"/>
                    <a:pt x="218" y="210"/>
                    <a:pt x="224" y="214"/>
                  </a:cubicBezTo>
                  <a:cubicBezTo>
                    <a:pt x="237" y="207"/>
                    <a:pt x="248" y="203"/>
                    <a:pt x="256" y="201"/>
                  </a:cubicBezTo>
                  <a:cubicBezTo>
                    <a:pt x="258" y="197"/>
                    <a:pt x="263" y="189"/>
                    <a:pt x="265" y="184"/>
                  </a:cubicBezTo>
                  <a:cubicBezTo>
                    <a:pt x="275" y="167"/>
                    <a:pt x="290" y="158"/>
                    <a:pt x="306" y="158"/>
                  </a:cubicBezTo>
                  <a:cubicBezTo>
                    <a:pt x="312" y="158"/>
                    <a:pt x="319" y="159"/>
                    <a:pt x="325" y="162"/>
                  </a:cubicBezTo>
                  <a:cubicBezTo>
                    <a:pt x="347" y="172"/>
                    <a:pt x="356" y="195"/>
                    <a:pt x="347" y="221"/>
                  </a:cubicBezTo>
                  <a:cubicBezTo>
                    <a:pt x="346" y="226"/>
                    <a:pt x="342" y="235"/>
                    <a:pt x="340" y="239"/>
                  </a:cubicBezTo>
                  <a:cubicBezTo>
                    <a:pt x="346" y="250"/>
                    <a:pt x="350" y="261"/>
                    <a:pt x="352" y="273"/>
                  </a:cubicBezTo>
                  <a:cubicBezTo>
                    <a:pt x="365" y="278"/>
                    <a:pt x="377" y="285"/>
                    <a:pt x="388" y="294"/>
                  </a:cubicBezTo>
                  <a:cubicBezTo>
                    <a:pt x="426" y="323"/>
                    <a:pt x="427" y="370"/>
                    <a:pt x="426" y="388"/>
                  </a:cubicBezTo>
                  <a:cubicBezTo>
                    <a:pt x="441" y="396"/>
                    <a:pt x="451" y="410"/>
                    <a:pt x="454" y="427"/>
                  </a:cubicBezTo>
                  <a:cubicBezTo>
                    <a:pt x="458" y="456"/>
                    <a:pt x="438" y="482"/>
                    <a:pt x="409" y="486"/>
                  </a:cubicBezTo>
                  <a:cubicBezTo>
                    <a:pt x="407" y="487"/>
                    <a:pt x="404" y="487"/>
                    <a:pt x="402" y="487"/>
                  </a:cubicBezTo>
                  <a:cubicBezTo>
                    <a:pt x="376" y="487"/>
                    <a:pt x="354" y="468"/>
                    <a:pt x="350" y="442"/>
                  </a:cubicBezTo>
                  <a:cubicBezTo>
                    <a:pt x="347" y="419"/>
                    <a:pt x="359" y="397"/>
                    <a:pt x="380" y="387"/>
                  </a:cubicBezTo>
                  <a:cubicBezTo>
                    <a:pt x="381" y="378"/>
                    <a:pt x="380" y="347"/>
                    <a:pt x="359" y="331"/>
                  </a:cubicBezTo>
                  <a:cubicBezTo>
                    <a:pt x="357" y="329"/>
                    <a:pt x="355" y="328"/>
                    <a:pt x="353" y="326"/>
                  </a:cubicBezTo>
                  <a:cubicBezTo>
                    <a:pt x="351" y="339"/>
                    <a:pt x="347" y="349"/>
                    <a:pt x="344" y="355"/>
                  </a:cubicBezTo>
                  <a:cubicBezTo>
                    <a:pt x="344" y="355"/>
                    <a:pt x="344" y="355"/>
                    <a:pt x="344" y="355"/>
                  </a:cubicBezTo>
                  <a:cubicBezTo>
                    <a:pt x="343" y="359"/>
                    <a:pt x="343" y="359"/>
                    <a:pt x="343" y="359"/>
                  </a:cubicBezTo>
                  <a:cubicBezTo>
                    <a:pt x="337" y="372"/>
                    <a:pt x="329" y="383"/>
                    <a:pt x="319" y="392"/>
                  </a:cubicBezTo>
                  <a:cubicBezTo>
                    <a:pt x="316" y="407"/>
                    <a:pt x="296" y="530"/>
                    <a:pt x="271" y="603"/>
                  </a:cubicBezTo>
                  <a:cubicBezTo>
                    <a:pt x="277" y="610"/>
                    <a:pt x="287" y="630"/>
                    <a:pt x="277" y="669"/>
                  </a:cubicBezTo>
                  <a:cubicBezTo>
                    <a:pt x="270" y="693"/>
                    <a:pt x="262" y="714"/>
                    <a:pt x="262" y="715"/>
                  </a:cubicBezTo>
                  <a:cubicBezTo>
                    <a:pt x="261" y="715"/>
                    <a:pt x="256" y="729"/>
                    <a:pt x="235" y="729"/>
                  </a:cubicBezTo>
                  <a:close/>
                  <a:moveTo>
                    <a:pt x="277" y="405"/>
                  </a:moveTo>
                  <a:cubicBezTo>
                    <a:pt x="274" y="412"/>
                    <a:pt x="274" y="412"/>
                    <a:pt x="274" y="412"/>
                  </a:cubicBezTo>
                  <a:cubicBezTo>
                    <a:pt x="261" y="450"/>
                    <a:pt x="211" y="579"/>
                    <a:pt x="210" y="580"/>
                  </a:cubicBezTo>
                  <a:cubicBezTo>
                    <a:pt x="209" y="582"/>
                    <a:pt x="209" y="582"/>
                    <a:pt x="209" y="582"/>
                  </a:cubicBezTo>
                  <a:cubicBezTo>
                    <a:pt x="207" y="583"/>
                    <a:pt x="207" y="583"/>
                    <a:pt x="207" y="583"/>
                  </a:cubicBezTo>
                  <a:cubicBezTo>
                    <a:pt x="207" y="583"/>
                    <a:pt x="190" y="585"/>
                    <a:pt x="176" y="618"/>
                  </a:cubicBezTo>
                  <a:cubicBezTo>
                    <a:pt x="161" y="650"/>
                    <a:pt x="154" y="666"/>
                    <a:pt x="154" y="666"/>
                  </a:cubicBezTo>
                  <a:cubicBezTo>
                    <a:pt x="153" y="667"/>
                    <a:pt x="153" y="667"/>
                    <a:pt x="153" y="667"/>
                  </a:cubicBezTo>
                  <a:cubicBezTo>
                    <a:pt x="154" y="667"/>
                    <a:pt x="152" y="669"/>
                    <a:pt x="154" y="674"/>
                  </a:cubicBezTo>
                  <a:cubicBezTo>
                    <a:pt x="156" y="681"/>
                    <a:pt x="165" y="695"/>
                    <a:pt x="202" y="711"/>
                  </a:cubicBezTo>
                  <a:cubicBezTo>
                    <a:pt x="215" y="717"/>
                    <a:pt x="226" y="720"/>
                    <a:pt x="235" y="720"/>
                  </a:cubicBezTo>
                  <a:cubicBezTo>
                    <a:pt x="250" y="720"/>
                    <a:pt x="253" y="712"/>
                    <a:pt x="254" y="711"/>
                  </a:cubicBezTo>
                  <a:cubicBezTo>
                    <a:pt x="254" y="711"/>
                    <a:pt x="262" y="691"/>
                    <a:pt x="269" y="666"/>
                  </a:cubicBezTo>
                  <a:cubicBezTo>
                    <a:pt x="279" y="628"/>
                    <a:pt x="267" y="611"/>
                    <a:pt x="263" y="606"/>
                  </a:cubicBezTo>
                  <a:cubicBezTo>
                    <a:pt x="261" y="604"/>
                    <a:pt x="261" y="604"/>
                    <a:pt x="261" y="604"/>
                  </a:cubicBezTo>
                  <a:cubicBezTo>
                    <a:pt x="262" y="602"/>
                    <a:pt x="262" y="602"/>
                    <a:pt x="262" y="602"/>
                  </a:cubicBezTo>
                  <a:cubicBezTo>
                    <a:pt x="289" y="526"/>
                    <a:pt x="310" y="390"/>
                    <a:pt x="311" y="389"/>
                  </a:cubicBezTo>
                  <a:cubicBezTo>
                    <a:pt x="311" y="387"/>
                    <a:pt x="311" y="387"/>
                    <a:pt x="311" y="387"/>
                  </a:cubicBezTo>
                  <a:cubicBezTo>
                    <a:pt x="312" y="386"/>
                    <a:pt x="312" y="386"/>
                    <a:pt x="312" y="386"/>
                  </a:cubicBezTo>
                  <a:cubicBezTo>
                    <a:pt x="321" y="379"/>
                    <a:pt x="328" y="370"/>
                    <a:pt x="333" y="360"/>
                  </a:cubicBezTo>
                  <a:cubicBezTo>
                    <a:pt x="335" y="356"/>
                    <a:pt x="335" y="356"/>
                    <a:pt x="335" y="356"/>
                  </a:cubicBezTo>
                  <a:cubicBezTo>
                    <a:pt x="337" y="351"/>
                    <a:pt x="343" y="337"/>
                    <a:pt x="345" y="318"/>
                  </a:cubicBezTo>
                  <a:cubicBezTo>
                    <a:pt x="346" y="312"/>
                    <a:pt x="346" y="312"/>
                    <a:pt x="346" y="312"/>
                  </a:cubicBezTo>
                  <a:cubicBezTo>
                    <a:pt x="352" y="315"/>
                    <a:pt x="352" y="315"/>
                    <a:pt x="352" y="315"/>
                  </a:cubicBezTo>
                  <a:cubicBezTo>
                    <a:pt x="356" y="318"/>
                    <a:pt x="361" y="321"/>
                    <a:pt x="364" y="324"/>
                  </a:cubicBezTo>
                  <a:cubicBezTo>
                    <a:pt x="393" y="346"/>
                    <a:pt x="389" y="389"/>
                    <a:pt x="389" y="390"/>
                  </a:cubicBezTo>
                  <a:cubicBezTo>
                    <a:pt x="388" y="393"/>
                    <a:pt x="388" y="393"/>
                    <a:pt x="388" y="393"/>
                  </a:cubicBezTo>
                  <a:cubicBezTo>
                    <a:pt x="386" y="394"/>
                    <a:pt x="386" y="394"/>
                    <a:pt x="386" y="394"/>
                  </a:cubicBezTo>
                  <a:cubicBezTo>
                    <a:pt x="367" y="401"/>
                    <a:pt x="356" y="421"/>
                    <a:pt x="359" y="441"/>
                  </a:cubicBezTo>
                  <a:cubicBezTo>
                    <a:pt x="362" y="462"/>
                    <a:pt x="380" y="478"/>
                    <a:pt x="402" y="478"/>
                  </a:cubicBezTo>
                  <a:cubicBezTo>
                    <a:pt x="404" y="478"/>
                    <a:pt x="406" y="478"/>
                    <a:pt x="408" y="478"/>
                  </a:cubicBezTo>
                  <a:cubicBezTo>
                    <a:pt x="432" y="474"/>
                    <a:pt x="448" y="452"/>
                    <a:pt x="445" y="428"/>
                  </a:cubicBezTo>
                  <a:cubicBezTo>
                    <a:pt x="443" y="414"/>
                    <a:pt x="434" y="401"/>
                    <a:pt x="420" y="395"/>
                  </a:cubicBezTo>
                  <a:cubicBezTo>
                    <a:pt x="417" y="394"/>
                    <a:pt x="417" y="394"/>
                    <a:pt x="417" y="394"/>
                  </a:cubicBezTo>
                  <a:cubicBezTo>
                    <a:pt x="418" y="391"/>
                    <a:pt x="418" y="391"/>
                    <a:pt x="418" y="391"/>
                  </a:cubicBezTo>
                  <a:cubicBezTo>
                    <a:pt x="419" y="377"/>
                    <a:pt x="419" y="329"/>
                    <a:pt x="383" y="300"/>
                  </a:cubicBezTo>
                  <a:cubicBezTo>
                    <a:pt x="371" y="292"/>
                    <a:pt x="359" y="285"/>
                    <a:pt x="347" y="280"/>
                  </a:cubicBezTo>
                  <a:cubicBezTo>
                    <a:pt x="345" y="279"/>
                    <a:pt x="345" y="279"/>
                    <a:pt x="345" y="279"/>
                  </a:cubicBezTo>
                  <a:cubicBezTo>
                    <a:pt x="344" y="277"/>
                    <a:pt x="344" y="277"/>
                    <a:pt x="344" y="277"/>
                  </a:cubicBezTo>
                  <a:cubicBezTo>
                    <a:pt x="341" y="261"/>
                    <a:pt x="336" y="249"/>
                    <a:pt x="332" y="241"/>
                  </a:cubicBezTo>
                  <a:cubicBezTo>
                    <a:pt x="331" y="240"/>
                    <a:pt x="331" y="240"/>
                    <a:pt x="331" y="240"/>
                  </a:cubicBezTo>
                  <a:cubicBezTo>
                    <a:pt x="332" y="238"/>
                    <a:pt x="332" y="238"/>
                    <a:pt x="332" y="238"/>
                  </a:cubicBezTo>
                  <a:cubicBezTo>
                    <a:pt x="333" y="234"/>
                    <a:pt x="337" y="224"/>
                    <a:pt x="339" y="218"/>
                  </a:cubicBezTo>
                  <a:cubicBezTo>
                    <a:pt x="347" y="197"/>
                    <a:pt x="340" y="178"/>
                    <a:pt x="321" y="170"/>
                  </a:cubicBezTo>
                  <a:cubicBezTo>
                    <a:pt x="316" y="167"/>
                    <a:pt x="311" y="166"/>
                    <a:pt x="306" y="166"/>
                  </a:cubicBezTo>
                  <a:cubicBezTo>
                    <a:pt x="293" y="166"/>
                    <a:pt x="281" y="174"/>
                    <a:pt x="273" y="188"/>
                  </a:cubicBezTo>
                  <a:cubicBezTo>
                    <a:pt x="270" y="194"/>
                    <a:pt x="264" y="204"/>
                    <a:pt x="263" y="207"/>
                  </a:cubicBezTo>
                  <a:cubicBezTo>
                    <a:pt x="262" y="208"/>
                    <a:pt x="262" y="208"/>
                    <a:pt x="262" y="208"/>
                  </a:cubicBezTo>
                  <a:cubicBezTo>
                    <a:pt x="260" y="209"/>
                    <a:pt x="260" y="209"/>
                    <a:pt x="260" y="209"/>
                  </a:cubicBezTo>
                  <a:cubicBezTo>
                    <a:pt x="252" y="211"/>
                    <a:pt x="240" y="215"/>
                    <a:pt x="226" y="223"/>
                  </a:cubicBezTo>
                  <a:cubicBezTo>
                    <a:pt x="223" y="224"/>
                    <a:pt x="223" y="224"/>
                    <a:pt x="223" y="224"/>
                  </a:cubicBezTo>
                  <a:cubicBezTo>
                    <a:pt x="221" y="223"/>
                    <a:pt x="221" y="223"/>
                    <a:pt x="221" y="223"/>
                  </a:cubicBezTo>
                  <a:cubicBezTo>
                    <a:pt x="220" y="222"/>
                    <a:pt x="193" y="205"/>
                    <a:pt x="179" y="166"/>
                  </a:cubicBezTo>
                  <a:cubicBezTo>
                    <a:pt x="167" y="132"/>
                    <a:pt x="193" y="98"/>
                    <a:pt x="195" y="97"/>
                  </a:cubicBezTo>
                  <a:cubicBezTo>
                    <a:pt x="196" y="95"/>
                    <a:pt x="196" y="95"/>
                    <a:pt x="196" y="95"/>
                  </a:cubicBezTo>
                  <a:cubicBezTo>
                    <a:pt x="199" y="95"/>
                    <a:pt x="199" y="95"/>
                    <a:pt x="199" y="95"/>
                  </a:cubicBezTo>
                  <a:cubicBezTo>
                    <a:pt x="202" y="96"/>
                    <a:pt x="204" y="96"/>
                    <a:pt x="207" y="96"/>
                  </a:cubicBezTo>
                  <a:cubicBezTo>
                    <a:pt x="224" y="96"/>
                    <a:pt x="240" y="86"/>
                    <a:pt x="247" y="71"/>
                  </a:cubicBezTo>
                  <a:cubicBezTo>
                    <a:pt x="257" y="49"/>
                    <a:pt x="247" y="23"/>
                    <a:pt x="225" y="13"/>
                  </a:cubicBezTo>
                  <a:cubicBezTo>
                    <a:pt x="220" y="10"/>
                    <a:pt x="214" y="9"/>
                    <a:pt x="207" y="9"/>
                  </a:cubicBezTo>
                  <a:cubicBezTo>
                    <a:pt x="190" y="9"/>
                    <a:pt x="175" y="19"/>
                    <a:pt x="168" y="35"/>
                  </a:cubicBezTo>
                  <a:cubicBezTo>
                    <a:pt x="161" y="48"/>
                    <a:pt x="163" y="64"/>
                    <a:pt x="171" y="76"/>
                  </a:cubicBezTo>
                  <a:cubicBezTo>
                    <a:pt x="172" y="79"/>
                    <a:pt x="172" y="79"/>
                    <a:pt x="172" y="79"/>
                  </a:cubicBezTo>
                  <a:cubicBezTo>
                    <a:pt x="170" y="81"/>
                    <a:pt x="170" y="81"/>
                    <a:pt x="170" y="81"/>
                  </a:cubicBezTo>
                  <a:cubicBezTo>
                    <a:pt x="162" y="92"/>
                    <a:pt x="135" y="132"/>
                    <a:pt x="151" y="176"/>
                  </a:cubicBezTo>
                  <a:cubicBezTo>
                    <a:pt x="163" y="209"/>
                    <a:pt x="182" y="229"/>
                    <a:pt x="195" y="241"/>
                  </a:cubicBezTo>
                  <a:cubicBezTo>
                    <a:pt x="199" y="244"/>
                    <a:pt x="199" y="244"/>
                    <a:pt x="199" y="244"/>
                  </a:cubicBezTo>
                  <a:cubicBezTo>
                    <a:pt x="196" y="247"/>
                    <a:pt x="196" y="247"/>
                    <a:pt x="196" y="247"/>
                  </a:cubicBezTo>
                  <a:cubicBezTo>
                    <a:pt x="182" y="262"/>
                    <a:pt x="175" y="276"/>
                    <a:pt x="172" y="282"/>
                  </a:cubicBezTo>
                  <a:cubicBezTo>
                    <a:pt x="172" y="282"/>
                    <a:pt x="172" y="282"/>
                    <a:pt x="172" y="282"/>
                  </a:cubicBezTo>
                  <a:cubicBezTo>
                    <a:pt x="171" y="284"/>
                    <a:pt x="171" y="285"/>
                    <a:pt x="171" y="285"/>
                  </a:cubicBezTo>
                  <a:cubicBezTo>
                    <a:pt x="165" y="300"/>
                    <a:pt x="163" y="315"/>
                    <a:pt x="165" y="330"/>
                  </a:cubicBezTo>
                  <a:cubicBezTo>
                    <a:pt x="165" y="332"/>
                    <a:pt x="165" y="332"/>
                    <a:pt x="165" y="332"/>
                  </a:cubicBezTo>
                  <a:cubicBezTo>
                    <a:pt x="164" y="333"/>
                    <a:pt x="164" y="333"/>
                    <a:pt x="164" y="333"/>
                  </a:cubicBezTo>
                  <a:cubicBezTo>
                    <a:pt x="159" y="341"/>
                    <a:pt x="150" y="354"/>
                    <a:pt x="138" y="369"/>
                  </a:cubicBezTo>
                  <a:cubicBezTo>
                    <a:pt x="125" y="386"/>
                    <a:pt x="108" y="408"/>
                    <a:pt x="94" y="428"/>
                  </a:cubicBezTo>
                  <a:cubicBezTo>
                    <a:pt x="92" y="430"/>
                    <a:pt x="92" y="430"/>
                    <a:pt x="92" y="430"/>
                  </a:cubicBezTo>
                  <a:cubicBezTo>
                    <a:pt x="90" y="430"/>
                    <a:pt x="90" y="430"/>
                    <a:pt x="90" y="430"/>
                  </a:cubicBezTo>
                  <a:cubicBezTo>
                    <a:pt x="89" y="430"/>
                    <a:pt x="62" y="431"/>
                    <a:pt x="36" y="469"/>
                  </a:cubicBezTo>
                  <a:cubicBezTo>
                    <a:pt x="22" y="490"/>
                    <a:pt x="12" y="510"/>
                    <a:pt x="12" y="510"/>
                  </a:cubicBezTo>
                  <a:cubicBezTo>
                    <a:pt x="12" y="510"/>
                    <a:pt x="10" y="515"/>
                    <a:pt x="12" y="521"/>
                  </a:cubicBezTo>
                  <a:cubicBezTo>
                    <a:pt x="15" y="528"/>
                    <a:pt x="22" y="538"/>
                    <a:pt x="45" y="549"/>
                  </a:cubicBezTo>
                  <a:cubicBezTo>
                    <a:pt x="66" y="558"/>
                    <a:pt x="82" y="563"/>
                    <a:pt x="94" y="563"/>
                  </a:cubicBezTo>
                  <a:cubicBezTo>
                    <a:pt x="109" y="563"/>
                    <a:pt x="111" y="556"/>
                    <a:pt x="111" y="556"/>
                  </a:cubicBezTo>
                  <a:cubicBezTo>
                    <a:pt x="112" y="555"/>
                    <a:pt x="112" y="555"/>
                    <a:pt x="112" y="555"/>
                  </a:cubicBezTo>
                  <a:cubicBezTo>
                    <a:pt x="112" y="555"/>
                    <a:pt x="123" y="532"/>
                    <a:pt x="131" y="510"/>
                  </a:cubicBezTo>
                  <a:cubicBezTo>
                    <a:pt x="141" y="482"/>
                    <a:pt x="143" y="460"/>
                    <a:pt x="135" y="453"/>
                  </a:cubicBezTo>
                  <a:cubicBezTo>
                    <a:pt x="133" y="451"/>
                    <a:pt x="133" y="451"/>
                    <a:pt x="133" y="451"/>
                  </a:cubicBezTo>
                  <a:cubicBezTo>
                    <a:pt x="134" y="448"/>
                    <a:pt x="134" y="448"/>
                    <a:pt x="134" y="448"/>
                  </a:cubicBezTo>
                  <a:cubicBezTo>
                    <a:pt x="138" y="440"/>
                    <a:pt x="152" y="411"/>
                    <a:pt x="174" y="373"/>
                  </a:cubicBezTo>
                  <a:cubicBezTo>
                    <a:pt x="178" y="368"/>
                    <a:pt x="178" y="368"/>
                    <a:pt x="178" y="368"/>
                  </a:cubicBezTo>
                  <a:cubicBezTo>
                    <a:pt x="182" y="373"/>
                    <a:pt x="182" y="373"/>
                    <a:pt x="182" y="373"/>
                  </a:cubicBezTo>
                  <a:cubicBezTo>
                    <a:pt x="191" y="387"/>
                    <a:pt x="201" y="393"/>
                    <a:pt x="217" y="400"/>
                  </a:cubicBezTo>
                  <a:cubicBezTo>
                    <a:pt x="233" y="408"/>
                    <a:pt x="252" y="410"/>
                    <a:pt x="270" y="407"/>
                  </a:cubicBezTo>
                  <a:lnTo>
                    <a:pt x="277" y="40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cxnSp>
        <p:nvCxnSpPr>
          <p:cNvPr id="79" name="Straight Connector 78"/>
          <p:cNvCxnSpPr/>
          <p:nvPr userDrawn="1"/>
        </p:nvCxnSpPr>
        <p:spPr>
          <a:xfrm flipV="1">
            <a:off x="8814868" y="5312229"/>
            <a:ext cx="2130932" cy="3636525"/>
          </a:xfrm>
          <a:prstGeom prst="line">
            <a:avLst/>
          </a:prstGeom>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80" name="Title 1"/>
          <p:cNvSpPr>
            <a:spLocks noGrp="1"/>
          </p:cNvSpPr>
          <p:nvPr>
            <p:ph type="ctrTitle" hasCustomPrompt="1"/>
          </p:nvPr>
        </p:nvSpPr>
        <p:spPr bwMode="gray">
          <a:xfrm>
            <a:off x="265176" y="1804968"/>
            <a:ext cx="6903720" cy="1505027"/>
          </a:xfrm>
        </p:spPr>
        <p:txBody>
          <a:bodyPr/>
          <a:lstStyle>
            <a:lvl1pPr marL="0" algn="l" defTabSz="914400" rtl="0" eaLnBrk="1" latinLnBrk="0" hangingPunct="1">
              <a:lnSpc>
                <a:spcPct val="85000"/>
              </a:lnSpc>
              <a:spcBef>
                <a:spcPct val="0"/>
              </a:spcBef>
              <a:buNone/>
              <a:defRPr lang="en-US" sz="5400" kern="1200" dirty="0">
                <a:solidFill>
                  <a:srgbClr val="FFFFFF"/>
                </a:solidFill>
                <a:latin typeface="Qualcomm Bold" pitchFamily="34" charset="0"/>
                <a:ea typeface="+mj-ea"/>
                <a:cs typeface="Arial" pitchFamily="34" charset="0"/>
              </a:defRPr>
            </a:lvl1pPr>
          </a:lstStyle>
          <a:p>
            <a:r>
              <a:rPr lang="en-US" dirty="0" smtClean="0"/>
              <a:t>Click here to edit master</a:t>
            </a:r>
            <a:endParaRPr lang="en-US" dirty="0"/>
          </a:p>
        </p:txBody>
      </p:sp>
      <p:grpSp>
        <p:nvGrpSpPr>
          <p:cNvPr id="81" name="Group 80"/>
          <p:cNvGrpSpPr/>
          <p:nvPr userDrawn="1"/>
        </p:nvGrpSpPr>
        <p:grpSpPr>
          <a:xfrm>
            <a:off x="383249" y="1567586"/>
            <a:ext cx="6803935" cy="1936642"/>
            <a:chOff x="383249" y="1567586"/>
            <a:chExt cx="6803935" cy="1936642"/>
          </a:xfrm>
        </p:grpSpPr>
        <p:cxnSp>
          <p:nvCxnSpPr>
            <p:cNvPr id="82" name="Straight Connector 81"/>
            <p:cNvCxnSpPr/>
            <p:nvPr userDrawn="1"/>
          </p:nvCxnSpPr>
          <p:spPr>
            <a:xfrm>
              <a:off x="383249" y="1567586"/>
              <a:ext cx="680313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userDrawn="1"/>
          </p:nvCxnSpPr>
          <p:spPr>
            <a:xfrm>
              <a:off x="384048" y="3504228"/>
              <a:ext cx="680313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84" name="Subtitle 2"/>
          <p:cNvSpPr>
            <a:spLocks noGrp="1"/>
          </p:cNvSpPr>
          <p:nvPr>
            <p:ph type="subTitle" idx="1" hasCustomPrompt="1"/>
          </p:nvPr>
        </p:nvSpPr>
        <p:spPr bwMode="gray">
          <a:xfrm>
            <a:off x="265176" y="598753"/>
            <a:ext cx="6903720" cy="867930"/>
          </a:xfrm>
          <a:prstGeom prst="rect">
            <a:avLst/>
          </a:prstGeom>
        </p:spPr>
        <p:txBody>
          <a:bodyPr>
            <a:spAutoFit/>
          </a:bodyPr>
          <a:lstStyle>
            <a:lvl1pPr marL="0" indent="0" algn="l" defTabSz="914400" rtl="0" eaLnBrk="1" latinLnBrk="0" hangingPunct="1">
              <a:lnSpc>
                <a:spcPct val="90000"/>
              </a:lnSpc>
              <a:spcBef>
                <a:spcPct val="0"/>
              </a:spcBef>
              <a:buNone/>
              <a:defRPr lang="en-US" sz="2800" kern="1200" dirty="0">
                <a:solidFill>
                  <a:srgbClr val="FFFFFF"/>
                </a:solidFill>
                <a:latin typeface="Qualcomm Regular" pitchFamily="34" charset="0"/>
                <a:ea typeface="+mj-ea"/>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here to edit  name </a:t>
            </a:r>
            <a:br>
              <a:rPr lang="en-US" dirty="0" smtClean="0"/>
            </a:br>
            <a:r>
              <a:rPr lang="en-US" dirty="0" smtClean="0"/>
              <a:t>and title</a:t>
            </a:r>
            <a:endParaRPr lang="en-US" dirty="0"/>
          </a:p>
        </p:txBody>
      </p:sp>
      <p:grpSp>
        <p:nvGrpSpPr>
          <p:cNvPr id="94" name="Group 93"/>
          <p:cNvGrpSpPr>
            <a:grpSpLocks noChangeAspect="1"/>
          </p:cNvGrpSpPr>
          <p:nvPr userDrawn="1"/>
        </p:nvGrpSpPr>
        <p:grpSpPr>
          <a:xfrm>
            <a:off x="391276" y="3809824"/>
            <a:ext cx="2096458" cy="457200"/>
            <a:chOff x="187326" y="5085556"/>
            <a:chExt cx="8393112" cy="1830388"/>
          </a:xfrm>
          <a:solidFill>
            <a:schemeClr val="bg1"/>
          </a:solidFill>
        </p:grpSpPr>
        <p:sp>
          <p:nvSpPr>
            <p:cNvPr id="95"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5597412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650"/>
                                  </p:stCondLst>
                                  <p:childTnLst>
                                    <p:set>
                                      <p:cBhvr>
                                        <p:cTn id="6" dur="1" fill="hold">
                                          <p:stCondLst>
                                            <p:cond delay="0"/>
                                          </p:stCondLst>
                                        </p:cTn>
                                        <p:tgtEl>
                                          <p:spTgt spid="63"/>
                                        </p:tgtEl>
                                        <p:attrNameLst>
                                          <p:attrName>style.visibility</p:attrName>
                                        </p:attrNameLst>
                                      </p:cBhvr>
                                      <p:to>
                                        <p:strVal val="visible"/>
                                      </p:to>
                                    </p:set>
                                    <p:animEffect transition="in" filter="fade">
                                      <p:cBhvr>
                                        <p:cTn id="7" dur="500"/>
                                        <p:tgtEl>
                                          <p:spTgt spid="63"/>
                                        </p:tgtEl>
                                      </p:cBhvr>
                                    </p:animEffect>
                                  </p:childTnLst>
                                </p:cTn>
                              </p:par>
                              <p:par>
                                <p:cTn id="8" presetID="6" presetClass="emph" presetSubtype="0" accel="100000" autoRev="1" fill="hold" nodeType="withEffect">
                                  <p:stCondLst>
                                    <p:cond delay="650"/>
                                  </p:stCondLst>
                                  <p:childTnLst>
                                    <p:animScale>
                                      <p:cBhvr>
                                        <p:cTn id="9" dur="500" fill="hold"/>
                                        <p:tgtEl>
                                          <p:spTgt spid="63"/>
                                        </p:tgtEl>
                                      </p:cBhvr>
                                      <p:by x="100000" y="0"/>
                                    </p:animScale>
                                  </p:childTnLst>
                                </p:cTn>
                              </p:par>
                              <p:par>
                                <p:cTn id="10" presetID="10" presetClass="entr" presetSubtype="0" fill="hold" nodeType="withEffect">
                                  <p:stCondLst>
                                    <p:cond delay="0"/>
                                  </p:stCondLst>
                                  <p:childTnLst>
                                    <p:set>
                                      <p:cBhvr>
                                        <p:cTn id="11" dur="1" fill="hold">
                                          <p:stCondLst>
                                            <p:cond delay="0"/>
                                          </p:stCondLst>
                                        </p:cTn>
                                        <p:tgtEl>
                                          <p:spTgt spid="59"/>
                                        </p:tgtEl>
                                        <p:attrNameLst>
                                          <p:attrName>style.visibility</p:attrName>
                                        </p:attrNameLst>
                                      </p:cBhvr>
                                      <p:to>
                                        <p:strVal val="visible"/>
                                      </p:to>
                                    </p:set>
                                    <p:animEffect transition="in" filter="fade">
                                      <p:cBhvr>
                                        <p:cTn id="12" dur="750"/>
                                        <p:tgtEl>
                                          <p:spTgt spid="59"/>
                                        </p:tgtEl>
                                      </p:cBhvr>
                                    </p:animEffect>
                                  </p:childTnLst>
                                </p:cTn>
                              </p:par>
                              <p:par>
                                <p:cTn id="13" presetID="2" presetClass="entr" presetSubtype="8" decel="24000" fill="hold" nodeType="withEffect">
                                  <p:stCondLst>
                                    <p:cond delay="0"/>
                                  </p:stCondLst>
                                  <p:childTnLst>
                                    <p:set>
                                      <p:cBhvr>
                                        <p:cTn id="14" dur="1" fill="hold">
                                          <p:stCondLst>
                                            <p:cond delay="0"/>
                                          </p:stCondLst>
                                        </p:cTn>
                                        <p:tgtEl>
                                          <p:spTgt spid="59"/>
                                        </p:tgtEl>
                                        <p:attrNameLst>
                                          <p:attrName>style.visibility</p:attrName>
                                        </p:attrNameLst>
                                      </p:cBhvr>
                                      <p:to>
                                        <p:strVal val="visible"/>
                                      </p:to>
                                    </p:set>
                                    <p:anim calcmode="lin" valueType="num">
                                      <p:cBhvr additive="base">
                                        <p:cTn id="15" dur="800" fill="hold"/>
                                        <p:tgtEl>
                                          <p:spTgt spid="59"/>
                                        </p:tgtEl>
                                        <p:attrNameLst>
                                          <p:attrName>ppt_x</p:attrName>
                                        </p:attrNameLst>
                                      </p:cBhvr>
                                      <p:tavLst>
                                        <p:tav tm="0">
                                          <p:val>
                                            <p:strVal val="0-#ppt_w/2"/>
                                          </p:val>
                                        </p:tav>
                                        <p:tav tm="100000">
                                          <p:val>
                                            <p:strVal val="#ppt_x"/>
                                          </p:val>
                                        </p:tav>
                                      </p:tavLst>
                                    </p:anim>
                                    <p:anim calcmode="lin" valueType="num">
                                      <p:cBhvr additive="base">
                                        <p:cTn id="16" dur="800" fill="hold"/>
                                        <p:tgtEl>
                                          <p:spTgt spid="59"/>
                                        </p:tgtEl>
                                        <p:attrNameLst>
                                          <p:attrName>ppt_y</p:attrName>
                                        </p:attrNameLst>
                                      </p:cBhvr>
                                      <p:tavLst>
                                        <p:tav tm="0">
                                          <p:val>
                                            <p:strVal val="#ppt_y"/>
                                          </p:val>
                                        </p:tav>
                                        <p:tav tm="100000">
                                          <p:val>
                                            <p:strVal val="#ppt_y"/>
                                          </p:val>
                                        </p:tav>
                                      </p:tavLst>
                                    </p:anim>
                                  </p:childTnLst>
                                </p:cTn>
                              </p:par>
                              <p:par>
                                <p:cTn id="17" presetID="31" presetClass="entr" presetSubtype="0" fill="hold" nodeType="withEffect">
                                  <p:stCondLst>
                                    <p:cond delay="1000"/>
                                  </p:stCondLst>
                                  <p:childTnLst>
                                    <p:set>
                                      <p:cBhvr>
                                        <p:cTn id="18" dur="1" fill="hold">
                                          <p:stCondLst>
                                            <p:cond delay="0"/>
                                          </p:stCondLst>
                                        </p:cTn>
                                        <p:tgtEl>
                                          <p:spTgt spid="18"/>
                                        </p:tgtEl>
                                        <p:attrNameLst>
                                          <p:attrName>style.visibility</p:attrName>
                                        </p:attrNameLst>
                                      </p:cBhvr>
                                      <p:to>
                                        <p:strVal val="visible"/>
                                      </p:to>
                                    </p:set>
                                    <p:anim calcmode="lin" valueType="num">
                                      <p:cBhvr>
                                        <p:cTn id="19" dur="1000" fill="hold"/>
                                        <p:tgtEl>
                                          <p:spTgt spid="18"/>
                                        </p:tgtEl>
                                        <p:attrNameLst>
                                          <p:attrName>ppt_w</p:attrName>
                                        </p:attrNameLst>
                                      </p:cBhvr>
                                      <p:tavLst>
                                        <p:tav tm="0">
                                          <p:val>
                                            <p:fltVal val="0"/>
                                          </p:val>
                                        </p:tav>
                                        <p:tav tm="100000">
                                          <p:val>
                                            <p:strVal val="#ppt_w"/>
                                          </p:val>
                                        </p:tav>
                                      </p:tavLst>
                                    </p:anim>
                                    <p:anim calcmode="lin" valueType="num">
                                      <p:cBhvr>
                                        <p:cTn id="20" dur="1000" fill="hold"/>
                                        <p:tgtEl>
                                          <p:spTgt spid="18"/>
                                        </p:tgtEl>
                                        <p:attrNameLst>
                                          <p:attrName>ppt_h</p:attrName>
                                        </p:attrNameLst>
                                      </p:cBhvr>
                                      <p:tavLst>
                                        <p:tav tm="0">
                                          <p:val>
                                            <p:fltVal val="0"/>
                                          </p:val>
                                        </p:tav>
                                        <p:tav tm="100000">
                                          <p:val>
                                            <p:strVal val="#ppt_h"/>
                                          </p:val>
                                        </p:tav>
                                      </p:tavLst>
                                    </p:anim>
                                    <p:anim calcmode="lin" valueType="num">
                                      <p:cBhvr>
                                        <p:cTn id="21" dur="1000" fill="hold"/>
                                        <p:tgtEl>
                                          <p:spTgt spid="18"/>
                                        </p:tgtEl>
                                        <p:attrNameLst>
                                          <p:attrName>style.rotation</p:attrName>
                                        </p:attrNameLst>
                                      </p:cBhvr>
                                      <p:tavLst>
                                        <p:tav tm="0">
                                          <p:val>
                                            <p:fltVal val="90"/>
                                          </p:val>
                                        </p:tav>
                                        <p:tav tm="100000">
                                          <p:val>
                                            <p:fltVal val="0"/>
                                          </p:val>
                                        </p:tav>
                                      </p:tavLst>
                                    </p:anim>
                                    <p:animEffect transition="in" filter="fade">
                                      <p:cBhvr>
                                        <p:cTn id="22" dur="1000"/>
                                        <p:tgtEl>
                                          <p:spTgt spid="18"/>
                                        </p:tgtEl>
                                      </p:cBhvr>
                                    </p:animEffect>
                                  </p:childTnLst>
                                </p:cTn>
                              </p:par>
                              <p:par>
                                <p:cTn id="23" presetID="22" presetClass="entr" presetSubtype="1" fill="hold" nodeType="withEffect">
                                  <p:stCondLst>
                                    <p:cond delay="1500"/>
                                  </p:stCondLst>
                                  <p:childTnLst>
                                    <p:set>
                                      <p:cBhvr>
                                        <p:cTn id="24" dur="1" fill="hold">
                                          <p:stCondLst>
                                            <p:cond delay="0"/>
                                          </p:stCondLst>
                                        </p:cTn>
                                        <p:tgtEl>
                                          <p:spTgt spid="3"/>
                                        </p:tgtEl>
                                        <p:attrNameLst>
                                          <p:attrName>style.visibility</p:attrName>
                                        </p:attrNameLst>
                                      </p:cBhvr>
                                      <p:to>
                                        <p:strVal val="visible"/>
                                      </p:to>
                                    </p:set>
                                    <p:animEffect transition="in" filter="wipe(up)">
                                      <p:cBhvr>
                                        <p:cTn id="25" dur="500"/>
                                        <p:tgtEl>
                                          <p:spTgt spid="3"/>
                                        </p:tgtEl>
                                      </p:cBhvr>
                                    </p:animEffect>
                                  </p:childTnLst>
                                </p:cTn>
                              </p:par>
                              <p:par>
                                <p:cTn id="26" presetID="35" presetClass="entr" presetSubtype="0" fill="hold" nodeType="withEffect">
                                  <p:stCondLst>
                                    <p:cond delay="1000"/>
                                  </p:stCondLst>
                                  <p:childTnLst>
                                    <p:set>
                                      <p:cBhvr>
                                        <p:cTn id="27" dur="1" fill="hold">
                                          <p:stCondLst>
                                            <p:cond delay="0"/>
                                          </p:stCondLst>
                                        </p:cTn>
                                        <p:tgtEl>
                                          <p:spTgt spid="44"/>
                                        </p:tgtEl>
                                        <p:attrNameLst>
                                          <p:attrName>style.visibility</p:attrName>
                                        </p:attrNameLst>
                                      </p:cBhvr>
                                      <p:to>
                                        <p:strVal val="visible"/>
                                      </p:to>
                                    </p:set>
                                    <p:animEffect transition="in" filter="fade">
                                      <p:cBhvr>
                                        <p:cTn id="28" dur="2000"/>
                                        <p:tgtEl>
                                          <p:spTgt spid="44"/>
                                        </p:tgtEl>
                                      </p:cBhvr>
                                    </p:animEffect>
                                    <p:anim calcmode="lin" valueType="num">
                                      <p:cBhvr>
                                        <p:cTn id="29" dur="2000" fill="hold"/>
                                        <p:tgtEl>
                                          <p:spTgt spid="44"/>
                                        </p:tgtEl>
                                        <p:attrNameLst>
                                          <p:attrName>style.rotation</p:attrName>
                                        </p:attrNameLst>
                                      </p:cBhvr>
                                      <p:tavLst>
                                        <p:tav tm="0">
                                          <p:val>
                                            <p:fltVal val="720"/>
                                          </p:val>
                                        </p:tav>
                                        <p:tav tm="100000">
                                          <p:val>
                                            <p:fltVal val="0"/>
                                          </p:val>
                                        </p:tav>
                                      </p:tavLst>
                                    </p:anim>
                                    <p:anim calcmode="lin" valueType="num">
                                      <p:cBhvr>
                                        <p:cTn id="30" dur="2000" fill="hold"/>
                                        <p:tgtEl>
                                          <p:spTgt spid="44"/>
                                        </p:tgtEl>
                                        <p:attrNameLst>
                                          <p:attrName>ppt_h</p:attrName>
                                        </p:attrNameLst>
                                      </p:cBhvr>
                                      <p:tavLst>
                                        <p:tav tm="0">
                                          <p:val>
                                            <p:fltVal val="0"/>
                                          </p:val>
                                        </p:tav>
                                        <p:tav tm="100000">
                                          <p:val>
                                            <p:strVal val="#ppt_h"/>
                                          </p:val>
                                        </p:tav>
                                      </p:tavLst>
                                    </p:anim>
                                    <p:anim calcmode="lin" valueType="num">
                                      <p:cBhvr>
                                        <p:cTn id="31" dur="2000" fill="hold"/>
                                        <p:tgtEl>
                                          <p:spTgt spid="44"/>
                                        </p:tgtEl>
                                        <p:attrNameLst>
                                          <p:attrName>ppt_w</p:attrName>
                                        </p:attrNameLst>
                                      </p:cBhvr>
                                      <p:tavLst>
                                        <p:tav tm="0">
                                          <p:val>
                                            <p:fltVal val="0"/>
                                          </p:val>
                                        </p:tav>
                                        <p:tav tm="100000">
                                          <p:val>
                                            <p:strVal val="#ppt_w"/>
                                          </p:val>
                                        </p:tav>
                                      </p:tavLst>
                                    </p:anim>
                                  </p:childTnLst>
                                </p:cTn>
                              </p:par>
                              <p:par>
                                <p:cTn id="32" presetID="10" presetClass="entr" presetSubtype="0" fill="hold" nodeType="withEffect">
                                  <p:stCondLst>
                                    <p:cond delay="2500"/>
                                  </p:stCondLst>
                                  <p:childTnLst>
                                    <p:set>
                                      <p:cBhvr>
                                        <p:cTn id="33" dur="1" fill="hold">
                                          <p:stCondLst>
                                            <p:cond delay="0"/>
                                          </p:stCondLst>
                                        </p:cTn>
                                        <p:tgtEl>
                                          <p:spTgt spid="26"/>
                                        </p:tgtEl>
                                        <p:attrNameLst>
                                          <p:attrName>style.visibility</p:attrName>
                                        </p:attrNameLst>
                                      </p:cBhvr>
                                      <p:to>
                                        <p:strVal val="visible"/>
                                      </p:to>
                                    </p:set>
                                    <p:animEffect transition="in" filter="fade">
                                      <p:cBhvr>
                                        <p:cTn id="34" dur="800"/>
                                        <p:tgtEl>
                                          <p:spTgt spid="26"/>
                                        </p:tgtEl>
                                      </p:cBhvr>
                                    </p:animEffect>
                                  </p:childTnLst>
                                </p:cTn>
                              </p:par>
                              <p:par>
                                <p:cTn id="35" presetID="35" presetClass="entr" presetSubtype="0" fill="hold" nodeType="withEffect">
                                  <p:stCondLst>
                                    <p:cond delay="1000"/>
                                  </p:stCondLst>
                                  <p:childTnLst>
                                    <p:set>
                                      <p:cBhvr>
                                        <p:cTn id="36" dur="1" fill="hold">
                                          <p:stCondLst>
                                            <p:cond delay="0"/>
                                          </p:stCondLst>
                                        </p:cTn>
                                        <p:tgtEl>
                                          <p:spTgt spid="32"/>
                                        </p:tgtEl>
                                        <p:attrNameLst>
                                          <p:attrName>style.visibility</p:attrName>
                                        </p:attrNameLst>
                                      </p:cBhvr>
                                      <p:to>
                                        <p:strVal val="visible"/>
                                      </p:to>
                                    </p:set>
                                    <p:animEffect transition="in" filter="fade">
                                      <p:cBhvr>
                                        <p:cTn id="37" dur="2000"/>
                                        <p:tgtEl>
                                          <p:spTgt spid="32"/>
                                        </p:tgtEl>
                                      </p:cBhvr>
                                    </p:animEffect>
                                    <p:anim calcmode="lin" valueType="num">
                                      <p:cBhvr>
                                        <p:cTn id="38" dur="2000" fill="hold"/>
                                        <p:tgtEl>
                                          <p:spTgt spid="32"/>
                                        </p:tgtEl>
                                        <p:attrNameLst>
                                          <p:attrName>style.rotation</p:attrName>
                                        </p:attrNameLst>
                                      </p:cBhvr>
                                      <p:tavLst>
                                        <p:tav tm="0">
                                          <p:val>
                                            <p:fltVal val="720"/>
                                          </p:val>
                                        </p:tav>
                                        <p:tav tm="100000">
                                          <p:val>
                                            <p:fltVal val="0"/>
                                          </p:val>
                                        </p:tav>
                                      </p:tavLst>
                                    </p:anim>
                                    <p:anim calcmode="lin" valueType="num">
                                      <p:cBhvr>
                                        <p:cTn id="39" dur="2000" fill="hold"/>
                                        <p:tgtEl>
                                          <p:spTgt spid="32"/>
                                        </p:tgtEl>
                                        <p:attrNameLst>
                                          <p:attrName>ppt_h</p:attrName>
                                        </p:attrNameLst>
                                      </p:cBhvr>
                                      <p:tavLst>
                                        <p:tav tm="0">
                                          <p:val>
                                            <p:fltVal val="0"/>
                                          </p:val>
                                        </p:tav>
                                        <p:tav tm="100000">
                                          <p:val>
                                            <p:strVal val="#ppt_h"/>
                                          </p:val>
                                        </p:tav>
                                      </p:tavLst>
                                    </p:anim>
                                    <p:anim calcmode="lin" valueType="num">
                                      <p:cBhvr>
                                        <p:cTn id="40" dur="2000" fill="hold"/>
                                        <p:tgtEl>
                                          <p:spTgt spid="32"/>
                                        </p:tgtEl>
                                        <p:attrNameLst>
                                          <p:attrName>ppt_w</p:attrName>
                                        </p:attrNameLst>
                                      </p:cBhvr>
                                      <p:tavLst>
                                        <p:tav tm="0">
                                          <p:val>
                                            <p:fltVal val="0"/>
                                          </p:val>
                                        </p:tav>
                                        <p:tav tm="100000">
                                          <p:val>
                                            <p:strVal val="#ppt_w"/>
                                          </p:val>
                                        </p:tav>
                                      </p:tavLst>
                                    </p:anim>
                                  </p:childTnLst>
                                </p:cTn>
                              </p:par>
                              <p:par>
                                <p:cTn id="41" presetID="22" presetClass="entr" presetSubtype="1" fill="hold" grpId="0" nodeType="withEffect">
                                  <p:stCondLst>
                                    <p:cond delay="2450"/>
                                  </p:stCondLst>
                                  <p:childTnLst>
                                    <p:set>
                                      <p:cBhvr>
                                        <p:cTn id="42" dur="1" fill="hold">
                                          <p:stCondLst>
                                            <p:cond delay="0"/>
                                          </p:stCondLst>
                                        </p:cTn>
                                        <p:tgtEl>
                                          <p:spTgt spid="21"/>
                                        </p:tgtEl>
                                        <p:attrNameLst>
                                          <p:attrName>style.visibility</p:attrName>
                                        </p:attrNameLst>
                                      </p:cBhvr>
                                      <p:to>
                                        <p:strVal val="visible"/>
                                      </p:to>
                                    </p:set>
                                    <p:animEffect transition="in" filter="wipe(up)">
                                      <p:cBhvr>
                                        <p:cTn id="43" dur="500"/>
                                        <p:tgtEl>
                                          <p:spTgt spid="21"/>
                                        </p:tgtEl>
                                      </p:cBhvr>
                                    </p:animEffect>
                                  </p:childTnLst>
                                </p:cTn>
                              </p:par>
                              <p:par>
                                <p:cTn id="44" presetID="10" presetClass="entr" presetSubtype="0" fill="hold" grpId="0" nodeType="withEffect">
                                  <p:stCondLst>
                                    <p:cond delay="285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500"/>
                                        <p:tgtEl>
                                          <p:spTgt spid="22"/>
                                        </p:tgtEl>
                                      </p:cBhvr>
                                    </p:animEffect>
                                  </p:childTnLst>
                                </p:cTn>
                              </p:par>
                              <p:par>
                                <p:cTn id="47" presetID="19" presetClass="entr" presetSubtype="10" fill="hold" grpId="1" nodeType="withEffect">
                                  <p:stCondLst>
                                    <p:cond delay="2850"/>
                                  </p:stCondLst>
                                  <p:childTnLst>
                                    <p:set>
                                      <p:cBhvr>
                                        <p:cTn id="48" dur="1" fill="hold">
                                          <p:stCondLst>
                                            <p:cond delay="0"/>
                                          </p:stCondLst>
                                        </p:cTn>
                                        <p:tgtEl>
                                          <p:spTgt spid="22"/>
                                        </p:tgtEl>
                                        <p:attrNameLst>
                                          <p:attrName>style.visibility</p:attrName>
                                        </p:attrNameLst>
                                      </p:cBhvr>
                                      <p:to>
                                        <p:strVal val="visible"/>
                                      </p:to>
                                    </p:set>
                                    <p:anim calcmode="lin" valueType="num">
                                      <p:cBhvr>
                                        <p:cTn id="49" dur="500" fill="hold"/>
                                        <p:tgtEl>
                                          <p:spTgt spid="22"/>
                                        </p:tgtEl>
                                        <p:attrNameLst>
                                          <p:attrName>ppt_w</p:attrName>
                                        </p:attrNameLst>
                                      </p:cBhvr>
                                      <p:tavLst>
                                        <p:tav tm="0" fmla="#ppt_w*sin(2.5*pi*$)">
                                          <p:val>
                                            <p:fltVal val="0"/>
                                          </p:val>
                                        </p:tav>
                                        <p:tav tm="100000">
                                          <p:val>
                                            <p:fltVal val="1"/>
                                          </p:val>
                                        </p:tav>
                                      </p:tavLst>
                                    </p:anim>
                                    <p:anim calcmode="lin" valueType="num">
                                      <p:cBhvr>
                                        <p:cTn id="50" dur="500" fill="hold"/>
                                        <p:tgtEl>
                                          <p:spTgt spid="22"/>
                                        </p:tgtEl>
                                        <p:attrNameLst>
                                          <p:attrName>ppt_h</p:attrName>
                                        </p:attrNameLst>
                                      </p:cBhvr>
                                      <p:tavLst>
                                        <p:tav tm="0">
                                          <p:val>
                                            <p:strVal val="#ppt_h"/>
                                          </p:val>
                                        </p:tav>
                                        <p:tav tm="100000">
                                          <p:val>
                                            <p:strVal val="#ppt_h"/>
                                          </p:val>
                                        </p:tav>
                                      </p:tavLst>
                                    </p:anim>
                                  </p:childTnLst>
                                </p:cTn>
                              </p:par>
                              <p:par>
                                <p:cTn id="51" presetID="31" presetClass="entr" presetSubtype="0" fill="hold" nodeType="withEffect">
                                  <p:stCondLst>
                                    <p:cond delay="2350"/>
                                  </p:stCondLst>
                                  <p:childTnLst>
                                    <p:set>
                                      <p:cBhvr>
                                        <p:cTn id="52" dur="1" fill="hold">
                                          <p:stCondLst>
                                            <p:cond delay="0"/>
                                          </p:stCondLst>
                                        </p:cTn>
                                        <p:tgtEl>
                                          <p:spTgt spid="29"/>
                                        </p:tgtEl>
                                        <p:attrNameLst>
                                          <p:attrName>style.visibility</p:attrName>
                                        </p:attrNameLst>
                                      </p:cBhvr>
                                      <p:to>
                                        <p:strVal val="visible"/>
                                      </p:to>
                                    </p:set>
                                    <p:anim calcmode="lin" valueType="num">
                                      <p:cBhvr>
                                        <p:cTn id="53" dur="1000" fill="hold"/>
                                        <p:tgtEl>
                                          <p:spTgt spid="29"/>
                                        </p:tgtEl>
                                        <p:attrNameLst>
                                          <p:attrName>ppt_w</p:attrName>
                                        </p:attrNameLst>
                                      </p:cBhvr>
                                      <p:tavLst>
                                        <p:tav tm="0">
                                          <p:val>
                                            <p:fltVal val="0"/>
                                          </p:val>
                                        </p:tav>
                                        <p:tav tm="100000">
                                          <p:val>
                                            <p:strVal val="#ppt_w"/>
                                          </p:val>
                                        </p:tav>
                                      </p:tavLst>
                                    </p:anim>
                                    <p:anim calcmode="lin" valueType="num">
                                      <p:cBhvr>
                                        <p:cTn id="54" dur="1000" fill="hold"/>
                                        <p:tgtEl>
                                          <p:spTgt spid="29"/>
                                        </p:tgtEl>
                                        <p:attrNameLst>
                                          <p:attrName>ppt_h</p:attrName>
                                        </p:attrNameLst>
                                      </p:cBhvr>
                                      <p:tavLst>
                                        <p:tav tm="0">
                                          <p:val>
                                            <p:fltVal val="0"/>
                                          </p:val>
                                        </p:tav>
                                        <p:tav tm="100000">
                                          <p:val>
                                            <p:strVal val="#ppt_h"/>
                                          </p:val>
                                        </p:tav>
                                      </p:tavLst>
                                    </p:anim>
                                    <p:anim calcmode="lin" valueType="num">
                                      <p:cBhvr>
                                        <p:cTn id="55" dur="1000" fill="hold"/>
                                        <p:tgtEl>
                                          <p:spTgt spid="29"/>
                                        </p:tgtEl>
                                        <p:attrNameLst>
                                          <p:attrName>style.rotation</p:attrName>
                                        </p:attrNameLst>
                                      </p:cBhvr>
                                      <p:tavLst>
                                        <p:tav tm="0">
                                          <p:val>
                                            <p:fltVal val="90"/>
                                          </p:val>
                                        </p:tav>
                                        <p:tav tm="100000">
                                          <p:val>
                                            <p:fltVal val="0"/>
                                          </p:val>
                                        </p:tav>
                                      </p:tavLst>
                                    </p:anim>
                                    <p:animEffect transition="in" filter="fade">
                                      <p:cBhvr>
                                        <p:cTn id="56" dur="1000"/>
                                        <p:tgtEl>
                                          <p:spTgt spid="29"/>
                                        </p:tgtEl>
                                      </p:cBhvr>
                                    </p:animEffect>
                                  </p:childTnLst>
                                </p:cTn>
                              </p:par>
                              <p:par>
                                <p:cTn id="57" presetID="31" presetClass="entr" presetSubtype="0" fill="hold" nodeType="withEffect">
                                  <p:stCondLst>
                                    <p:cond delay="2350"/>
                                  </p:stCondLst>
                                  <p:childTnLst>
                                    <p:set>
                                      <p:cBhvr>
                                        <p:cTn id="58" dur="1" fill="hold">
                                          <p:stCondLst>
                                            <p:cond delay="0"/>
                                          </p:stCondLst>
                                        </p:cTn>
                                        <p:tgtEl>
                                          <p:spTgt spid="23"/>
                                        </p:tgtEl>
                                        <p:attrNameLst>
                                          <p:attrName>style.visibility</p:attrName>
                                        </p:attrNameLst>
                                      </p:cBhvr>
                                      <p:to>
                                        <p:strVal val="visible"/>
                                      </p:to>
                                    </p:set>
                                    <p:anim calcmode="lin" valueType="num">
                                      <p:cBhvr>
                                        <p:cTn id="59" dur="1000" fill="hold"/>
                                        <p:tgtEl>
                                          <p:spTgt spid="23"/>
                                        </p:tgtEl>
                                        <p:attrNameLst>
                                          <p:attrName>ppt_w</p:attrName>
                                        </p:attrNameLst>
                                      </p:cBhvr>
                                      <p:tavLst>
                                        <p:tav tm="0">
                                          <p:val>
                                            <p:fltVal val="0"/>
                                          </p:val>
                                        </p:tav>
                                        <p:tav tm="100000">
                                          <p:val>
                                            <p:strVal val="#ppt_w"/>
                                          </p:val>
                                        </p:tav>
                                      </p:tavLst>
                                    </p:anim>
                                    <p:anim calcmode="lin" valueType="num">
                                      <p:cBhvr>
                                        <p:cTn id="60" dur="1000" fill="hold"/>
                                        <p:tgtEl>
                                          <p:spTgt spid="23"/>
                                        </p:tgtEl>
                                        <p:attrNameLst>
                                          <p:attrName>ppt_h</p:attrName>
                                        </p:attrNameLst>
                                      </p:cBhvr>
                                      <p:tavLst>
                                        <p:tav tm="0">
                                          <p:val>
                                            <p:fltVal val="0"/>
                                          </p:val>
                                        </p:tav>
                                        <p:tav tm="100000">
                                          <p:val>
                                            <p:strVal val="#ppt_h"/>
                                          </p:val>
                                        </p:tav>
                                      </p:tavLst>
                                    </p:anim>
                                    <p:anim calcmode="lin" valueType="num">
                                      <p:cBhvr>
                                        <p:cTn id="61" dur="1000" fill="hold"/>
                                        <p:tgtEl>
                                          <p:spTgt spid="23"/>
                                        </p:tgtEl>
                                        <p:attrNameLst>
                                          <p:attrName>style.rotation</p:attrName>
                                        </p:attrNameLst>
                                      </p:cBhvr>
                                      <p:tavLst>
                                        <p:tav tm="0">
                                          <p:val>
                                            <p:fltVal val="90"/>
                                          </p:val>
                                        </p:tav>
                                        <p:tav tm="100000">
                                          <p:val>
                                            <p:fltVal val="0"/>
                                          </p:val>
                                        </p:tav>
                                      </p:tavLst>
                                    </p:anim>
                                    <p:animEffect transition="in" filter="fade">
                                      <p:cBhvr>
                                        <p:cTn id="62" dur="1000"/>
                                        <p:tgtEl>
                                          <p:spTgt spid="23"/>
                                        </p:tgtEl>
                                      </p:cBhvr>
                                    </p:animEffect>
                                  </p:childTnLst>
                                </p:cTn>
                              </p:par>
                              <p:par>
                                <p:cTn id="63" presetID="35" presetClass="path" presetSubtype="0" accel="46667" decel="53333" autoRev="1" fill="hold" grpId="0" nodeType="withEffect">
                                  <p:stCondLst>
                                    <p:cond delay="2600"/>
                                  </p:stCondLst>
                                  <p:childTnLst>
                                    <p:animMotion origin="layout" path="M 2.94087E-6 4.07407E-6 L -0.13051 4.07407E-6 " pathEditMode="relative" rAng="0" ptsTypes="AA">
                                      <p:cBhvr>
                                        <p:cTn id="64" dur="150" fill="hold"/>
                                        <p:tgtEl>
                                          <p:spTgt spid="56"/>
                                        </p:tgtEl>
                                        <p:attrNameLst>
                                          <p:attrName>ppt_x</p:attrName>
                                          <p:attrName>ppt_y</p:attrName>
                                        </p:attrNameLst>
                                      </p:cBhvr>
                                      <p:rCtr x="-6525" y="0"/>
                                    </p:animMotion>
                                  </p:childTnLst>
                                </p:cTn>
                              </p:par>
                              <p:par>
                                <p:cTn id="65" presetID="10" presetClass="entr" presetSubtype="0" fill="hold" nodeType="withEffect">
                                  <p:stCondLst>
                                    <p:cond delay="450"/>
                                  </p:stCondLst>
                                  <p:childTnLst>
                                    <p:set>
                                      <p:cBhvr>
                                        <p:cTn id="66" dur="1" fill="hold">
                                          <p:stCondLst>
                                            <p:cond delay="0"/>
                                          </p:stCondLst>
                                        </p:cTn>
                                        <p:tgtEl>
                                          <p:spTgt spid="74"/>
                                        </p:tgtEl>
                                        <p:attrNameLst>
                                          <p:attrName>style.visibility</p:attrName>
                                        </p:attrNameLst>
                                      </p:cBhvr>
                                      <p:to>
                                        <p:strVal val="visible"/>
                                      </p:to>
                                    </p:set>
                                    <p:animEffect transition="in" filter="fade">
                                      <p:cBhvr>
                                        <p:cTn id="67" dur="500"/>
                                        <p:tgtEl>
                                          <p:spTgt spid="74"/>
                                        </p:tgtEl>
                                      </p:cBhvr>
                                    </p:animEffect>
                                  </p:childTnLst>
                                </p:cTn>
                              </p:par>
                              <p:par>
                                <p:cTn id="68" presetID="42" presetClass="path" presetSubtype="0" accel="5000" decel="28000" fill="hold" nodeType="withEffect">
                                  <p:stCondLst>
                                    <p:cond delay="450"/>
                                  </p:stCondLst>
                                  <p:childTnLst>
                                    <p:animMotion origin="layout" path="M -1.04167E-6 -9.24855E-7 L -0.17031 0.55445 " pathEditMode="relative" rAng="0" ptsTypes="AA">
                                      <p:cBhvr>
                                        <p:cTn id="69" dur="1000" spd="-100000" fill="hold"/>
                                        <p:tgtEl>
                                          <p:spTgt spid="74"/>
                                        </p:tgtEl>
                                        <p:attrNameLst>
                                          <p:attrName>ppt_x</p:attrName>
                                          <p:attrName>ppt_y</p:attrName>
                                        </p:attrNameLst>
                                      </p:cBhvr>
                                      <p:rCtr x="-8516" y="27723"/>
                                    </p:animMotion>
                                  </p:childTnLst>
                                </p:cTn>
                              </p:par>
                              <p:par>
                                <p:cTn id="70" presetID="6" presetClass="emph" presetSubtype="0" accel="50000" fill="hold" nodeType="withEffect">
                                  <p:stCondLst>
                                    <p:cond delay="450"/>
                                  </p:stCondLst>
                                  <p:childTnLst>
                                    <p:animScale>
                                      <p:cBhvr>
                                        <p:cTn id="71" dur="1000" fill="hold"/>
                                        <p:tgtEl>
                                          <p:spTgt spid="74"/>
                                        </p:tgtEl>
                                      </p:cBhvr>
                                      <p:by x="85000" y="85000"/>
                                    </p:animScale>
                                  </p:childTnLst>
                                </p:cTn>
                              </p:par>
                              <p:par>
                                <p:cTn id="72" presetID="22" presetClass="entr" presetSubtype="4" fill="hold" nodeType="withEffect">
                                  <p:stCondLst>
                                    <p:cond delay="450"/>
                                  </p:stCondLst>
                                  <p:childTnLst>
                                    <p:set>
                                      <p:cBhvr>
                                        <p:cTn id="73" dur="1" fill="hold">
                                          <p:stCondLst>
                                            <p:cond delay="0"/>
                                          </p:stCondLst>
                                        </p:cTn>
                                        <p:tgtEl>
                                          <p:spTgt spid="79"/>
                                        </p:tgtEl>
                                        <p:attrNameLst>
                                          <p:attrName>style.visibility</p:attrName>
                                        </p:attrNameLst>
                                      </p:cBhvr>
                                      <p:to>
                                        <p:strVal val="visible"/>
                                      </p:to>
                                    </p:set>
                                    <p:animEffect transition="in" filter="wipe(down)">
                                      <p:cBhvr>
                                        <p:cTn id="74" dur="1000"/>
                                        <p:tgtEl>
                                          <p:spTgt spid="79"/>
                                        </p:tgtEl>
                                      </p:cBhvr>
                                    </p:animEffect>
                                  </p:childTnLst>
                                </p:cTn>
                              </p:par>
                              <p:par>
                                <p:cTn id="75" presetID="22" presetClass="entr" presetSubtype="8" fill="hold" nodeType="withEffect">
                                  <p:stCondLst>
                                    <p:cond delay="0"/>
                                  </p:stCondLst>
                                  <p:childTnLst>
                                    <p:set>
                                      <p:cBhvr>
                                        <p:cTn id="76" dur="1" fill="hold">
                                          <p:stCondLst>
                                            <p:cond delay="0"/>
                                          </p:stCondLst>
                                        </p:cTn>
                                        <p:tgtEl>
                                          <p:spTgt spid="81"/>
                                        </p:tgtEl>
                                        <p:attrNameLst>
                                          <p:attrName>style.visibility</p:attrName>
                                        </p:attrNameLst>
                                      </p:cBhvr>
                                      <p:to>
                                        <p:strVal val="visible"/>
                                      </p:to>
                                    </p:set>
                                    <p:animEffect transition="in" filter="wipe(left)">
                                      <p:cBhvr>
                                        <p:cTn id="77" dur="500"/>
                                        <p:tgtEl>
                                          <p:spTgt spid="81"/>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84">
                                            <p:txEl>
                                              <p:pRg st="0" end="0"/>
                                            </p:txEl>
                                          </p:spTgt>
                                        </p:tgtEl>
                                        <p:attrNameLst>
                                          <p:attrName>style.visibility</p:attrName>
                                        </p:attrNameLst>
                                      </p:cBhvr>
                                      <p:to>
                                        <p:strVal val="visible"/>
                                      </p:to>
                                    </p:set>
                                    <p:animEffect transition="in" filter="fade">
                                      <p:cBhvr>
                                        <p:cTn id="80" dur="500"/>
                                        <p:tgtEl>
                                          <p:spTgt spid="84">
                                            <p:txEl>
                                              <p:pRg st="0" end="0"/>
                                            </p:txEl>
                                          </p:spTgt>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80"/>
                                        </p:tgtEl>
                                        <p:attrNameLst>
                                          <p:attrName>style.visibility</p:attrName>
                                        </p:attrNameLst>
                                      </p:cBhvr>
                                      <p:to>
                                        <p:strVal val="visible"/>
                                      </p:to>
                                    </p:set>
                                    <p:animEffect transition="in" filter="fade">
                                      <p:cBhvr>
                                        <p:cTn id="83"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2" grpId="1" animBg="1"/>
      <p:bldP spid="56" grpId="0" animBg="1"/>
      <p:bldP spid="80" grpId="0"/>
      <p:bldP spid="84" grpId="0" build="p">
        <p:tmplLst>
          <p:tmpl lvl="1">
            <p:tnLst>
              <p:par>
                <p:cTn presetID="10" presetClass="entr" presetSubtype="0" fill="hold" nodeType="withEffect">
                  <p:stCondLst>
                    <p:cond delay="0"/>
                  </p:stCondLst>
                  <p:childTnLst>
                    <p:set>
                      <p:cBhvr>
                        <p:cTn dur="1" fill="hold">
                          <p:stCondLst>
                            <p:cond delay="0"/>
                          </p:stCondLst>
                        </p:cTn>
                        <p:tgtEl>
                          <p:spTgt spid="84"/>
                        </p:tgtEl>
                        <p:attrNameLst>
                          <p:attrName>style.visibility</p:attrName>
                        </p:attrNameLst>
                      </p:cBhvr>
                      <p:to>
                        <p:strVal val="visible"/>
                      </p:to>
                    </p:set>
                    <p:animEffect transition="in" filter="fade">
                      <p:cBhvr>
                        <p:cTn dur="500"/>
                        <p:tgtEl>
                          <p:spTgt spid="84"/>
                        </p:tgtEl>
                      </p:cBhvr>
                    </p:animEffect>
                  </p:childTnLst>
                </p:cTn>
              </p:par>
            </p:tnLst>
          </p:tmpl>
        </p:tmplLst>
      </p:bldP>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theme" Target="../theme/theme2.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231354" y="1934892"/>
            <a:ext cx="11430000" cy="1823576"/>
          </a:xfrm>
          <a:prstGeom prst="rect">
            <a:avLst/>
          </a:prstGeom>
        </p:spPr>
        <p:txBody>
          <a:bodyPr vert="horz" wrap="square" lIns="91440" tIns="45720" rIns="91440" bIns="4572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0"/>
            <a:endParaRPr lang="en-US" dirty="0" smtClean="0"/>
          </a:p>
        </p:txBody>
      </p:sp>
      <p:sp>
        <p:nvSpPr>
          <p:cNvPr id="9" name="TextBox 8"/>
          <p:cNvSpPr txBox="1"/>
          <p:nvPr/>
        </p:nvSpPr>
        <p:spPr bwMode="gray">
          <a:xfrm>
            <a:off x="11520551" y="6525737"/>
            <a:ext cx="288861" cy="215444"/>
          </a:xfrm>
          <a:prstGeom prst="rect">
            <a:avLst/>
          </a:prstGeom>
          <a:noFill/>
        </p:spPr>
        <p:txBody>
          <a:bodyPr wrap="none" rtlCol="0">
            <a:spAutoFit/>
          </a:bodyPr>
          <a:lstStyle/>
          <a:p>
            <a:pPr marL="0" algn="l" defTabSz="914400" rtl="0" eaLnBrk="1" latinLnBrk="0" hangingPunct="1"/>
            <a:fld id="{0A607DED-8B1E-49A6-A07A-F6DE68304C82}" type="slidenum">
              <a:rPr lang="en-US" sz="800" kern="1200" smtClean="0">
                <a:solidFill>
                  <a:schemeClr val="bg1">
                    <a:lumMod val="75000"/>
                  </a:schemeClr>
                </a:solidFill>
                <a:latin typeface="Qualcomm Office Regular" pitchFamily="34" charset="0"/>
                <a:ea typeface="+mn-ea"/>
                <a:cs typeface="Arial" pitchFamily="34" charset="0"/>
              </a:rPr>
              <a:pPr marL="0" algn="l" defTabSz="914400" rtl="0" eaLnBrk="1" latinLnBrk="0" hangingPunct="1"/>
              <a:t>‹#›</a:t>
            </a:fld>
            <a:endParaRPr lang="en-US" sz="800" kern="1200" dirty="0">
              <a:solidFill>
                <a:schemeClr val="bg1">
                  <a:lumMod val="75000"/>
                </a:schemeClr>
              </a:solidFill>
              <a:latin typeface="Qualcomm Office Regular" pitchFamily="34" charset="0"/>
              <a:ea typeface="+mn-ea"/>
              <a:cs typeface="Arial" pitchFamily="34" charset="0"/>
            </a:endParaRPr>
          </a:p>
        </p:txBody>
      </p:sp>
      <p:sp>
        <p:nvSpPr>
          <p:cNvPr id="5" name="TextBox 4"/>
          <p:cNvSpPr txBox="1"/>
          <p:nvPr userDrawn="1"/>
        </p:nvSpPr>
        <p:spPr bwMode="gray">
          <a:xfrm>
            <a:off x="283464" y="6525737"/>
            <a:ext cx="1239392" cy="215444"/>
          </a:xfrm>
          <a:prstGeom prst="rect">
            <a:avLst/>
          </a:prstGeom>
          <a:noFill/>
        </p:spPr>
        <p:txBody>
          <a:bodyPr wrap="none" rtlCol="0">
            <a:spAutoFit/>
          </a:bodyPr>
          <a:lstStyle/>
          <a:p>
            <a:pPr marL="0" algn="l" defTabSz="914400" rtl="0" eaLnBrk="1" latinLnBrk="0" hangingPunct="1"/>
            <a:r>
              <a:rPr lang="en-US" sz="800" kern="1200" dirty="0" smtClean="0">
                <a:solidFill>
                  <a:schemeClr val="bg1">
                    <a:lumMod val="75000"/>
                  </a:schemeClr>
                </a:solidFill>
                <a:latin typeface="Qualcomm Office Regular" pitchFamily="34" charset="0"/>
                <a:ea typeface="+mn-ea"/>
                <a:cs typeface="Arial" pitchFamily="34" charset="0"/>
              </a:rPr>
              <a:t>Qualcomm  Proprietary</a:t>
            </a:r>
            <a:endParaRPr lang="en-US" sz="800" kern="1200" dirty="0">
              <a:solidFill>
                <a:schemeClr val="bg1">
                  <a:lumMod val="75000"/>
                </a:schemeClr>
              </a:solidFill>
              <a:latin typeface="Qualcomm Office Regular" pitchFamily="34" charset="0"/>
              <a:ea typeface="+mn-ea"/>
              <a:cs typeface="Arial" pitchFamily="34" charset="0"/>
            </a:endParaRPr>
          </a:p>
        </p:txBody>
      </p:sp>
    </p:spTree>
    <p:extLst>
      <p:ext uri="{BB962C8B-B14F-4D97-AF65-F5344CB8AC3E}">
        <p14:creationId xmlns:p14="http://schemas.microsoft.com/office/powerpoint/2010/main" val="2904149844"/>
      </p:ext>
    </p:extLst>
  </p:cSld>
  <p:clrMap bg1="lt1" tx1="dk1" bg2="lt2" tx2="dk2" accent1="accent1" accent2="accent2" accent3="accent3" accent4="accent4" accent5="accent5" accent6="accent6" hlink="hlink" folHlink="folHlink"/>
  <p:sldLayoutIdLst>
    <p:sldLayoutId id="2147483738" r:id="rId1"/>
    <p:sldLayoutId id="2147483744" r:id="rId2"/>
    <p:sldLayoutId id="2147483745" r:id="rId3"/>
    <p:sldLayoutId id="2147483747" r:id="rId4"/>
    <p:sldLayoutId id="2147483749" r:id="rId5"/>
    <p:sldLayoutId id="2147483751" r:id="rId6"/>
    <p:sldLayoutId id="2147483753" r:id="rId7"/>
    <p:sldLayoutId id="2147483755" r:id="rId8"/>
    <p:sldLayoutId id="2147483786" r:id="rId9"/>
    <p:sldLayoutId id="2147483787" r:id="rId10"/>
    <p:sldLayoutId id="2147483788" r:id="rId11"/>
    <p:sldLayoutId id="2147483790" r:id="rId12"/>
    <p:sldLayoutId id="2147483791" r:id="rId13"/>
    <p:sldLayoutId id="2147483792" r:id="rId14"/>
    <p:sldLayoutId id="2147483793" r:id="rId15"/>
    <p:sldLayoutId id="2147483794" r:id="rId16"/>
  </p:sldLayoutIdLst>
  <p:timing>
    <p:tnLst>
      <p:par>
        <p:cTn id="1" dur="indefinite" restart="never" nodeType="tmRoot"/>
      </p:par>
    </p:tnLst>
  </p:timing>
  <p:txStyles>
    <p:titleStyle>
      <a:lvl1pPr algn="l" defTabSz="914400" rtl="0" eaLnBrk="1" latinLnBrk="0" hangingPunct="1">
        <a:lnSpc>
          <a:spcPct val="75000"/>
        </a:lnSpc>
        <a:spcBef>
          <a:spcPct val="0"/>
        </a:spcBef>
        <a:buNone/>
        <a:defRPr lang="en-US" sz="3600" kern="1200" baseline="0" dirty="0">
          <a:solidFill>
            <a:schemeClr val="tx1">
              <a:lumMod val="65000"/>
              <a:lumOff val="35000"/>
            </a:schemeClr>
          </a:solidFill>
          <a:latin typeface="Qualcomm Office Regular" pitchFamily="34" charset="0"/>
          <a:ea typeface="+mj-ea"/>
          <a:cs typeface="Arial" pitchFamily="34" charset="0"/>
        </a:defRPr>
      </a:lvl1pPr>
    </p:titleStyle>
    <p:bodyStyle>
      <a:lvl1pPr marL="342900" indent="-342900" algn="l" defTabSz="914400" rtl="0" eaLnBrk="1" latinLnBrk="0" hangingPunct="1">
        <a:lnSpc>
          <a:spcPct val="95000"/>
        </a:lnSpc>
        <a:spcBef>
          <a:spcPct val="20000"/>
        </a:spcBef>
        <a:buFontTx/>
        <a:buBlip>
          <a:blip r:embed="rId18"/>
        </a:buBlip>
        <a:defRPr lang="en-US" sz="2400" kern="1200" dirty="0" smtClean="0">
          <a:solidFill>
            <a:prstClr val="black">
              <a:lumMod val="75000"/>
              <a:lumOff val="25000"/>
            </a:prstClr>
          </a:solidFill>
          <a:latin typeface="Qualcomm Office Regular" pitchFamily="34" charset="0"/>
          <a:ea typeface="+mn-ea"/>
          <a:cs typeface="Arial" pitchFamily="34" charset="0"/>
        </a:defRPr>
      </a:lvl1pPr>
      <a:lvl2pPr marL="742950" indent="-342900" algn="l" defTabSz="914400" rtl="0" eaLnBrk="1" latinLnBrk="0" hangingPunct="1">
        <a:lnSpc>
          <a:spcPct val="95000"/>
        </a:lnSpc>
        <a:spcBef>
          <a:spcPct val="20000"/>
        </a:spcBef>
        <a:buClr>
          <a:schemeClr val="accent5"/>
        </a:buClr>
        <a:buFont typeface="Calibre Regular" pitchFamily="34" charset="0"/>
        <a:buChar char="−"/>
        <a:defRPr lang="en-US" sz="2000" kern="1200" dirty="0" smtClean="0">
          <a:solidFill>
            <a:prstClr val="black">
              <a:lumMod val="75000"/>
              <a:lumOff val="25000"/>
            </a:prstClr>
          </a:solidFill>
          <a:latin typeface="Qualcomm Office Regular" pitchFamily="34" charset="0"/>
          <a:ea typeface="+mn-ea"/>
          <a:cs typeface="Arial" pitchFamily="34" charset="0"/>
        </a:defRPr>
      </a:lvl2pPr>
      <a:lvl3pPr marL="1028700" indent="-342900" algn="l" defTabSz="914400" rtl="0" eaLnBrk="1" latinLnBrk="0" hangingPunct="1">
        <a:lnSpc>
          <a:spcPct val="95000"/>
        </a:lnSpc>
        <a:spcBef>
          <a:spcPct val="20000"/>
        </a:spcBef>
        <a:buClr>
          <a:schemeClr val="accent5"/>
        </a:buClr>
        <a:buFont typeface="Calibre Regular" pitchFamily="34" charset="0"/>
        <a:buChar char="−"/>
        <a:defRPr lang="en-US" sz="1800" kern="1200" dirty="0" smtClean="0">
          <a:solidFill>
            <a:prstClr val="black">
              <a:lumMod val="75000"/>
              <a:lumOff val="25000"/>
            </a:prstClr>
          </a:solidFill>
          <a:latin typeface="Qualcomm Office Regular" pitchFamily="34" charset="0"/>
          <a:ea typeface="+mn-ea"/>
          <a:cs typeface="Arial" pitchFamily="34" charset="0"/>
        </a:defRPr>
      </a:lvl3pPr>
      <a:lvl4pPr marL="1314450" indent="-342900" algn="l" defTabSz="914400" rtl="0" eaLnBrk="1" latinLnBrk="0" hangingPunct="1">
        <a:lnSpc>
          <a:spcPct val="95000"/>
        </a:lnSpc>
        <a:spcBef>
          <a:spcPct val="20000"/>
        </a:spcBef>
        <a:buClr>
          <a:schemeClr val="accent5"/>
        </a:buClr>
        <a:buFont typeface="Calibre Regular" pitchFamily="34" charset="0"/>
        <a:buChar char="−"/>
        <a:defRPr lang="en-US" sz="1600" kern="1200" dirty="0" smtClean="0">
          <a:solidFill>
            <a:prstClr val="black">
              <a:lumMod val="75000"/>
              <a:lumOff val="25000"/>
            </a:prstClr>
          </a:solidFill>
          <a:latin typeface="Qualcomm Office Regular" pitchFamily="34" charset="0"/>
          <a:ea typeface="+mn-ea"/>
          <a:cs typeface="Arial" pitchFamily="34" charset="0"/>
        </a:defRPr>
      </a:lvl4pPr>
      <a:lvl5pPr marL="1600200" indent="-342900" algn="l" defTabSz="914400" rtl="0" eaLnBrk="1" latinLnBrk="0" hangingPunct="1">
        <a:lnSpc>
          <a:spcPct val="95000"/>
        </a:lnSpc>
        <a:spcBef>
          <a:spcPct val="20000"/>
        </a:spcBef>
        <a:buClr>
          <a:schemeClr val="accent5"/>
        </a:buClr>
        <a:buFont typeface="Calibre Regular" pitchFamily="34" charset="0"/>
        <a:buChar char="−"/>
        <a:defRPr lang="en-US" sz="1400" kern="1200" baseline="0" dirty="0" smtClean="0">
          <a:solidFill>
            <a:prstClr val="black">
              <a:lumMod val="75000"/>
              <a:lumOff val="25000"/>
            </a:prstClr>
          </a:solidFill>
          <a:latin typeface="Qualcomm Regular"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69625"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09600" y="1600200"/>
            <a:ext cx="10969625"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09600" y="6356350"/>
            <a:ext cx="2843213"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DAFB0E-0006-42C2-A33E-C08C5D4D5B4B}" type="datetimeFigureOut">
              <a:rPr lang="en-US" smtClean="0"/>
              <a:t>10/7/2014</a:t>
            </a:fld>
            <a:endParaRPr lang="en-US"/>
          </a:p>
        </p:txBody>
      </p:sp>
      <p:sp>
        <p:nvSpPr>
          <p:cNvPr id="5" name="Footer Placeholder 4"/>
          <p:cNvSpPr>
            <a:spLocks noGrp="1"/>
          </p:cNvSpPr>
          <p:nvPr>
            <p:ph type="ftr" sz="quarter" idx="3"/>
          </p:nvPr>
        </p:nvSpPr>
        <p:spPr>
          <a:xfrm>
            <a:off x="4164013" y="6356350"/>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6013" y="6356350"/>
            <a:ext cx="2843212"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D3CCAE4-A917-4EA9-8397-CA076E34F350}" type="slidenum">
              <a:rPr lang="en-US" smtClean="0"/>
              <a:t>‹#›</a:t>
            </a:fld>
            <a:endParaRPr lang="en-US"/>
          </a:p>
        </p:txBody>
      </p:sp>
      <p:cxnSp>
        <p:nvCxnSpPr>
          <p:cNvPr id="7" name="Straight Connector 6"/>
          <p:cNvCxnSpPr/>
          <p:nvPr userDrawn="1"/>
        </p:nvCxnSpPr>
        <p:spPr>
          <a:xfrm>
            <a:off x="382588" y="901262"/>
            <a:ext cx="10817259" cy="0"/>
          </a:xfrm>
          <a:prstGeom prst="line">
            <a:avLst/>
          </a:prstGeom>
          <a:ln w="38100">
            <a:gradFill flip="none" rotWithShape="1">
              <a:gsLst>
                <a:gs pos="0">
                  <a:srgbClr val="143C66"/>
                </a:gs>
                <a:gs pos="100000">
                  <a:srgbClr val="008080"/>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8" name="Rectangle 7"/>
          <p:cNvSpPr>
            <a:spLocks noGrp="1" noChangeArrowheads="1"/>
          </p:cNvSpPr>
          <p:nvPr userDrawn="1"/>
        </p:nvSpPr>
        <p:spPr>
          <a:xfrm>
            <a:off x="9133831" y="6444829"/>
            <a:ext cx="2463501" cy="307731"/>
          </a:xfrm>
          <a:prstGeom prst="rect">
            <a:avLst/>
          </a:prstGeom>
          <a:no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eaLnBrk="1" hangingPunct="1"/>
            <a:r>
              <a:rPr lang="en-US" sz="900" dirty="0" smtClean="0">
                <a:solidFill>
                  <a:schemeClr val="tx1"/>
                </a:solidFill>
              </a:rPr>
              <a:t>Qualcomm Confidential and Proprietary</a:t>
            </a:r>
            <a:endParaRPr lang="en-US" sz="900" dirty="0">
              <a:solidFill>
                <a:schemeClr val="tx1"/>
              </a:solidFill>
            </a:endParaRPr>
          </a:p>
        </p:txBody>
      </p:sp>
    </p:spTree>
    <p:extLst>
      <p:ext uri="{BB962C8B-B14F-4D97-AF65-F5344CB8AC3E}">
        <p14:creationId xmlns:p14="http://schemas.microsoft.com/office/powerpoint/2010/main" val="1085010287"/>
      </p:ext>
    </p:extLst>
  </p:cSld>
  <p:clrMap bg1="lt1" tx1="dk1" bg2="lt2" tx2="dk2" accent1="accent1" accent2="accent2" accent3="accent3" accent4="accent4" accent5="accent5" accent6="accent6" hlink="hlink" folHlink="folHlink"/>
  <p:sldLayoutIdLst>
    <p:sldLayoutId id="2147483775" r:id="rId1"/>
    <p:sldLayoutId id="2147483776" r:id="rId2"/>
    <p:sldLayoutId id="2147483777" r:id="rId3"/>
    <p:sldLayoutId id="2147483778" r:id="rId4"/>
    <p:sldLayoutId id="2147483779" r:id="rId5"/>
    <p:sldLayoutId id="2147483780" r:id="rId6"/>
    <p:sldLayoutId id="2147483781" r:id="rId7"/>
    <p:sldLayoutId id="2147483782" r:id="rId8"/>
    <p:sldLayoutId id="2147483783" r:id="rId9"/>
    <p:sldLayoutId id="2147483784" r:id="rId10"/>
    <p:sldLayoutId id="2147483785"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0.xml"/><Relationship Id="rId1" Type="http://schemas.openxmlformats.org/officeDocument/2006/relationships/vmlDrawing" Target="../drawings/vmlDrawing1.vml"/><Relationship Id="rId5" Type="http://schemas.openxmlformats.org/officeDocument/2006/relationships/image" Target="../media/image10.emf"/><Relationship Id="rId4" Type="http://schemas.openxmlformats.org/officeDocument/2006/relationships/oleObject" Target="../embeddings/oleObject1.bin"/></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8" Type="http://schemas.openxmlformats.org/officeDocument/2006/relationships/oleObject" Target="../embeddings/oleObject4.bin"/><Relationship Id="rId3" Type="http://schemas.openxmlformats.org/officeDocument/2006/relationships/hyperlink" Target="http://www.3gpp.org/ftp/tsg_ran/wg2_rl2/TSGR2_83/Docs/R2-132560.zip" TargetMode="External"/><Relationship Id="rId7" Type="http://schemas.openxmlformats.org/officeDocument/2006/relationships/image" Target="../media/image12.wmf"/><Relationship Id="rId2" Type="http://schemas.openxmlformats.org/officeDocument/2006/relationships/slideLayout" Target="../slideLayouts/slideLayout14.xml"/><Relationship Id="rId1" Type="http://schemas.openxmlformats.org/officeDocument/2006/relationships/vmlDrawing" Target="../drawings/vmlDrawing2.vml"/><Relationship Id="rId6" Type="http://schemas.openxmlformats.org/officeDocument/2006/relationships/oleObject" Target="../embeddings/oleObject3.bin"/><Relationship Id="rId11" Type="http://schemas.openxmlformats.org/officeDocument/2006/relationships/image" Target="../media/image14.wmf"/><Relationship Id="rId5" Type="http://schemas.openxmlformats.org/officeDocument/2006/relationships/image" Target="../media/image11.wmf"/><Relationship Id="rId10" Type="http://schemas.openxmlformats.org/officeDocument/2006/relationships/oleObject" Target="../embeddings/oleObject5.bin"/><Relationship Id="rId4" Type="http://schemas.openxmlformats.org/officeDocument/2006/relationships/oleObject" Target="../embeddings/oleObject2.bin"/><Relationship Id="rId9" Type="http://schemas.openxmlformats.org/officeDocument/2006/relationships/image" Target="../media/image13.wmf"/></Relationships>
</file>

<file path=ppt/slides/_rels/slide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www.3gpp.org/ftp/tsg_ran/wg2_rl2/TSGR2_83/Docs/R2-132560.zip" TargetMode="External"/><Relationship Id="rId1" Type="http://schemas.openxmlformats.org/officeDocument/2006/relationships/slideLayout" Target="../slideLayouts/slideLayout16.xml"/><Relationship Id="rId4" Type="http://schemas.openxmlformats.org/officeDocument/2006/relationships/image" Target="cid:image004.png@01CE9514.4FD3D3D0"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ctrTitle"/>
          </p:nvPr>
        </p:nvSpPr>
        <p:spPr>
          <a:xfrm>
            <a:off x="265176" y="1726485"/>
            <a:ext cx="6903720" cy="1661993"/>
          </a:xfrm>
        </p:spPr>
        <p:txBody>
          <a:bodyPr/>
          <a:lstStyle/>
          <a:p>
            <a:r>
              <a:rPr lang="en-US" sz="4000" smtClean="0">
                <a:latin typeface="+mj-lt"/>
              </a:rPr>
              <a:t>S2-143325</a:t>
            </a:r>
            <a:br>
              <a:rPr lang="en-US" sz="4000" smtClean="0">
                <a:latin typeface="+mj-lt"/>
              </a:rPr>
            </a:br>
            <a:r>
              <a:rPr lang="en-US" sz="4000" smtClean="0">
                <a:latin typeface="+mj-lt"/>
              </a:rPr>
              <a:t>Motivation </a:t>
            </a:r>
            <a:r>
              <a:rPr lang="en-US" sz="4000" dirty="0" smtClean="0">
                <a:latin typeface="+mj-lt"/>
              </a:rPr>
              <a:t>for extending DRX - Release 13</a:t>
            </a:r>
            <a:endParaRPr lang="en-US" sz="4000" dirty="0">
              <a:latin typeface="+mj-lt"/>
            </a:endParaRPr>
          </a:p>
        </p:txBody>
      </p:sp>
      <p:sp>
        <p:nvSpPr>
          <p:cNvPr id="12" name="Subtitle 11"/>
          <p:cNvSpPr>
            <a:spLocks noGrp="1"/>
          </p:cNvSpPr>
          <p:nvPr>
            <p:ph type="subTitle" idx="1"/>
          </p:nvPr>
        </p:nvSpPr>
        <p:spPr>
          <a:xfrm>
            <a:off x="265176" y="598753"/>
            <a:ext cx="6903720" cy="487313"/>
          </a:xfrm>
        </p:spPr>
        <p:txBody>
          <a:bodyPr/>
          <a:lstStyle/>
          <a:p>
            <a:r>
              <a:rPr lang="en-US" smtClean="0"/>
              <a:t>May </a:t>
            </a:r>
            <a:r>
              <a:rPr lang="en-US" dirty="0" smtClean="0"/>
              <a:t>2014</a:t>
            </a:r>
            <a:endParaRPr lang="en-US" dirty="0"/>
          </a:p>
        </p:txBody>
      </p:sp>
    </p:spTree>
    <p:extLst>
      <p:ext uri="{BB962C8B-B14F-4D97-AF65-F5344CB8AC3E}">
        <p14:creationId xmlns:p14="http://schemas.microsoft.com/office/powerpoint/2010/main" val="15911808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the need for SA2 WID ?</a:t>
            </a:r>
            <a:endParaRPr lang="en-US" dirty="0"/>
          </a:p>
        </p:txBody>
      </p:sp>
      <p:sp>
        <p:nvSpPr>
          <p:cNvPr id="3" name="Slide Number Placeholder 2"/>
          <p:cNvSpPr>
            <a:spLocks noGrp="1"/>
          </p:cNvSpPr>
          <p:nvPr>
            <p:ph type="sldNum" sz="quarter" idx="4"/>
          </p:nvPr>
        </p:nvSpPr>
        <p:spPr/>
        <p:txBody>
          <a:bodyPr/>
          <a:lstStyle/>
          <a:p>
            <a:fld id="{D4EABEBA-CB0E-0E48-9AC1-74C7372C6EC6}" type="slidenum">
              <a:rPr lang="en-US" smtClean="0"/>
              <a:pPr/>
              <a:t>10</a:t>
            </a:fld>
            <a:endParaRPr lang="en-US" dirty="0"/>
          </a:p>
        </p:txBody>
      </p:sp>
      <p:sp>
        <p:nvSpPr>
          <p:cNvPr id="4" name="Content Placeholder 3"/>
          <p:cNvSpPr>
            <a:spLocks noGrp="1"/>
          </p:cNvSpPr>
          <p:nvPr>
            <p:ph sz="quarter" idx="10"/>
          </p:nvPr>
        </p:nvSpPr>
        <p:spPr>
          <a:xfrm>
            <a:off x="1961621" y="1024229"/>
            <a:ext cx="7985125" cy="4881336"/>
          </a:xfrm>
        </p:spPr>
        <p:txBody>
          <a:bodyPr/>
          <a:lstStyle/>
          <a:p>
            <a:r>
              <a:rPr lang="en-US" dirty="0" smtClean="0"/>
              <a:t>Some companies expressed in SA2#104 that they prefer RAN2 to do the work on extended DRX, and SA2 aligns afterwards, using RAN2 design and TR 23.887.</a:t>
            </a:r>
          </a:p>
          <a:p>
            <a:r>
              <a:rPr lang="en-US" dirty="0" smtClean="0"/>
              <a:t>However, there are </a:t>
            </a:r>
            <a:r>
              <a:rPr lang="en-US" b="1" dirty="0" smtClean="0"/>
              <a:t>purely Core Network aspects </a:t>
            </a:r>
            <a:r>
              <a:rPr lang="en-US" dirty="0" smtClean="0"/>
              <a:t>for which a solution has not been properly documented in TR 23.887, or the proposed solution(s) have not been concluded to be the solution to adopt.</a:t>
            </a:r>
          </a:p>
          <a:p>
            <a:pPr lvl="1"/>
            <a:r>
              <a:rPr lang="en-US" dirty="0" smtClean="0"/>
              <a:t>See following slides for list of open issues.</a:t>
            </a:r>
          </a:p>
          <a:p>
            <a:r>
              <a:rPr lang="en-US" dirty="0" smtClean="0"/>
              <a:t>Given that these issues are not dependent on RAN2 work, and that the SA2 timeline for Rel-13 is ~6 months ahead of RAN2:</a:t>
            </a:r>
          </a:p>
          <a:p>
            <a:pPr lvl="1"/>
            <a:r>
              <a:rPr lang="en-US" dirty="0" smtClean="0"/>
              <a:t>SA2 should clearly conclude on the way forward on purely CN aspects, before or in parallel with RAN2 work on extended DRX.</a:t>
            </a:r>
          </a:p>
          <a:p>
            <a:pPr lvl="1"/>
            <a:r>
              <a:rPr lang="en-US" dirty="0" smtClean="0"/>
              <a:t>SA2 can align on the aspects dependent on RAN2 design for extended DRX once RAN2 has progressed the RAN aspects. </a:t>
            </a:r>
          </a:p>
          <a:p>
            <a:pPr lvl="1"/>
            <a:r>
              <a:rPr lang="en-US" dirty="0" smtClean="0"/>
              <a:t>NOTE that waiting for RAN2 work to progress before starting the two bullets above would be too tight at the end of the release, and likely result in poor outcome due to rushed agreements or need for exceptions at the end of Rel-13.</a:t>
            </a:r>
            <a:endParaRPr lang="en-US" dirty="0"/>
          </a:p>
        </p:txBody>
      </p:sp>
    </p:spTree>
    <p:extLst>
      <p:ext uri="{BB962C8B-B14F-4D97-AF65-F5344CB8AC3E}">
        <p14:creationId xmlns:p14="http://schemas.microsoft.com/office/powerpoint/2010/main" val="909362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Open issues for extended DRX</a:t>
            </a:r>
            <a:endParaRPr lang="en-US" dirty="0"/>
          </a:p>
        </p:txBody>
      </p:sp>
      <p:sp>
        <p:nvSpPr>
          <p:cNvPr id="3" name="Slide Number Placeholder 2"/>
          <p:cNvSpPr>
            <a:spLocks noGrp="1"/>
          </p:cNvSpPr>
          <p:nvPr>
            <p:ph type="sldNum" sz="quarter" idx="4"/>
          </p:nvPr>
        </p:nvSpPr>
        <p:spPr/>
        <p:txBody>
          <a:bodyPr/>
          <a:lstStyle/>
          <a:p>
            <a:fld id="{D4EABEBA-CB0E-0E48-9AC1-74C7372C6EC6}" type="slidenum">
              <a:rPr lang="en-US" smtClean="0"/>
              <a:pPr/>
              <a:t>11</a:t>
            </a:fld>
            <a:endParaRPr lang="en-US" dirty="0"/>
          </a:p>
        </p:txBody>
      </p:sp>
      <p:sp>
        <p:nvSpPr>
          <p:cNvPr id="4" name="Content Placeholder 3"/>
          <p:cNvSpPr>
            <a:spLocks noGrp="1"/>
          </p:cNvSpPr>
          <p:nvPr>
            <p:ph sz="quarter" idx="10"/>
          </p:nvPr>
        </p:nvSpPr>
        <p:spPr>
          <a:xfrm>
            <a:off x="585459" y="1024229"/>
            <a:ext cx="10644061" cy="4664354"/>
          </a:xfrm>
        </p:spPr>
        <p:txBody>
          <a:bodyPr/>
          <a:lstStyle/>
          <a:p>
            <a:r>
              <a:rPr lang="en-US" dirty="0"/>
              <a:t>Idle mode:</a:t>
            </a:r>
          </a:p>
          <a:p>
            <a:pPr lvl="1"/>
            <a:r>
              <a:rPr lang="en-US" dirty="0"/>
              <a:t>How does the S-GW know that a device is in extended DRX idle mode when the a DL packet arrives? </a:t>
            </a:r>
          </a:p>
          <a:p>
            <a:pPr lvl="2"/>
            <a:r>
              <a:rPr lang="en-US" dirty="0" smtClean="0"/>
              <a:t>This </a:t>
            </a:r>
            <a:r>
              <a:rPr lang="en-US" dirty="0"/>
              <a:t>issue was brought up by Cisco, the S-GW needs to know that a DL packet may need to be stored for a long time. This has not been considered in </a:t>
            </a:r>
            <a:r>
              <a:rPr lang="en-US" dirty="0" smtClean="0"/>
              <a:t>TR 23.887.</a:t>
            </a:r>
            <a:endParaRPr lang="en-US" dirty="0"/>
          </a:p>
          <a:p>
            <a:pPr lvl="1"/>
            <a:r>
              <a:rPr lang="en-US" dirty="0"/>
              <a:t>How to handle retransmissions from the SMS infrastructure. A hint of a solution was included in the </a:t>
            </a:r>
            <a:r>
              <a:rPr lang="en-US" dirty="0" smtClean="0"/>
              <a:t>TR 23.887, </a:t>
            </a:r>
            <a:r>
              <a:rPr lang="en-US" dirty="0"/>
              <a:t>but not complete. Handling may also be slightly different for the case of SMS over SGs and SMS in MME. (Should we also consider SMS over IMS?)</a:t>
            </a:r>
          </a:p>
          <a:p>
            <a:pPr lvl="1"/>
            <a:r>
              <a:rPr lang="en-US" dirty="0"/>
              <a:t>Retransmissions in P-GW. </a:t>
            </a:r>
            <a:r>
              <a:rPr lang="en-US" dirty="0" smtClean="0"/>
              <a:t>This issue </a:t>
            </a:r>
            <a:r>
              <a:rPr lang="en-US" dirty="0"/>
              <a:t>was not solved in </a:t>
            </a:r>
            <a:r>
              <a:rPr lang="en-US" dirty="0" smtClean="0"/>
              <a:t>TR 23.887.</a:t>
            </a:r>
          </a:p>
          <a:p>
            <a:r>
              <a:rPr lang="en-US" dirty="0" smtClean="0"/>
              <a:t>Connected mode:</a:t>
            </a:r>
          </a:p>
          <a:p>
            <a:pPr lvl="1"/>
            <a:r>
              <a:rPr lang="en-US" dirty="0"/>
              <a:t>NAS retransmissions. Increasing NAS retransmission timers is hinted in TR, but not clear how MME knows of extended DRX in connected mode.</a:t>
            </a:r>
          </a:p>
          <a:p>
            <a:pPr lvl="1"/>
            <a:r>
              <a:rPr lang="en-US" dirty="0"/>
              <a:t>Retransmissions from SMS infrastructure not solved.</a:t>
            </a:r>
          </a:p>
          <a:p>
            <a:pPr lvl="1"/>
            <a:r>
              <a:rPr lang="en-US" dirty="0"/>
              <a:t>Retransmissions in P-GW.</a:t>
            </a:r>
          </a:p>
          <a:p>
            <a:endParaRPr lang="en-US" dirty="0"/>
          </a:p>
          <a:p>
            <a:endParaRPr lang="en-US" dirty="0"/>
          </a:p>
        </p:txBody>
      </p:sp>
    </p:spTree>
    <p:extLst>
      <p:ext uri="{BB962C8B-B14F-4D97-AF65-F5344CB8AC3E}">
        <p14:creationId xmlns:p14="http://schemas.microsoft.com/office/powerpoint/2010/main" val="22186650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750833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Rel-12 MTC </a:t>
            </a:r>
            <a:r>
              <a:rPr lang="en-US" dirty="0"/>
              <a:t>Power consumption optimization </a:t>
            </a:r>
            <a:r>
              <a:rPr lang="en-US" dirty="0" smtClean="0"/>
              <a:t/>
            </a:r>
            <a:br>
              <a:rPr lang="en-US" dirty="0" smtClean="0"/>
            </a:br>
            <a:r>
              <a:rPr lang="en-US" dirty="0" smtClean="0"/>
              <a:t>(</a:t>
            </a:r>
            <a:r>
              <a:rPr lang="en-US" dirty="0" err="1"/>
              <a:t>MTCe</a:t>
            </a:r>
            <a:r>
              <a:rPr lang="en-US" dirty="0"/>
              <a:t>-UEPCOP</a:t>
            </a:r>
            <a:r>
              <a:rPr lang="en-US" dirty="0" smtClean="0"/>
              <a:t>)</a:t>
            </a:r>
            <a:endParaRPr lang="en-US" dirty="0"/>
          </a:p>
        </p:txBody>
      </p:sp>
      <p:sp>
        <p:nvSpPr>
          <p:cNvPr id="3" name="Slide Number Placeholder 2"/>
          <p:cNvSpPr>
            <a:spLocks noGrp="1"/>
          </p:cNvSpPr>
          <p:nvPr>
            <p:ph type="sldNum" sz="quarter" idx="4"/>
          </p:nvPr>
        </p:nvSpPr>
        <p:spPr/>
        <p:txBody>
          <a:bodyPr/>
          <a:lstStyle/>
          <a:p>
            <a:fld id="{D4EABEBA-CB0E-0E48-9AC1-74C7372C6EC6}" type="slidenum">
              <a:rPr lang="en-US" smtClean="0"/>
              <a:pPr/>
              <a:t>2</a:t>
            </a:fld>
            <a:endParaRPr lang="en-US" dirty="0"/>
          </a:p>
        </p:txBody>
      </p:sp>
      <p:sp>
        <p:nvSpPr>
          <p:cNvPr id="4" name="Content Placeholder 3"/>
          <p:cNvSpPr>
            <a:spLocks noGrp="1"/>
          </p:cNvSpPr>
          <p:nvPr>
            <p:ph sz="quarter" idx="10"/>
          </p:nvPr>
        </p:nvSpPr>
        <p:spPr>
          <a:xfrm>
            <a:off x="1961621" y="1024232"/>
            <a:ext cx="7985125" cy="2791533"/>
          </a:xfrm>
        </p:spPr>
        <p:txBody>
          <a:bodyPr/>
          <a:lstStyle/>
          <a:p>
            <a:r>
              <a:rPr lang="en-US" dirty="0"/>
              <a:t>What was accomplished:</a:t>
            </a:r>
          </a:p>
          <a:p>
            <a:pPr lvl="1"/>
            <a:r>
              <a:rPr lang="en-US" dirty="0"/>
              <a:t>Introduction of Power Saving Mode</a:t>
            </a:r>
          </a:p>
          <a:p>
            <a:pPr lvl="2"/>
            <a:r>
              <a:rPr lang="en-US" dirty="0"/>
              <a:t>UE becomes unreachable for paging during PSM, it stops access stratum activities.</a:t>
            </a:r>
          </a:p>
          <a:p>
            <a:pPr lvl="2"/>
            <a:r>
              <a:rPr lang="en-GB" dirty="0"/>
              <a:t>How to enter PSM:</a:t>
            </a:r>
          </a:p>
          <a:p>
            <a:pPr lvl="3"/>
            <a:r>
              <a:rPr lang="en-GB" dirty="0"/>
              <a:t>UE negotiates Active time with </a:t>
            </a:r>
            <a:r>
              <a:rPr lang="en-GB" dirty="0" smtClean="0"/>
              <a:t>MME (and optionally periodic TAU timer)</a:t>
            </a:r>
            <a:endParaRPr lang="en-GB" dirty="0"/>
          </a:p>
          <a:p>
            <a:pPr lvl="3"/>
            <a:r>
              <a:rPr lang="en-GB" dirty="0"/>
              <a:t>UE starts active timer when it enters idle mode.</a:t>
            </a:r>
          </a:p>
          <a:p>
            <a:pPr lvl="3"/>
            <a:r>
              <a:rPr lang="en-GB" dirty="0"/>
              <a:t>When Active time expires it enters PSM.</a:t>
            </a:r>
          </a:p>
          <a:p>
            <a:pPr lvl="2"/>
            <a:r>
              <a:rPr lang="en-GB" dirty="0"/>
              <a:t>How to exit PSM:</a:t>
            </a:r>
          </a:p>
          <a:p>
            <a:pPr lvl="3"/>
            <a:r>
              <a:rPr lang="en-GB" dirty="0"/>
              <a:t>Trigger: MO data</a:t>
            </a:r>
            <a:r>
              <a:rPr lang="en-US" dirty="0"/>
              <a:t>,</a:t>
            </a:r>
            <a:r>
              <a:rPr lang="en-GB" dirty="0"/>
              <a:t> Periodic TAU timer </a:t>
            </a:r>
            <a:r>
              <a:rPr lang="en-GB" dirty="0" smtClean="0"/>
              <a:t>expires</a:t>
            </a:r>
          </a:p>
          <a:p>
            <a:pPr lvl="3"/>
            <a:r>
              <a:rPr lang="en-GB" dirty="0" smtClean="0"/>
              <a:t>Action</a:t>
            </a:r>
            <a:r>
              <a:rPr lang="en-GB" dirty="0"/>
              <a:t>: Service request or TAU, respectively.</a:t>
            </a:r>
          </a:p>
        </p:txBody>
      </p:sp>
      <p:graphicFrame>
        <p:nvGraphicFramePr>
          <p:cNvPr id="7" name="Object 6"/>
          <p:cNvGraphicFramePr>
            <a:graphicFrameLocks noChangeAspect="1"/>
          </p:cNvGraphicFramePr>
          <p:nvPr>
            <p:extLst/>
          </p:nvPr>
        </p:nvGraphicFramePr>
        <p:xfrm>
          <a:off x="3214187" y="4371978"/>
          <a:ext cx="5437159" cy="2032687"/>
        </p:xfrm>
        <a:graphic>
          <a:graphicData uri="http://schemas.openxmlformats.org/presentationml/2006/ole">
            <mc:AlternateContent xmlns:mc="http://schemas.openxmlformats.org/markup-compatibility/2006">
              <mc:Choice xmlns:v="urn:schemas-microsoft-com:vml" Requires="v">
                <p:oleObj spid="_x0000_s1033" name="Visio" r:id="rId4" imgW="6220028" imgH="2398683" progId="Visio.Drawing.11">
                  <p:embed/>
                </p:oleObj>
              </mc:Choice>
              <mc:Fallback>
                <p:oleObj name="Visio" r:id="rId4" imgW="6220028" imgH="2398683" progId="Visio.Drawing.11">
                  <p:embed/>
                  <p:pic>
                    <p:nvPicPr>
                      <p:cNvPr id="0" name=""/>
                      <p:cNvPicPr/>
                      <p:nvPr/>
                    </p:nvPicPr>
                    <p:blipFill>
                      <a:blip r:embed="rId5"/>
                      <a:stretch>
                        <a:fillRect/>
                      </a:stretch>
                    </p:blipFill>
                    <p:spPr>
                      <a:xfrm>
                        <a:off x="3214187" y="4371978"/>
                        <a:ext cx="5437159" cy="2032687"/>
                      </a:xfrm>
                      <a:prstGeom prst="rect">
                        <a:avLst/>
                      </a:prstGeom>
                    </p:spPr>
                  </p:pic>
                </p:oleObj>
              </mc:Fallback>
            </mc:AlternateContent>
          </a:graphicData>
        </a:graphic>
      </p:graphicFrame>
      <p:sp>
        <p:nvSpPr>
          <p:cNvPr id="9" name="Content Placeholder 3"/>
          <p:cNvSpPr txBox="1">
            <a:spLocks/>
          </p:cNvSpPr>
          <p:nvPr/>
        </p:nvSpPr>
        <p:spPr>
          <a:xfrm>
            <a:off x="1644882" y="4543428"/>
            <a:ext cx="3671657" cy="2019299"/>
          </a:xfrm>
          <a:prstGeom prst="rect">
            <a:avLst/>
          </a:prstGeom>
        </p:spPr>
        <p:txBody>
          <a:bodyPr/>
          <a:lstStyle>
            <a:lvl1pPr marL="342900" indent="-342900" algn="l" defTabSz="457200" rtl="0" eaLnBrk="1" latinLnBrk="0" hangingPunct="1">
              <a:spcBef>
                <a:spcPct val="20000"/>
              </a:spcBef>
              <a:buFont typeface="Arial"/>
              <a:buChar char="•"/>
              <a:defRPr lang="en-US" sz="2000" kern="1200">
                <a:solidFill>
                  <a:srgbClr val="254061"/>
                </a:solidFill>
                <a:latin typeface="Arial"/>
                <a:ea typeface="+mn-ea"/>
                <a:cs typeface="Arial"/>
              </a:defRPr>
            </a:lvl1pPr>
            <a:lvl2pPr marL="742950" indent="-285750" algn="l" defTabSz="457200" rtl="0" eaLnBrk="1" latinLnBrk="0" hangingPunct="1">
              <a:spcBef>
                <a:spcPct val="20000"/>
              </a:spcBef>
              <a:buFont typeface="Arial"/>
              <a:buChar char="–"/>
              <a:defRPr lang="en-US" sz="1800" kern="1200">
                <a:solidFill>
                  <a:srgbClr val="254061"/>
                </a:solidFill>
                <a:latin typeface="Arial"/>
                <a:ea typeface="+mn-ea"/>
                <a:cs typeface="Arial"/>
              </a:defRPr>
            </a:lvl2pPr>
            <a:lvl3pPr marL="1143000" indent="-228600" algn="l" defTabSz="457200" rtl="0" eaLnBrk="1" latinLnBrk="0" hangingPunct="1">
              <a:spcBef>
                <a:spcPct val="20000"/>
              </a:spcBef>
              <a:buFont typeface="Arial"/>
              <a:buChar char="•"/>
              <a:defRPr lang="en-US" sz="1600" kern="1200">
                <a:solidFill>
                  <a:srgbClr val="254061"/>
                </a:solidFill>
                <a:latin typeface="Arial"/>
                <a:ea typeface="+mn-ea"/>
                <a:cs typeface="Arial"/>
              </a:defRPr>
            </a:lvl3pPr>
            <a:lvl4pPr marL="1600200" indent="-228600" algn="l" defTabSz="457200" rtl="0" eaLnBrk="1" latinLnBrk="0" hangingPunct="1">
              <a:spcBef>
                <a:spcPct val="20000"/>
              </a:spcBef>
              <a:buFont typeface="Arial"/>
              <a:buChar char="–"/>
              <a:defRPr lang="en-US" sz="1400" kern="1200">
                <a:solidFill>
                  <a:srgbClr val="254061"/>
                </a:solidFill>
                <a:latin typeface="Arial"/>
                <a:ea typeface="+mn-ea"/>
                <a:cs typeface="Arial"/>
              </a:defRPr>
            </a:lvl4pPr>
            <a:lvl5pPr marL="2057400" indent="-228600" algn="l" defTabSz="457200" rtl="0" eaLnBrk="1" latinLnBrk="0" hangingPunct="1">
              <a:spcBef>
                <a:spcPct val="20000"/>
              </a:spcBef>
              <a:buFont typeface="Arial"/>
              <a:buChar char="»"/>
              <a:defRPr lang="en-US" sz="2000" kern="1200" dirty="0">
                <a:solidFill>
                  <a:schemeClr val="tx1">
                    <a:lumMod val="65000"/>
                    <a:lumOff val="35000"/>
                  </a:schemeClr>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endParaRPr lang="en-US" dirty="0"/>
          </a:p>
        </p:txBody>
      </p:sp>
    </p:spTree>
    <p:extLst>
      <p:ext uri="{BB962C8B-B14F-4D97-AF65-F5344CB8AC3E}">
        <p14:creationId xmlns:p14="http://schemas.microsoft.com/office/powerpoint/2010/main" val="237374008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Limitations of Power Saving Mode</a:t>
            </a:r>
            <a:endParaRPr lang="en-US" dirty="0"/>
          </a:p>
        </p:txBody>
      </p:sp>
      <p:sp>
        <p:nvSpPr>
          <p:cNvPr id="3" name="Slide Number Placeholder 2"/>
          <p:cNvSpPr>
            <a:spLocks noGrp="1"/>
          </p:cNvSpPr>
          <p:nvPr>
            <p:ph type="sldNum" sz="quarter" idx="4"/>
          </p:nvPr>
        </p:nvSpPr>
        <p:spPr/>
        <p:txBody>
          <a:bodyPr/>
          <a:lstStyle/>
          <a:p>
            <a:fld id="{D4EABEBA-CB0E-0E48-9AC1-74C7372C6EC6}" type="slidenum">
              <a:rPr lang="en-US" smtClean="0"/>
              <a:pPr/>
              <a:t>3</a:t>
            </a:fld>
            <a:endParaRPr lang="en-US" dirty="0"/>
          </a:p>
        </p:txBody>
      </p:sp>
      <p:sp>
        <p:nvSpPr>
          <p:cNvPr id="6" name="Content Placeholder 5"/>
          <p:cNvSpPr>
            <a:spLocks noGrp="1"/>
          </p:cNvSpPr>
          <p:nvPr>
            <p:ph sz="quarter" idx="10"/>
          </p:nvPr>
        </p:nvSpPr>
        <p:spPr>
          <a:xfrm>
            <a:off x="1961621" y="986130"/>
            <a:ext cx="7985125" cy="5519973"/>
          </a:xfrm>
        </p:spPr>
        <p:txBody>
          <a:bodyPr/>
          <a:lstStyle/>
          <a:p>
            <a:r>
              <a:rPr lang="en-US" dirty="0" smtClean="0"/>
              <a:t>PSM has limited applicability for unscheduled Mobile Terminated data with some requirement on MT data delay tolerance</a:t>
            </a:r>
          </a:p>
          <a:p>
            <a:pPr lvl="1"/>
            <a:r>
              <a:rPr lang="en-US" dirty="0" smtClean="0"/>
              <a:t>What can be done today with PSM for MT data:</a:t>
            </a:r>
          </a:p>
          <a:p>
            <a:pPr lvl="2"/>
            <a:r>
              <a:rPr lang="en-US" dirty="0" smtClean="0"/>
              <a:t>Negotiate Periodic TAU timer equal (or slightly shorter) to maximum allowed delay tolerance for MT data.</a:t>
            </a:r>
          </a:p>
          <a:p>
            <a:pPr lvl="2"/>
            <a:r>
              <a:rPr lang="en-US" dirty="0" smtClean="0"/>
              <a:t>UE needs to perform periodic TAU procedure to become available after entering PSM.</a:t>
            </a:r>
          </a:p>
          <a:p>
            <a:pPr lvl="2"/>
            <a:r>
              <a:rPr lang="en-US" dirty="0" smtClean="0"/>
              <a:t>Store &amp; Forward functionality is required in the network:</a:t>
            </a:r>
          </a:p>
          <a:p>
            <a:pPr lvl="3"/>
            <a:r>
              <a:rPr lang="en-US" dirty="0" smtClean="0"/>
              <a:t>E.g.: SMS, SMS based triggering</a:t>
            </a:r>
          </a:p>
          <a:p>
            <a:pPr lvl="2"/>
            <a:r>
              <a:rPr lang="en-US" dirty="0" smtClean="0"/>
              <a:t>UE needs to negotiate an Active Timer large enough to allow the network to send the MT packet once UE updates registration:</a:t>
            </a:r>
          </a:p>
          <a:p>
            <a:pPr lvl="3"/>
            <a:r>
              <a:rPr lang="en-US" dirty="0" smtClean="0"/>
              <a:t>E.g.: SMS infrastructure is notified once UE performs periodic TAU</a:t>
            </a:r>
          </a:p>
          <a:p>
            <a:pPr lvl="3"/>
            <a:r>
              <a:rPr lang="en-US" dirty="0" smtClean="0"/>
              <a:t>Therefore Active timer should be 2min+</a:t>
            </a:r>
          </a:p>
          <a:p>
            <a:r>
              <a:rPr lang="en-US" dirty="0" smtClean="0"/>
              <a:t>Drawbacks:</a:t>
            </a:r>
          </a:p>
          <a:p>
            <a:pPr lvl="1"/>
            <a:r>
              <a:rPr lang="en-US" dirty="0" smtClean="0"/>
              <a:t>Increased signaling due to unnecessary periodic TAUs</a:t>
            </a:r>
          </a:p>
          <a:p>
            <a:pPr lvl="2"/>
            <a:r>
              <a:rPr lang="en-US" dirty="0" smtClean="0"/>
              <a:t>Example: Delay tolerance = 30min, but only one MT data per day, there could be 47 unnecessary periodic TAUs per day per UE (if no MO data).</a:t>
            </a:r>
          </a:p>
          <a:p>
            <a:pPr lvl="1"/>
            <a:r>
              <a:rPr lang="en-US" dirty="0" smtClean="0"/>
              <a:t>Increased Power consumption due to unnecessary periodic TAUs</a:t>
            </a:r>
          </a:p>
          <a:p>
            <a:pPr lvl="1"/>
            <a:endParaRPr lang="en-US" dirty="0" smtClean="0"/>
          </a:p>
          <a:p>
            <a:endParaRPr lang="en-US" dirty="0"/>
          </a:p>
        </p:txBody>
      </p:sp>
    </p:spTree>
    <p:extLst>
      <p:ext uri="{BB962C8B-B14F-4D97-AF65-F5344CB8AC3E}">
        <p14:creationId xmlns:p14="http://schemas.microsoft.com/office/powerpoint/2010/main" val="4972865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Proposal for Rel-13</a:t>
            </a:r>
            <a:endParaRPr lang="en-US" dirty="0"/>
          </a:p>
        </p:txBody>
      </p:sp>
      <p:sp>
        <p:nvSpPr>
          <p:cNvPr id="3" name="Slide Number Placeholder 2"/>
          <p:cNvSpPr>
            <a:spLocks noGrp="1"/>
          </p:cNvSpPr>
          <p:nvPr>
            <p:ph type="sldNum" sz="quarter" idx="4"/>
          </p:nvPr>
        </p:nvSpPr>
        <p:spPr/>
        <p:txBody>
          <a:bodyPr/>
          <a:lstStyle/>
          <a:p>
            <a:fld id="{D4EABEBA-CB0E-0E48-9AC1-74C7372C6EC6}" type="slidenum">
              <a:rPr lang="en-US" smtClean="0"/>
              <a:pPr/>
              <a:t>4</a:t>
            </a:fld>
            <a:endParaRPr lang="en-US" dirty="0"/>
          </a:p>
        </p:txBody>
      </p:sp>
      <p:sp>
        <p:nvSpPr>
          <p:cNvPr id="7" name="Content Placeholder 6"/>
          <p:cNvSpPr>
            <a:spLocks noGrp="1"/>
          </p:cNvSpPr>
          <p:nvPr>
            <p:ph sz="quarter" idx="10"/>
          </p:nvPr>
        </p:nvSpPr>
        <p:spPr>
          <a:xfrm>
            <a:off x="1962674" y="829920"/>
            <a:ext cx="7985125" cy="3970318"/>
          </a:xfrm>
        </p:spPr>
        <p:txBody>
          <a:bodyPr/>
          <a:lstStyle/>
          <a:p>
            <a:r>
              <a:rPr lang="en-US" dirty="0" smtClean="0"/>
              <a:t>Open a new Rel-13 WID to adopt a solution that is effective for MTC power consumption reduction in scenarios requiring mobile terminated data.</a:t>
            </a:r>
          </a:p>
          <a:p>
            <a:endParaRPr lang="en-US" dirty="0"/>
          </a:p>
          <a:p>
            <a:r>
              <a:rPr lang="en-US" dirty="0" smtClean="0"/>
              <a:t>Proposed solution: Extended DRX cycle</a:t>
            </a:r>
          </a:p>
          <a:p>
            <a:pPr lvl="1"/>
            <a:r>
              <a:rPr lang="en-US" dirty="0" smtClean="0"/>
              <a:t>Already introduced in TR 23.887 in Rel-12</a:t>
            </a:r>
          </a:p>
          <a:p>
            <a:pPr lvl="1"/>
            <a:r>
              <a:rPr lang="en-US" dirty="0" smtClean="0"/>
              <a:t>Benefit for MT data:</a:t>
            </a:r>
          </a:p>
          <a:p>
            <a:pPr lvl="2"/>
            <a:r>
              <a:rPr lang="en-US" dirty="0" smtClean="0"/>
              <a:t>Does not introduce additional signaling load</a:t>
            </a:r>
          </a:p>
          <a:p>
            <a:pPr lvl="2"/>
            <a:r>
              <a:rPr lang="en-US" dirty="0" smtClean="0"/>
              <a:t>DRX cycle can be set depending on the requirements on delay tolerance for MT data</a:t>
            </a:r>
          </a:p>
          <a:p>
            <a:pPr lvl="2"/>
            <a:r>
              <a:rPr lang="en-US" dirty="0" smtClean="0"/>
              <a:t>Has better power consumption than PSM for scenarios requiring mobile terminated data (see next slides for comparison)</a:t>
            </a:r>
          </a:p>
          <a:p>
            <a:pPr lvl="1"/>
            <a:r>
              <a:rPr lang="en-US" dirty="0" smtClean="0"/>
              <a:t>Proposal is to address all open issues from core network perspective in SA2 and engage RAN2 for RAN specific aspects.</a:t>
            </a:r>
          </a:p>
          <a:p>
            <a:pPr lvl="2"/>
            <a:r>
              <a:rPr lang="en-US" dirty="0" smtClean="0"/>
              <a:t>A companion Work Item will proposed in RAN plenary in December.</a:t>
            </a:r>
          </a:p>
        </p:txBody>
      </p:sp>
    </p:spTree>
    <p:extLst>
      <p:ext uri="{BB962C8B-B14F-4D97-AF65-F5344CB8AC3E}">
        <p14:creationId xmlns:p14="http://schemas.microsoft.com/office/powerpoint/2010/main" val="16794867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r>
              <a:rPr lang="en-US" dirty="0" smtClean="0"/>
              <a:t>PSM vs Extended DRX – Battery Life Comparison</a:t>
            </a:r>
            <a:endParaRPr lang="en-US" dirty="0"/>
          </a:p>
        </p:txBody>
      </p:sp>
      <p:sp>
        <p:nvSpPr>
          <p:cNvPr id="3" name="Slide Number Placeholder 2"/>
          <p:cNvSpPr>
            <a:spLocks noGrp="1"/>
          </p:cNvSpPr>
          <p:nvPr>
            <p:ph type="sldNum" sz="quarter" idx="4"/>
          </p:nvPr>
        </p:nvSpPr>
        <p:spPr/>
        <p:txBody>
          <a:bodyPr/>
          <a:lstStyle/>
          <a:p>
            <a:fld id="{D4EABEBA-CB0E-0E48-9AC1-74C7372C6EC6}" type="slidenum">
              <a:rPr lang="en-US" smtClean="0"/>
              <a:pPr/>
              <a:t>5</a:t>
            </a:fld>
            <a:endParaRPr lang="en-US" dirty="0"/>
          </a:p>
        </p:txBody>
      </p:sp>
      <p:sp>
        <p:nvSpPr>
          <p:cNvPr id="7" name="Content Placeholder 6"/>
          <p:cNvSpPr>
            <a:spLocks noGrp="1"/>
          </p:cNvSpPr>
          <p:nvPr>
            <p:ph sz="quarter" idx="10"/>
          </p:nvPr>
        </p:nvSpPr>
        <p:spPr>
          <a:xfrm>
            <a:off x="1961621" y="926033"/>
            <a:ext cx="7985125" cy="5169107"/>
          </a:xfrm>
        </p:spPr>
        <p:txBody>
          <a:bodyPr/>
          <a:lstStyle/>
          <a:p>
            <a:r>
              <a:rPr lang="en-US" sz="1800" dirty="0"/>
              <a:t>Model for MO data:</a:t>
            </a:r>
          </a:p>
          <a:p>
            <a:pPr lvl="1"/>
            <a:r>
              <a:rPr lang="en-US" sz="1600" dirty="0"/>
              <a:t>Device warm-up from deep sleep = 40ms</a:t>
            </a:r>
          </a:p>
          <a:p>
            <a:pPr lvl="1"/>
            <a:r>
              <a:rPr lang="en-US" sz="1600" dirty="0"/>
              <a:t>Service request delay = 220ms</a:t>
            </a:r>
          </a:p>
          <a:p>
            <a:pPr lvl="1"/>
            <a:r>
              <a:rPr lang="en-US" sz="1600" dirty="0"/>
              <a:t>X=4 MO data communications per day</a:t>
            </a:r>
          </a:p>
          <a:p>
            <a:pPr lvl="1"/>
            <a:r>
              <a:rPr lang="en-US" sz="1600" dirty="0"/>
              <a:t>Time in connected mode for data transmission/reception = 400ms</a:t>
            </a:r>
          </a:p>
          <a:p>
            <a:pPr lvl="2"/>
            <a:r>
              <a:rPr lang="en-US" sz="1400" dirty="0"/>
              <a:t>After 400ms of transmission UE is moved to I-DRX</a:t>
            </a:r>
          </a:p>
          <a:p>
            <a:endParaRPr lang="en-US" sz="1800" dirty="0"/>
          </a:p>
          <a:p>
            <a:r>
              <a:rPr lang="en-US" sz="1800" dirty="0"/>
              <a:t>Model for MT data:</a:t>
            </a:r>
          </a:p>
          <a:p>
            <a:pPr lvl="1"/>
            <a:r>
              <a:rPr lang="en-US" sz="1600" dirty="0"/>
              <a:t>Non-scheduled Y=1 MT data per day, variable delay tolerance=60, 30, 15, 5 min.</a:t>
            </a:r>
          </a:p>
          <a:p>
            <a:pPr lvl="1"/>
            <a:r>
              <a:rPr lang="en-US" sz="1600" dirty="0"/>
              <a:t>MT data communication lasts 1 second</a:t>
            </a:r>
          </a:p>
          <a:p>
            <a:pPr lvl="1"/>
            <a:r>
              <a:rPr lang="en-US" sz="1600" dirty="0"/>
              <a:t>For PSM:</a:t>
            </a:r>
          </a:p>
          <a:p>
            <a:pPr lvl="2"/>
            <a:r>
              <a:rPr lang="en-US" sz="1400" dirty="0"/>
              <a:t>It is assumed that MT data is SMS message. </a:t>
            </a:r>
          </a:p>
          <a:p>
            <a:pPr lvl="2"/>
            <a:r>
              <a:rPr lang="en-US" sz="1400" dirty="0"/>
              <a:t>Periodic TAU timer = MT delay tolerance</a:t>
            </a:r>
          </a:p>
          <a:p>
            <a:pPr lvl="2"/>
            <a:r>
              <a:rPr lang="en-US" sz="1400" dirty="0"/>
              <a:t>Active timer = 1min [Example value used in TR 23.887] &amp; 10s [optimistic value]</a:t>
            </a:r>
          </a:p>
          <a:p>
            <a:pPr lvl="2"/>
            <a:r>
              <a:rPr lang="en-US" sz="1400" dirty="0"/>
              <a:t>MT data arrives </a:t>
            </a:r>
            <a:r>
              <a:rPr lang="en-US" sz="1400" dirty="0" smtClean="0"/>
              <a:t>30 seconds &amp; </a:t>
            </a:r>
            <a:r>
              <a:rPr lang="en-US" sz="1400" dirty="0"/>
              <a:t>5 seconds after periodic TAU respectively</a:t>
            </a:r>
          </a:p>
          <a:p>
            <a:pPr lvl="3"/>
            <a:r>
              <a:rPr lang="en-US" sz="1200" dirty="0"/>
              <a:t>UE performs TAU, stays in I-DRX with 2.56s DRX cycle for active time.</a:t>
            </a:r>
          </a:p>
          <a:p>
            <a:pPr lvl="3"/>
            <a:r>
              <a:rPr lang="en-US" sz="1200" dirty="0"/>
              <a:t>UE is paged, performs SR, stays connected with data transmission/reception for 2.56s, and goes back to I-DRX</a:t>
            </a:r>
          </a:p>
          <a:p>
            <a:pPr lvl="3"/>
            <a:r>
              <a:rPr lang="en-US" sz="1200" dirty="0"/>
              <a:t>UE stays in I-DRX for </a:t>
            </a:r>
            <a:r>
              <a:rPr lang="en-US" sz="1200" dirty="0" smtClean="0"/>
              <a:t>active time before </a:t>
            </a:r>
            <a:r>
              <a:rPr lang="en-US" sz="1200" dirty="0"/>
              <a:t>going back to PSM.</a:t>
            </a:r>
          </a:p>
          <a:p>
            <a:r>
              <a:rPr lang="en-US" sz="1800" dirty="0"/>
              <a:t>NOTE: Comparison shown only for idle mode DRX vs PSM</a:t>
            </a:r>
          </a:p>
        </p:txBody>
      </p:sp>
    </p:spTree>
    <p:extLst>
      <p:ext uri="{BB962C8B-B14F-4D97-AF65-F5344CB8AC3E}">
        <p14:creationId xmlns:p14="http://schemas.microsoft.com/office/powerpoint/2010/main" val="36032928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r>
              <a:rPr lang="en-US" dirty="0"/>
              <a:t>PSM vs Extended DRX – </a:t>
            </a:r>
            <a:r>
              <a:rPr lang="en-US" dirty="0" smtClean="0"/>
              <a:t>Battery Life Comparison (</a:t>
            </a:r>
            <a:r>
              <a:rPr lang="en-US" dirty="0"/>
              <a:t>2</a:t>
            </a:r>
            <a:r>
              <a:rPr lang="en-US" dirty="0" smtClean="0"/>
              <a:t>)</a:t>
            </a:r>
            <a:endParaRPr lang="en-US" dirty="0"/>
          </a:p>
        </p:txBody>
      </p:sp>
      <p:sp>
        <p:nvSpPr>
          <p:cNvPr id="3" name="Slide Number Placeholder 2"/>
          <p:cNvSpPr>
            <a:spLocks noGrp="1"/>
          </p:cNvSpPr>
          <p:nvPr>
            <p:ph type="sldNum" sz="quarter" idx="4"/>
          </p:nvPr>
        </p:nvSpPr>
        <p:spPr/>
        <p:txBody>
          <a:bodyPr/>
          <a:lstStyle/>
          <a:p>
            <a:fld id="{D4EABEBA-CB0E-0E48-9AC1-74C7372C6EC6}" type="slidenum">
              <a:rPr lang="en-US" smtClean="0"/>
              <a:pPr/>
              <a:t>6</a:t>
            </a:fld>
            <a:endParaRPr lang="en-US" dirty="0"/>
          </a:p>
        </p:txBody>
      </p:sp>
      <p:sp>
        <p:nvSpPr>
          <p:cNvPr id="7" name="Content Placeholder 6"/>
          <p:cNvSpPr>
            <a:spLocks noGrp="1"/>
          </p:cNvSpPr>
          <p:nvPr>
            <p:ph sz="quarter" idx="10"/>
          </p:nvPr>
        </p:nvSpPr>
        <p:spPr>
          <a:xfrm>
            <a:off x="1961621" y="1024229"/>
            <a:ext cx="7985125" cy="1031051"/>
          </a:xfrm>
        </p:spPr>
        <p:txBody>
          <a:bodyPr/>
          <a:lstStyle/>
          <a:p>
            <a:r>
              <a:rPr lang="en-US" dirty="0" smtClean="0"/>
              <a:t>Power values assumed (based on values used in RAN2 discussion in Rel-12 UEPCOP, see </a:t>
            </a:r>
            <a:r>
              <a:rPr lang="en-US" dirty="0" smtClean="0">
                <a:hlinkClick r:id="rId3"/>
              </a:rPr>
              <a:t>R2-132560</a:t>
            </a:r>
            <a:r>
              <a:rPr lang="en-US" dirty="0" smtClean="0"/>
              <a:t>)</a:t>
            </a:r>
          </a:p>
          <a:p>
            <a:endParaRPr lang="en-US" dirty="0"/>
          </a:p>
        </p:txBody>
      </p:sp>
      <p:graphicFrame>
        <p:nvGraphicFramePr>
          <p:cNvPr id="15" name="Table 14"/>
          <p:cNvGraphicFramePr>
            <a:graphicFrameLocks noGrp="1"/>
          </p:cNvGraphicFramePr>
          <p:nvPr>
            <p:extLst/>
          </p:nvPr>
        </p:nvGraphicFramePr>
        <p:xfrm>
          <a:off x="3103563" y="2185721"/>
          <a:ext cx="5295901" cy="2702084"/>
        </p:xfrm>
        <a:graphic>
          <a:graphicData uri="http://schemas.openxmlformats.org/drawingml/2006/table">
            <a:tbl>
              <a:tblPr firstRow="1" firstCol="1" bandRow="1">
                <a:tableStyleId>{5C22544A-7EE6-4342-B048-85BDC9FD1C3A}</a:tableStyleId>
              </a:tblPr>
              <a:tblGrid>
                <a:gridCol w="759549"/>
                <a:gridCol w="899783"/>
                <a:gridCol w="3636569"/>
              </a:tblGrid>
              <a:tr h="269240">
                <a:tc>
                  <a:txBody>
                    <a:bodyPr/>
                    <a:lstStyle/>
                    <a:p>
                      <a:pPr marL="0" marR="0" indent="0" algn="ctr">
                        <a:spcBef>
                          <a:spcPts val="0"/>
                        </a:spcBef>
                        <a:spcAft>
                          <a:spcPts val="0"/>
                        </a:spcAft>
                        <a:tabLst>
                          <a:tab pos="1029970" algn="l"/>
                        </a:tabLst>
                      </a:pPr>
                      <a:r>
                        <a:rPr lang="en-GB" sz="1600" dirty="0">
                          <a:effectLst/>
                        </a:rPr>
                        <a:t>Parameter</a:t>
                      </a:r>
                      <a:endParaRPr lang="en-US" sz="1600" dirty="0">
                        <a:effectLst/>
                        <a:latin typeface="Arial"/>
                        <a:ea typeface="MS Mincho"/>
                        <a:cs typeface="Times New Roman"/>
                      </a:endParaRPr>
                    </a:p>
                  </a:txBody>
                  <a:tcPr marL="68580" marR="68580" marT="0" marB="0"/>
                </a:tc>
                <a:tc>
                  <a:txBody>
                    <a:bodyPr/>
                    <a:lstStyle/>
                    <a:p>
                      <a:pPr marL="0" marR="0" algn="ctr" hangingPunct="0">
                        <a:spcBef>
                          <a:spcPts val="0"/>
                        </a:spcBef>
                        <a:spcAft>
                          <a:spcPts val="900"/>
                        </a:spcAft>
                      </a:pPr>
                      <a:r>
                        <a:rPr lang="en-GB" sz="1600" dirty="0">
                          <a:effectLst/>
                        </a:rPr>
                        <a:t>Value</a:t>
                      </a:r>
                      <a:endParaRPr lang="en-US" sz="1600" dirty="0">
                        <a:solidFill>
                          <a:srgbClr val="000000"/>
                        </a:solidFill>
                        <a:effectLst/>
                        <a:latin typeface="Times New Roman"/>
                        <a:ea typeface="Times New Roman"/>
                      </a:endParaRPr>
                    </a:p>
                  </a:txBody>
                  <a:tcPr marL="68580" marR="68580" marT="0" marB="0"/>
                </a:tc>
                <a:tc>
                  <a:txBody>
                    <a:bodyPr/>
                    <a:lstStyle/>
                    <a:p>
                      <a:pPr marL="0" marR="0" algn="ctr" hangingPunct="0">
                        <a:spcBef>
                          <a:spcPts val="0"/>
                        </a:spcBef>
                        <a:spcAft>
                          <a:spcPts val="900"/>
                        </a:spcAft>
                      </a:pPr>
                      <a:r>
                        <a:rPr lang="en-GB" sz="1600" dirty="0">
                          <a:effectLst/>
                        </a:rPr>
                        <a:t>Comments</a:t>
                      </a:r>
                      <a:endParaRPr lang="en-US" sz="1600" dirty="0">
                        <a:solidFill>
                          <a:srgbClr val="000000"/>
                        </a:solidFill>
                        <a:effectLst/>
                        <a:latin typeface="Times New Roman"/>
                        <a:ea typeface="Times New Roman"/>
                      </a:endParaRPr>
                    </a:p>
                  </a:txBody>
                  <a:tcPr marL="68580" marR="68580" marT="0" marB="0"/>
                </a:tc>
              </a:tr>
              <a:tr h="250349">
                <a:tc>
                  <a:txBody>
                    <a:bodyPr/>
                    <a:lstStyle/>
                    <a:p>
                      <a:pPr marL="0" marR="0" indent="0">
                        <a:spcBef>
                          <a:spcPts val="0"/>
                        </a:spcBef>
                        <a:spcAft>
                          <a:spcPts val="0"/>
                        </a:spcAft>
                        <a:tabLst>
                          <a:tab pos="1029970" algn="l"/>
                        </a:tabLst>
                      </a:pPr>
                      <a:endParaRPr lang="en-GB" sz="1000">
                        <a:effectLst/>
                        <a:latin typeface="Arial"/>
                        <a:ea typeface="SimSun"/>
                        <a:cs typeface="Arial"/>
                      </a:endParaRPr>
                    </a:p>
                  </a:txBody>
                  <a:tcPr marL="68580" marR="68580" marT="0" marB="0"/>
                </a:tc>
                <a:tc>
                  <a:txBody>
                    <a:bodyPr/>
                    <a:lstStyle/>
                    <a:p>
                      <a:pPr marL="0" marR="0" indent="0">
                        <a:spcBef>
                          <a:spcPts val="0"/>
                        </a:spcBef>
                        <a:spcAft>
                          <a:spcPts val="0"/>
                        </a:spcAft>
                        <a:tabLst>
                          <a:tab pos="1029970" algn="l"/>
                          <a:tab pos="1232535" algn="l"/>
                          <a:tab pos="2009775" algn="l"/>
                        </a:tabLst>
                      </a:pPr>
                      <a:r>
                        <a:rPr lang="en-US" sz="1600">
                          <a:effectLst/>
                        </a:rPr>
                        <a:t>1 unit/ms</a:t>
                      </a:r>
                      <a:endParaRPr lang="en-US" sz="1600">
                        <a:effectLst/>
                        <a:latin typeface="Arial"/>
                        <a:ea typeface="MS Mincho"/>
                        <a:cs typeface="Times New Roman"/>
                      </a:endParaRPr>
                    </a:p>
                  </a:txBody>
                  <a:tcPr marL="68580" marR="68580" marT="0" marB="0"/>
                </a:tc>
                <a:tc>
                  <a:txBody>
                    <a:bodyPr/>
                    <a:lstStyle/>
                    <a:p>
                      <a:pPr marL="0" marR="0" indent="0">
                        <a:spcBef>
                          <a:spcPts val="0"/>
                        </a:spcBef>
                        <a:spcAft>
                          <a:spcPts val="0"/>
                        </a:spcAft>
                        <a:tabLst>
                          <a:tab pos="1029970" algn="l"/>
                          <a:tab pos="1232535" algn="l"/>
                          <a:tab pos="2009775" algn="l"/>
                        </a:tabLst>
                      </a:pPr>
                      <a:r>
                        <a:rPr lang="en-GB" sz="1600" dirty="0">
                          <a:effectLst/>
                        </a:rPr>
                        <a:t>Power consumed for RX. </a:t>
                      </a:r>
                      <a:endParaRPr lang="en-US" sz="1600" dirty="0">
                        <a:effectLst/>
                        <a:latin typeface="Arial"/>
                        <a:ea typeface="MS Mincho"/>
                        <a:cs typeface="Times New Roman"/>
                      </a:endParaRPr>
                    </a:p>
                  </a:txBody>
                  <a:tcPr marL="68580" marR="68580" marT="0" marB="0"/>
                </a:tc>
              </a:tr>
              <a:tr h="257175">
                <a:tc>
                  <a:txBody>
                    <a:bodyPr/>
                    <a:lstStyle/>
                    <a:p>
                      <a:pPr marL="0" marR="0" indent="0">
                        <a:spcBef>
                          <a:spcPts val="0"/>
                        </a:spcBef>
                        <a:spcAft>
                          <a:spcPts val="0"/>
                        </a:spcAft>
                        <a:tabLst>
                          <a:tab pos="1029970" algn="l"/>
                        </a:tabLst>
                      </a:pPr>
                      <a:endParaRPr lang="en-GB" sz="1000" dirty="0">
                        <a:effectLst/>
                        <a:latin typeface="Arial"/>
                        <a:ea typeface="SimSun"/>
                        <a:cs typeface="Arial"/>
                      </a:endParaRPr>
                    </a:p>
                  </a:txBody>
                  <a:tcPr marL="68580" marR="68580" marT="0" marB="0"/>
                </a:tc>
                <a:tc>
                  <a:txBody>
                    <a:bodyPr/>
                    <a:lstStyle/>
                    <a:p>
                      <a:pPr marL="0" marR="0" indent="0">
                        <a:spcBef>
                          <a:spcPts val="0"/>
                        </a:spcBef>
                        <a:spcAft>
                          <a:spcPts val="0"/>
                        </a:spcAft>
                        <a:tabLst>
                          <a:tab pos="1029970" algn="l"/>
                          <a:tab pos="1232535" algn="l"/>
                          <a:tab pos="2009775" algn="l"/>
                        </a:tabLst>
                      </a:pPr>
                      <a:r>
                        <a:rPr lang="en-GB" sz="1600" dirty="0" smtClean="0">
                          <a:effectLst/>
                        </a:rPr>
                        <a:t>2 </a:t>
                      </a:r>
                      <a:r>
                        <a:rPr lang="en-GB" sz="1600" dirty="0">
                          <a:effectLst/>
                        </a:rPr>
                        <a:t>unit/</a:t>
                      </a:r>
                      <a:r>
                        <a:rPr lang="en-GB" sz="1600" dirty="0" err="1">
                          <a:effectLst/>
                        </a:rPr>
                        <a:t>ms</a:t>
                      </a:r>
                      <a:endParaRPr lang="en-US" sz="1600" dirty="0">
                        <a:effectLst/>
                        <a:latin typeface="Arial"/>
                        <a:ea typeface="MS Mincho"/>
                        <a:cs typeface="Times New Roman"/>
                      </a:endParaRPr>
                    </a:p>
                  </a:txBody>
                  <a:tcPr marL="68580" marR="68580" marT="0" marB="0"/>
                </a:tc>
                <a:tc>
                  <a:txBody>
                    <a:bodyPr/>
                    <a:lstStyle/>
                    <a:p>
                      <a:pPr marL="0" marR="0" indent="0">
                        <a:spcBef>
                          <a:spcPts val="0"/>
                        </a:spcBef>
                        <a:spcAft>
                          <a:spcPts val="0"/>
                        </a:spcAft>
                        <a:tabLst>
                          <a:tab pos="1029970" algn="l"/>
                          <a:tab pos="1232535" algn="l"/>
                          <a:tab pos="2009775" algn="l"/>
                        </a:tabLst>
                      </a:pPr>
                      <a:r>
                        <a:rPr lang="en-GB" sz="1600" dirty="0" smtClean="0">
                          <a:effectLst/>
                        </a:rPr>
                        <a:t>Average</a:t>
                      </a:r>
                      <a:r>
                        <a:rPr lang="en-GB" sz="1600" baseline="0" dirty="0" smtClean="0">
                          <a:effectLst/>
                        </a:rPr>
                        <a:t> p</a:t>
                      </a:r>
                      <a:r>
                        <a:rPr lang="en-GB" sz="1600" dirty="0" smtClean="0">
                          <a:effectLst/>
                        </a:rPr>
                        <a:t>ower </a:t>
                      </a:r>
                      <a:r>
                        <a:rPr lang="en-GB" sz="1600" dirty="0">
                          <a:effectLst/>
                        </a:rPr>
                        <a:t>consumed for </a:t>
                      </a:r>
                      <a:r>
                        <a:rPr lang="en-GB" sz="1600" dirty="0" smtClean="0">
                          <a:effectLst/>
                        </a:rPr>
                        <a:t>TX</a:t>
                      </a:r>
                      <a:endParaRPr lang="en-US" sz="1600" dirty="0">
                        <a:effectLst/>
                        <a:latin typeface="Arial"/>
                        <a:ea typeface="MS Mincho"/>
                        <a:cs typeface="Times New Roman"/>
                      </a:endParaRPr>
                    </a:p>
                  </a:txBody>
                  <a:tcPr marL="68580" marR="68580" marT="0" marB="0"/>
                </a:tc>
              </a:tr>
              <a:tr h="180340">
                <a:tc>
                  <a:txBody>
                    <a:bodyPr/>
                    <a:lstStyle/>
                    <a:p>
                      <a:pPr marL="0" marR="0" indent="0">
                        <a:spcBef>
                          <a:spcPts val="0"/>
                        </a:spcBef>
                        <a:spcAft>
                          <a:spcPts val="0"/>
                        </a:spcAft>
                        <a:tabLst>
                          <a:tab pos="1029970" algn="l"/>
                        </a:tabLst>
                      </a:pPr>
                      <a:endParaRPr lang="en-GB" sz="1000">
                        <a:effectLst/>
                        <a:latin typeface="Arial"/>
                        <a:ea typeface="SimSun"/>
                        <a:cs typeface="Arial"/>
                      </a:endParaRPr>
                    </a:p>
                  </a:txBody>
                  <a:tcPr marL="68580" marR="68580" marT="0" marB="0"/>
                </a:tc>
                <a:tc>
                  <a:txBody>
                    <a:bodyPr/>
                    <a:lstStyle/>
                    <a:p>
                      <a:pPr marL="0" marR="0" indent="0">
                        <a:spcBef>
                          <a:spcPts val="0"/>
                        </a:spcBef>
                        <a:spcAft>
                          <a:spcPts val="0"/>
                        </a:spcAft>
                        <a:tabLst>
                          <a:tab pos="1029970" algn="l"/>
                          <a:tab pos="1232535" algn="l"/>
                          <a:tab pos="2009775" algn="l"/>
                        </a:tabLst>
                      </a:pPr>
                      <a:r>
                        <a:rPr lang="en-US" sz="1600" dirty="0">
                          <a:effectLst/>
                        </a:rPr>
                        <a:t>0.01 unit/</a:t>
                      </a:r>
                      <a:r>
                        <a:rPr lang="en-US" sz="1600" dirty="0" err="1">
                          <a:effectLst/>
                        </a:rPr>
                        <a:t>ms</a:t>
                      </a:r>
                      <a:endParaRPr lang="en-US" sz="1600" dirty="0">
                        <a:effectLst/>
                        <a:latin typeface="Arial"/>
                        <a:ea typeface="MS Mincho"/>
                        <a:cs typeface="Times New Roman"/>
                      </a:endParaRPr>
                    </a:p>
                  </a:txBody>
                  <a:tcPr marL="68580" marR="68580" marT="0" marB="0"/>
                </a:tc>
                <a:tc>
                  <a:txBody>
                    <a:bodyPr/>
                    <a:lstStyle/>
                    <a:p>
                      <a:pPr marL="63500" marR="0" indent="-63500">
                        <a:spcBef>
                          <a:spcPts val="0"/>
                        </a:spcBef>
                        <a:spcAft>
                          <a:spcPts val="0"/>
                        </a:spcAft>
                        <a:tabLst>
                          <a:tab pos="1029970" algn="l"/>
                          <a:tab pos="1232535" algn="l"/>
                          <a:tab pos="2009775" algn="l"/>
                        </a:tabLst>
                      </a:pPr>
                      <a:r>
                        <a:rPr lang="en-GB" sz="1600">
                          <a:effectLst/>
                        </a:rPr>
                        <a:t>Power consumed during sleep mode, including power consumed for low accuracy clock and memory maintaining, leakage current (e.g. caused by power management unit), etc.</a:t>
                      </a:r>
                      <a:endParaRPr lang="en-US" sz="1600">
                        <a:effectLst/>
                        <a:latin typeface="Arial"/>
                        <a:ea typeface="MS Mincho"/>
                        <a:cs typeface="Times New Roman"/>
                      </a:endParaRPr>
                    </a:p>
                  </a:txBody>
                  <a:tcPr marL="68580" marR="68580" marT="0" marB="0"/>
                </a:tc>
              </a:tr>
              <a:tr h="180340">
                <a:tc>
                  <a:txBody>
                    <a:bodyPr/>
                    <a:lstStyle/>
                    <a:p>
                      <a:pPr marL="0" marR="0" indent="0">
                        <a:spcBef>
                          <a:spcPts val="0"/>
                        </a:spcBef>
                        <a:spcAft>
                          <a:spcPts val="0"/>
                        </a:spcAft>
                        <a:tabLst>
                          <a:tab pos="1029970" algn="l"/>
                        </a:tabLst>
                      </a:pPr>
                      <a:endParaRPr lang="en-GB" sz="1000" dirty="0">
                        <a:effectLst/>
                        <a:latin typeface="Arial"/>
                        <a:ea typeface="SimSun"/>
                        <a:cs typeface="Arial"/>
                      </a:endParaRPr>
                    </a:p>
                  </a:txBody>
                  <a:tcPr marL="68580" marR="68580" marT="0" marB="0"/>
                </a:tc>
                <a:tc>
                  <a:txBody>
                    <a:bodyPr/>
                    <a:lstStyle/>
                    <a:p>
                      <a:pPr marL="0" marR="0" indent="0">
                        <a:spcBef>
                          <a:spcPts val="0"/>
                        </a:spcBef>
                        <a:spcAft>
                          <a:spcPts val="0"/>
                        </a:spcAft>
                        <a:tabLst>
                          <a:tab pos="1029970" algn="l"/>
                          <a:tab pos="1232535" algn="l"/>
                          <a:tab pos="2009775" algn="l"/>
                        </a:tabLst>
                      </a:pPr>
                      <a:r>
                        <a:rPr lang="en-US" sz="1600">
                          <a:effectLst/>
                        </a:rPr>
                        <a:t>0.0001 unit/ms</a:t>
                      </a:r>
                      <a:endParaRPr lang="en-US" sz="1600">
                        <a:effectLst/>
                        <a:latin typeface="Arial"/>
                        <a:ea typeface="MS Mincho"/>
                        <a:cs typeface="Times New Roman"/>
                      </a:endParaRPr>
                    </a:p>
                  </a:txBody>
                  <a:tcPr marL="68580" marR="68580" marT="0" marB="0"/>
                </a:tc>
                <a:tc>
                  <a:txBody>
                    <a:bodyPr/>
                    <a:lstStyle/>
                    <a:p>
                      <a:pPr marL="229870" marR="0" indent="-229870">
                        <a:spcBef>
                          <a:spcPts val="0"/>
                        </a:spcBef>
                        <a:spcAft>
                          <a:spcPts val="0"/>
                        </a:spcAft>
                        <a:tabLst>
                          <a:tab pos="1029970" algn="l"/>
                          <a:tab pos="1232535" algn="l"/>
                          <a:tab pos="2009775" algn="l"/>
                        </a:tabLst>
                      </a:pPr>
                      <a:r>
                        <a:rPr lang="en-GB" sz="1600" dirty="0">
                          <a:effectLst/>
                        </a:rPr>
                        <a:t>Optimized sleep state</a:t>
                      </a:r>
                      <a:endParaRPr lang="en-US" sz="1600" dirty="0">
                        <a:effectLst/>
                        <a:latin typeface="Arial"/>
                        <a:ea typeface="MS Mincho"/>
                        <a:cs typeface="Times New Roman"/>
                      </a:endParaRPr>
                    </a:p>
                  </a:txBody>
                  <a:tcPr marL="68580" marR="68580" marT="0" marB="0"/>
                </a:tc>
              </a:tr>
            </a:tbl>
          </a:graphicData>
        </a:graphic>
      </p:graphicFrame>
      <p:graphicFrame>
        <p:nvGraphicFramePr>
          <p:cNvPr id="16" name="Object 15"/>
          <p:cNvGraphicFramePr>
            <a:graphicFrameLocks noChangeAspect="1"/>
          </p:cNvGraphicFramePr>
          <p:nvPr>
            <p:extLst/>
          </p:nvPr>
        </p:nvGraphicFramePr>
        <p:xfrm>
          <a:off x="3348059" y="2782003"/>
          <a:ext cx="181841" cy="216477"/>
        </p:xfrm>
        <a:graphic>
          <a:graphicData uri="http://schemas.openxmlformats.org/presentationml/2006/ole">
            <mc:AlternateContent xmlns:mc="http://schemas.openxmlformats.org/markup-compatibility/2006">
              <mc:Choice xmlns:v="urn:schemas-microsoft-com:vml" Requires="v">
                <p:oleObj spid="_x0000_s2078" name="Equation" r:id="rId4" imgW="203112" imgH="241195" progId="Equation.3">
                  <p:embed/>
                </p:oleObj>
              </mc:Choice>
              <mc:Fallback>
                <p:oleObj name="Equation" r:id="rId4" imgW="203112" imgH="241195"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48059" y="2782003"/>
                        <a:ext cx="181841" cy="21647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9" name="Object 18"/>
          <p:cNvGraphicFramePr>
            <a:graphicFrameLocks noChangeAspect="1"/>
          </p:cNvGraphicFramePr>
          <p:nvPr>
            <p:extLst/>
          </p:nvPr>
        </p:nvGraphicFramePr>
        <p:xfrm>
          <a:off x="3306606" y="3295626"/>
          <a:ext cx="173182" cy="216477"/>
        </p:xfrm>
        <a:graphic>
          <a:graphicData uri="http://schemas.openxmlformats.org/presentationml/2006/ole">
            <mc:AlternateContent xmlns:mc="http://schemas.openxmlformats.org/markup-compatibility/2006">
              <mc:Choice xmlns:v="urn:schemas-microsoft-com:vml" Requires="v">
                <p:oleObj spid="_x0000_s2079" name="Equation" r:id="rId6" imgW="190417" imgH="241195" progId="Equation.3">
                  <p:embed/>
                </p:oleObj>
              </mc:Choice>
              <mc:Fallback>
                <p:oleObj name="Equation" r:id="rId6" imgW="190417" imgH="241195"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306606" y="3295626"/>
                        <a:ext cx="173182" cy="21647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19"/>
          <p:cNvGraphicFramePr>
            <a:graphicFrameLocks noChangeAspect="1"/>
          </p:cNvGraphicFramePr>
          <p:nvPr>
            <p:extLst/>
          </p:nvPr>
        </p:nvGraphicFramePr>
        <p:xfrm>
          <a:off x="3328924" y="4080106"/>
          <a:ext cx="285750" cy="233795"/>
        </p:xfrm>
        <a:graphic>
          <a:graphicData uri="http://schemas.openxmlformats.org/presentationml/2006/ole">
            <mc:AlternateContent xmlns:mc="http://schemas.openxmlformats.org/markup-compatibility/2006">
              <mc:Choice xmlns:v="urn:schemas-microsoft-com:vml" Requires="v">
                <p:oleObj spid="_x0000_s2080" name="Equation" r:id="rId8" imgW="317225" imgH="253780" progId="Equation.3">
                  <p:embed/>
                </p:oleObj>
              </mc:Choice>
              <mc:Fallback>
                <p:oleObj name="Equation" r:id="rId8" imgW="317225" imgH="253780"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328924" y="4080106"/>
                        <a:ext cx="285750" cy="23379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1" name="Object 20"/>
          <p:cNvGraphicFramePr>
            <a:graphicFrameLocks noChangeAspect="1"/>
          </p:cNvGraphicFramePr>
          <p:nvPr>
            <p:extLst/>
          </p:nvPr>
        </p:nvGraphicFramePr>
        <p:xfrm>
          <a:off x="3233140" y="4950317"/>
          <a:ext cx="528204" cy="233795"/>
        </p:xfrm>
        <a:graphic>
          <a:graphicData uri="http://schemas.openxmlformats.org/presentationml/2006/ole">
            <mc:AlternateContent xmlns:mc="http://schemas.openxmlformats.org/markup-compatibility/2006">
              <mc:Choice xmlns:v="urn:schemas-microsoft-com:vml" Requires="v">
                <p:oleObj spid="_x0000_s2081" name="Equation" r:id="rId10" imgW="583947" imgH="253890" progId="Equation.3">
                  <p:embed/>
                </p:oleObj>
              </mc:Choice>
              <mc:Fallback>
                <p:oleObj name="Equation" r:id="rId10" imgW="583947" imgH="253890" progId="Equation.3">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233140" y="4950317"/>
                        <a:ext cx="528204" cy="23379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2831646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PSM vs Extended DRX – </a:t>
            </a:r>
            <a:r>
              <a:rPr lang="en-US" dirty="0" smtClean="0"/>
              <a:t>Battery Life Comparison (3)</a:t>
            </a:r>
            <a:endParaRPr lang="en-US" dirty="0"/>
          </a:p>
        </p:txBody>
      </p:sp>
      <p:sp>
        <p:nvSpPr>
          <p:cNvPr id="3" name="Slide Number Placeholder 2"/>
          <p:cNvSpPr>
            <a:spLocks noGrp="1"/>
          </p:cNvSpPr>
          <p:nvPr>
            <p:ph type="sldNum" sz="quarter" idx="4"/>
          </p:nvPr>
        </p:nvSpPr>
        <p:spPr/>
        <p:txBody>
          <a:bodyPr/>
          <a:lstStyle/>
          <a:p>
            <a:fld id="{D4EABEBA-CB0E-0E48-9AC1-74C7372C6EC6}" type="slidenum">
              <a:rPr lang="en-US" smtClean="0"/>
              <a:pPr/>
              <a:t>7</a:t>
            </a:fld>
            <a:endParaRPr lang="en-US" dirty="0"/>
          </a:p>
        </p:txBody>
      </p:sp>
      <p:sp>
        <p:nvSpPr>
          <p:cNvPr id="4" name="Content Placeholder 3"/>
          <p:cNvSpPr>
            <a:spLocks noGrp="1"/>
          </p:cNvSpPr>
          <p:nvPr>
            <p:ph sz="quarter" idx="10"/>
          </p:nvPr>
        </p:nvSpPr>
        <p:spPr>
          <a:xfrm>
            <a:off x="585459" y="1024229"/>
            <a:ext cx="10644061" cy="1603516"/>
          </a:xfrm>
        </p:spPr>
        <p:txBody>
          <a:bodyPr/>
          <a:lstStyle/>
          <a:p>
            <a:r>
              <a:rPr lang="en-US" dirty="0"/>
              <a:t>Observations against PSM with Active time of </a:t>
            </a:r>
            <a:r>
              <a:rPr lang="en-US" dirty="0" smtClean="0"/>
              <a:t>1 minute:</a:t>
            </a:r>
            <a:endParaRPr lang="en-US" dirty="0"/>
          </a:p>
          <a:p>
            <a:pPr lvl="1"/>
            <a:r>
              <a:rPr lang="en-US" dirty="0" smtClean="0"/>
              <a:t>Even with 1hr delay tolerance, PSM performs </a:t>
            </a:r>
            <a:r>
              <a:rPr lang="en-US" u="sng" dirty="0" smtClean="0"/>
              <a:t>worse</a:t>
            </a:r>
            <a:r>
              <a:rPr lang="en-US" dirty="0" smtClean="0"/>
              <a:t> in terms of battery life than extending idle mode DRX cycle to 5 minutes.</a:t>
            </a:r>
          </a:p>
          <a:p>
            <a:pPr lvl="1"/>
            <a:r>
              <a:rPr lang="en-US" dirty="0" smtClean="0"/>
              <a:t>The performance of PSM drastically diminishes as delay tolerance decreases.</a:t>
            </a:r>
          </a:p>
          <a:p>
            <a:pPr lvl="1"/>
            <a:endParaRPr lang="en-US" u="sng" dirty="0"/>
          </a:p>
        </p:txBody>
      </p:sp>
      <p:pic>
        <p:nvPicPr>
          <p:cNvPr id="32770" name="Chart 2" descr="image00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61620" y="2690813"/>
            <a:ext cx="8225048" cy="3218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318571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PSM vs Extended DRX – </a:t>
            </a:r>
            <a:r>
              <a:rPr lang="en-US" dirty="0" smtClean="0"/>
              <a:t>Battery Life Comparison (4)</a:t>
            </a:r>
            <a:endParaRPr lang="en-US" dirty="0"/>
          </a:p>
        </p:txBody>
      </p:sp>
      <p:sp>
        <p:nvSpPr>
          <p:cNvPr id="3" name="Slide Number Placeholder 2"/>
          <p:cNvSpPr>
            <a:spLocks noGrp="1"/>
          </p:cNvSpPr>
          <p:nvPr>
            <p:ph type="sldNum" sz="quarter" idx="4"/>
          </p:nvPr>
        </p:nvSpPr>
        <p:spPr/>
        <p:txBody>
          <a:bodyPr/>
          <a:lstStyle/>
          <a:p>
            <a:fld id="{D4EABEBA-CB0E-0E48-9AC1-74C7372C6EC6}" type="slidenum">
              <a:rPr lang="en-US" smtClean="0"/>
              <a:pPr/>
              <a:t>8</a:t>
            </a:fld>
            <a:endParaRPr lang="en-US" dirty="0"/>
          </a:p>
        </p:txBody>
      </p:sp>
      <p:sp>
        <p:nvSpPr>
          <p:cNvPr id="6" name="Content Placeholder 5"/>
          <p:cNvSpPr>
            <a:spLocks noGrp="1"/>
          </p:cNvSpPr>
          <p:nvPr>
            <p:ph sz="quarter" idx="10"/>
          </p:nvPr>
        </p:nvSpPr>
        <p:spPr>
          <a:xfrm>
            <a:off x="1962675" y="1019759"/>
            <a:ext cx="7985125" cy="1857432"/>
          </a:xfrm>
        </p:spPr>
        <p:txBody>
          <a:bodyPr/>
          <a:lstStyle/>
          <a:p>
            <a:r>
              <a:rPr lang="en-US" sz="1800" dirty="0"/>
              <a:t>Observations against PSM with Active time of 10 seconds:</a:t>
            </a:r>
          </a:p>
          <a:p>
            <a:pPr lvl="1"/>
            <a:r>
              <a:rPr lang="en-US" sz="1600" dirty="0"/>
              <a:t>Even for 1hr delay tolerance, PSM has similar power performance than extended I-DRX with DRX cycle of 5 minutes.</a:t>
            </a:r>
          </a:p>
          <a:p>
            <a:pPr lvl="1"/>
            <a:r>
              <a:rPr lang="en-US" sz="1600" dirty="0"/>
              <a:t>This is a very optimistic active time value for PSM, as it assumes that whenever the UE performs periodic TAU, the UE will be paged before 10s span (example: SMS infrastructure would be notified, then resend stored SMS message to MSC-&gt;MME, and MME page in less than 10s)</a:t>
            </a:r>
          </a:p>
        </p:txBody>
      </p:sp>
      <p:pic>
        <p:nvPicPr>
          <p:cNvPr id="31746" name="Chart 1" descr="image00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12974" y="3268577"/>
            <a:ext cx="8283468" cy="3241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158113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Why large DRX values?</a:t>
            </a:r>
            <a:endParaRPr lang="en-US" dirty="0"/>
          </a:p>
        </p:txBody>
      </p:sp>
      <p:sp>
        <p:nvSpPr>
          <p:cNvPr id="3" name="Slide Number Placeholder 2"/>
          <p:cNvSpPr>
            <a:spLocks noGrp="1"/>
          </p:cNvSpPr>
          <p:nvPr>
            <p:ph type="sldNum" sz="quarter" idx="4"/>
          </p:nvPr>
        </p:nvSpPr>
        <p:spPr/>
        <p:txBody>
          <a:bodyPr/>
          <a:lstStyle/>
          <a:p>
            <a:fld id="{D4EABEBA-CB0E-0E48-9AC1-74C7372C6EC6}" type="slidenum">
              <a:rPr lang="en-US" smtClean="0"/>
              <a:pPr/>
              <a:t>9</a:t>
            </a:fld>
            <a:endParaRPr lang="en-US" dirty="0"/>
          </a:p>
        </p:txBody>
      </p:sp>
      <p:sp>
        <p:nvSpPr>
          <p:cNvPr id="7" name="Content Placeholder 6"/>
          <p:cNvSpPr>
            <a:spLocks noGrp="1"/>
          </p:cNvSpPr>
          <p:nvPr>
            <p:ph sz="quarter" idx="10"/>
          </p:nvPr>
        </p:nvSpPr>
        <p:spPr>
          <a:xfrm>
            <a:off x="1961621" y="1024229"/>
            <a:ext cx="7985125" cy="2477601"/>
          </a:xfrm>
        </p:spPr>
        <p:txBody>
          <a:bodyPr/>
          <a:lstStyle/>
          <a:p>
            <a:r>
              <a:rPr lang="en-US" dirty="0" smtClean="0"/>
              <a:t>We propose to extend DRX cycle length in idle mode to values in the order of minutes.</a:t>
            </a:r>
          </a:p>
          <a:p>
            <a:pPr lvl="1"/>
            <a:r>
              <a:rPr lang="en-US" dirty="0" smtClean="0"/>
              <a:t>Exact maximum value may be studied further in RAN2 but our target is at least around 5 minutes, beyond 10.24s.</a:t>
            </a:r>
          </a:p>
          <a:p>
            <a:r>
              <a:rPr lang="en-US" dirty="0" smtClean="0"/>
              <a:t>As shown in </a:t>
            </a:r>
            <a:r>
              <a:rPr lang="en-US" dirty="0" smtClean="0">
                <a:hlinkClick r:id="rId2"/>
              </a:rPr>
              <a:t>R2-132560</a:t>
            </a:r>
            <a:r>
              <a:rPr lang="en-US" dirty="0" smtClean="0"/>
              <a:t> during RAN2 UEPCOP study phase:</a:t>
            </a:r>
          </a:p>
          <a:p>
            <a:pPr lvl="1"/>
            <a:r>
              <a:rPr lang="en-US" dirty="0" smtClean="0"/>
              <a:t> A DRX cycle of 2 min can increase battery life by around 6 times the battery life for DRX=10.24s. A DRX cycle of 5 minutes can increase it by almost 9 times.</a:t>
            </a:r>
          </a:p>
          <a:p>
            <a:pPr lvl="2"/>
            <a:r>
              <a:rPr lang="en-US" dirty="0" smtClean="0"/>
              <a:t>(Comparative performance depends on traffic characteristic)</a:t>
            </a:r>
            <a:endParaRPr lang="en-US" dirty="0"/>
          </a:p>
        </p:txBody>
      </p:sp>
      <p:pic>
        <p:nvPicPr>
          <p:cNvPr id="25602" name="Picture 2" descr="cid:image004.png@01CE9514.4FD3D3D0"/>
          <p:cNvPicPr>
            <a:picLocks noChangeAspect="1" noChangeArrowheads="1"/>
          </p:cNvPicPr>
          <p:nvPr/>
        </p:nvPicPr>
        <p:blipFill>
          <a:blip r:embed="rId3" r:link="rId4">
            <a:extLst>
              <a:ext uri="{28A0092B-C50C-407E-A947-70E740481C1C}">
                <a14:useLocalDpi xmlns:a14="http://schemas.microsoft.com/office/drawing/2010/main" val="0"/>
              </a:ext>
            </a:extLst>
          </a:blip>
          <a:srcRect/>
          <a:stretch>
            <a:fillRect/>
          </a:stretch>
        </p:blipFill>
        <p:spPr bwMode="auto">
          <a:xfrm>
            <a:off x="3227387" y="3810003"/>
            <a:ext cx="4649788" cy="289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74408148"/>
      </p:ext>
    </p:extLst>
  </p:cSld>
  <p:clrMapOvr>
    <a:masterClrMapping/>
  </p:clrMapOvr>
</p:sld>
</file>

<file path=ppt/theme/theme1.xml><?xml version="1.0" encoding="utf-8"?>
<a:theme xmlns:a="http://schemas.openxmlformats.org/drawingml/2006/main" name="Qualcomm_Template_Standard">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153C66"/>
      </a:accent3>
      <a:accent4>
        <a:srgbClr val="FFD939"/>
      </a:accent4>
      <a:accent5>
        <a:srgbClr val="F7921E"/>
      </a:accent5>
      <a:accent6>
        <a:srgbClr val="F15B35"/>
      </a:accent6>
      <a:hlink>
        <a:srgbClr val="E74346"/>
      </a:hlink>
      <a:folHlink>
        <a:srgbClr val="3A3A3A"/>
      </a:folHlink>
    </a:clrScheme>
    <a:fontScheme name="Qualcomm Template">
      <a:majorFont>
        <a:latin typeface="Qualcomm Office Bold"/>
        <a:ea typeface=""/>
        <a:cs typeface=""/>
      </a:majorFont>
      <a:minorFont>
        <a:latin typeface="Qualcomm Offic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2"/>
        </a:solidFill>
        <a:ln>
          <a:noFill/>
        </a:ln>
        <a:extLst/>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lgn="ctr">
          <a:defRPr dirty="0" err="1" smtClean="0">
            <a:solidFill>
              <a:schemeClr val="bg1"/>
            </a:solidFill>
          </a:defRPr>
        </a:defPPr>
      </a:lstStyle>
    </a:spDef>
    <a:lnDef>
      <a:spPr>
        <a:ln w="38100">
          <a:gradFill flip="none" rotWithShape="1">
            <a:gsLst>
              <a:gs pos="0">
                <a:srgbClr val="143C66"/>
              </a:gs>
              <a:gs pos="100000">
                <a:srgbClr val="008080"/>
              </a:gs>
            </a:gsLst>
            <a:lin ang="0" scaled="1"/>
            <a:tileRect/>
          </a:gra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ct val="90000"/>
          </a:lnSpc>
          <a:spcAft>
            <a:spcPts val="300"/>
          </a:spcAft>
          <a:defRPr dirty="0" err="1" smtClean="0">
            <a:solidFill>
              <a:schemeClr val="tx1">
                <a:lumMod val="75000"/>
                <a:lumOff val="25000"/>
              </a:schemeClr>
            </a:solidFill>
            <a:latin typeface="Calibre Semibold" pitchFamily="34" charset="0"/>
          </a:defRPr>
        </a:defPPr>
      </a:lstStyle>
    </a:txDef>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56C3C6"/>
      </a:accent3>
      <a:accent4>
        <a:srgbClr val="FFD939"/>
      </a:accent4>
      <a:accent5>
        <a:srgbClr val="F7921E"/>
      </a:accent5>
      <a:accent6>
        <a:srgbClr val="F15B35"/>
      </a:accent6>
      <a:hlink>
        <a:srgbClr val="E74346"/>
      </a:hlink>
      <a:folHlink>
        <a:srgbClr val="3A3A3A"/>
      </a:folHlink>
    </a:clrScheme>
    <a:fontScheme name="Qualcomm Rebrand">
      <a:majorFont>
        <a:latin typeface="Calibre Medium"/>
        <a:ea typeface=""/>
        <a:cs typeface=""/>
      </a:majorFont>
      <a:minorFont>
        <a:latin typeface="Calibr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56C3C6"/>
      </a:accent3>
      <a:accent4>
        <a:srgbClr val="FFD939"/>
      </a:accent4>
      <a:accent5>
        <a:srgbClr val="F7921E"/>
      </a:accent5>
      <a:accent6>
        <a:srgbClr val="F15B35"/>
      </a:accent6>
      <a:hlink>
        <a:srgbClr val="E74346"/>
      </a:hlink>
      <a:folHlink>
        <a:srgbClr val="3A3A3A"/>
      </a:folHlink>
    </a:clrScheme>
    <a:fontScheme name="Qualcomm Rebrand">
      <a:majorFont>
        <a:latin typeface="Calibre Medium"/>
        <a:ea typeface=""/>
        <a:cs typeface=""/>
      </a:majorFont>
      <a:minorFont>
        <a:latin typeface="Calibr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Qualcomm_Template_Standard</Template>
  <TotalTime>12227</TotalTime>
  <Words>1283</Words>
  <Application>Microsoft Office PowerPoint</Application>
  <PresentationFormat>Custom</PresentationFormat>
  <Paragraphs>115</Paragraphs>
  <Slides>12</Slides>
  <Notes>2</Notes>
  <HiddenSlides>0</HiddenSlides>
  <MMClips>0</MMClips>
  <ScaleCrop>false</ScaleCrop>
  <HeadingPairs>
    <vt:vector size="8" baseType="variant">
      <vt:variant>
        <vt:lpstr>Fonts Used</vt:lpstr>
      </vt:variant>
      <vt:variant>
        <vt:i4>12</vt:i4>
      </vt:variant>
      <vt:variant>
        <vt:lpstr>Theme</vt:lpstr>
      </vt:variant>
      <vt:variant>
        <vt:i4>2</vt:i4>
      </vt:variant>
      <vt:variant>
        <vt:lpstr>Embedded OLE Servers</vt:lpstr>
      </vt:variant>
      <vt:variant>
        <vt:i4>2</vt:i4>
      </vt:variant>
      <vt:variant>
        <vt:lpstr>Slide Titles</vt:lpstr>
      </vt:variant>
      <vt:variant>
        <vt:i4>12</vt:i4>
      </vt:variant>
    </vt:vector>
  </HeadingPairs>
  <TitlesOfParts>
    <vt:vector size="28" baseType="lpstr">
      <vt:lpstr>MS Mincho</vt:lpstr>
      <vt:lpstr>SimSun</vt:lpstr>
      <vt:lpstr>Arial</vt:lpstr>
      <vt:lpstr>Calibre Regular</vt:lpstr>
      <vt:lpstr>Calibri</vt:lpstr>
      <vt:lpstr>Courier New</vt:lpstr>
      <vt:lpstr>Qualcomm Bold</vt:lpstr>
      <vt:lpstr>Qualcomm Office Bold</vt:lpstr>
      <vt:lpstr>Qualcomm Office Light</vt:lpstr>
      <vt:lpstr>Qualcomm Office Regular</vt:lpstr>
      <vt:lpstr>Qualcomm Regular</vt:lpstr>
      <vt:lpstr>Times New Roman</vt:lpstr>
      <vt:lpstr>Qualcomm_Template_Standard</vt:lpstr>
      <vt:lpstr>Custom Design</vt:lpstr>
      <vt:lpstr>Visio</vt:lpstr>
      <vt:lpstr>Equation</vt:lpstr>
      <vt:lpstr>S2-143325 Motivation for extending DRX - Release 13</vt:lpstr>
      <vt:lpstr>Rel-12 MTC Power consumption optimization  (MTCe-UEPCOP)</vt:lpstr>
      <vt:lpstr>Limitations of Power Saving Mode</vt:lpstr>
      <vt:lpstr>Proposal for Rel-13</vt:lpstr>
      <vt:lpstr>PSM vs Extended DRX – Battery Life Comparison</vt:lpstr>
      <vt:lpstr>PSM vs Extended DRX – Battery Life Comparison (2)</vt:lpstr>
      <vt:lpstr>PSM vs Extended DRX – Battery Life Comparison (3)</vt:lpstr>
      <vt:lpstr>PSM vs Extended DRX – Battery Life Comparison (4)</vt:lpstr>
      <vt:lpstr>Why large DRX values?</vt:lpstr>
      <vt:lpstr>Why the need for SA2 WID ?</vt:lpstr>
      <vt:lpstr>Open issues for extended DRX</vt:lpstr>
      <vt:lpstr>PowerPoint Presentation</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Duarte</dc:creator>
  <cp:lastModifiedBy>Griot, Miguel</cp:lastModifiedBy>
  <cp:revision>564</cp:revision>
  <cp:lastPrinted>2014-04-03T18:11:03Z</cp:lastPrinted>
  <dcterms:created xsi:type="dcterms:W3CDTF">2013-03-06T00:13:51Z</dcterms:created>
  <dcterms:modified xsi:type="dcterms:W3CDTF">2014-10-08T04:27:24Z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1093556373</vt:i4>
  </property>
  <property fmtid="{D5CDD505-2E9C-101B-9397-08002B2CF9AE}" pid="3" name="_NewReviewCycle">
    <vt:lpwstr/>
  </property>
  <property fmtid="{D5CDD505-2E9C-101B-9397-08002B2CF9AE}" pid="4" name="_EmailSubject">
    <vt:lpwstr>Extended DRX SA2 WID proposal</vt:lpwstr>
  </property>
  <property fmtid="{D5CDD505-2E9C-101B-9397-08002B2CF9AE}" pid="5" name="_AuthorEmail">
    <vt:lpwstr>mgriot@qti.qualcomm.com</vt:lpwstr>
  </property>
  <property fmtid="{D5CDD505-2E9C-101B-9397-08002B2CF9AE}" pid="6" name="_AuthorEmailDisplayName">
    <vt:lpwstr>Griot, Miguel</vt:lpwstr>
  </property>
  <property fmtid="{D5CDD505-2E9C-101B-9397-08002B2CF9AE}" pid="7" name="_PreviousAdHocReviewCycleID">
    <vt:i4>1093556373</vt:i4>
  </property>
</Properties>
</file>