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5" r:id="rId2"/>
    <p:sldId id="276" r:id="rId3"/>
    <p:sldId id="277" r:id="rId4"/>
    <p:sldId id="278" r:id="rId5"/>
    <p:sldId id="279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EAB4A-FCC2-44C3-81B1-43C9CFF79B8F}" type="datetimeFigureOut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088E7-2718-4DC2-9A5F-126B2692928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9528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E84B-3AF1-4A6E-A96C-48F12EAEB56F}" type="datetime1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A875-3142-4796-A4DE-9C38415DE811}" type="datetime1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06C9-FC45-4D12-ABA1-7FD85DA6C671}" type="datetime1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1E2B-6483-46A9-A0C5-E97F5DA8EC98}" type="datetime1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52D4-F314-4B44-A449-D75AAB8089D1}" type="datetime1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4E37-ABD4-4B71-A77C-CBF531DB0868}" type="datetime1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3BEB2-7983-40F2-90EA-BE07F046D16B}" type="datetime1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361A-DC84-4FAC-B34B-BC36CFBDDEA2}" type="datetime1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4F4-1732-4306-AFF9-D4A019872E84}" type="datetime1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43C9E-A446-4EFA-A89D-FD0868B2721E}" type="datetime1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4B79F-1C5A-4A07-9618-A9BBBC885F81}" type="datetime1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23AC2-6114-40B7-8D5D-2CC08F690A26}" type="datetime1">
              <a:rPr kumimoji="1" lang="ja-JP" altLang="en-US" smtClean="0"/>
              <a:pPr/>
              <a:t>2014/3/18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8F984-5351-4DF5-9942-08797FA5E98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9552" y="2132856"/>
            <a:ext cx="8253855" cy="2090663"/>
          </a:xfrm>
        </p:spPr>
        <p:txBody>
          <a:bodyPr>
            <a:normAutofit/>
          </a:bodyPr>
          <a:lstStyle/>
          <a:p>
            <a:r>
              <a:rPr lang="en-US" altLang="ja-JP" sz="4000" dirty="0" smtClean="0"/>
              <a:t>Discussion on the problem of </a:t>
            </a:r>
            <a:br>
              <a:rPr lang="en-US" altLang="ja-JP" sz="4000" dirty="0" smtClean="0"/>
            </a:br>
            <a:r>
              <a:rPr lang="en-US" altLang="ja-JP" sz="4000" dirty="0" smtClean="0"/>
              <a:t>UE Radio Capability information size</a:t>
            </a:r>
            <a:endParaRPr kumimoji="1" lang="ja-JP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11158" y="4463241"/>
            <a:ext cx="25864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3200" dirty="0" smtClean="0"/>
              <a:t>NTT DOCOMO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7159836" y="158491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ja-JP" sz="3200" dirty="0" smtClean="0"/>
              <a:t>S2-14</a:t>
            </a:r>
            <a:r>
              <a:rPr lang="en-AU" altLang="ja-JP" sz="3200" dirty="0"/>
              <a:t>1138</a:t>
            </a:r>
            <a:endParaRPr lang="ja-JP" altLang="en-US" sz="3200" dirty="0"/>
          </a:p>
        </p:txBody>
      </p:sp>
      <p:sp>
        <p:nvSpPr>
          <p:cNvPr id="5" name="正方形/長方形 4"/>
          <p:cNvSpPr/>
          <p:nvPr/>
        </p:nvSpPr>
        <p:spPr>
          <a:xfrm>
            <a:off x="179512" y="158491"/>
            <a:ext cx="651351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TSG SA WG2 #102</a:t>
            </a:r>
          </a:p>
          <a:p>
            <a:r>
              <a:rPr lang="en-US" altLang="ja-JP" sz="3200" dirty="0"/>
              <a:t>24 - 28 March 2014, St. Julian's, Malta</a:t>
            </a:r>
            <a:endParaRPr lang="ja-JP" altLang="en-US" sz="3200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28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UE Radio Capability size @TS23.401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In “5.11.2 UE Radio Capability Handling” of TS23.401, the size of UE Radio Capability information </a:t>
            </a:r>
            <a:r>
              <a:rPr lang="en-US" altLang="ja-JP" sz="2400" dirty="0" smtClean="0"/>
              <a:t>that MME should support </a:t>
            </a:r>
            <a:r>
              <a:rPr kumimoji="1" lang="en-US" altLang="ja-JP" sz="2400" dirty="0" smtClean="0"/>
              <a:t>is mentioned.</a:t>
            </a:r>
          </a:p>
          <a:p>
            <a:pPr lvl="1"/>
            <a:endParaRPr kumimoji="1" lang="ja-JP" altLang="en-US" sz="20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492896"/>
            <a:ext cx="6387532" cy="41764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角丸四角形吹き出し 5"/>
          <p:cNvSpPr/>
          <p:nvPr/>
        </p:nvSpPr>
        <p:spPr>
          <a:xfrm>
            <a:off x="467544" y="4653136"/>
            <a:ext cx="5904656" cy="1008112"/>
          </a:xfrm>
          <a:prstGeom prst="wedgeRoundRectCallout">
            <a:avLst>
              <a:gd name="adj1" fmla="val -8994"/>
              <a:gd name="adj2" fmla="val -128320"/>
              <a:gd name="adj3" fmla="val 16667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ja-JP" i="1" dirty="0" smtClean="0">
                <a:solidFill>
                  <a:schemeClr val="bg1"/>
                </a:solidFill>
              </a:rPr>
              <a:t>this information can be sufficiently large (e.g. &gt;50 octets) </a:t>
            </a:r>
            <a:r>
              <a:rPr lang="en-GB" altLang="ja-JP" i="1" dirty="0" smtClean="0">
                <a:solidFill>
                  <a:schemeClr val="tx1"/>
                </a:solidFill>
              </a:rPr>
              <a:t>that it is undesirable to send it across the radio interface at every transition from ECM‑IDLE to ECM‑CONNECTED.</a:t>
            </a:r>
            <a:endParaRPr kumimoji="1" lang="ja-JP" altLang="en-US" i="1" dirty="0">
              <a:solidFill>
                <a:schemeClr val="tx1"/>
              </a:solidFill>
            </a:endParaRPr>
          </a:p>
        </p:txBody>
      </p:sp>
      <p:sp>
        <p:nvSpPr>
          <p:cNvPr id="7" name="角丸四角形吹き出し 6"/>
          <p:cNvSpPr/>
          <p:nvPr/>
        </p:nvSpPr>
        <p:spPr>
          <a:xfrm>
            <a:off x="3923928" y="3573016"/>
            <a:ext cx="5040560" cy="1008112"/>
          </a:xfrm>
          <a:prstGeom prst="wedgeRoundRectCallout">
            <a:avLst>
              <a:gd name="adj1" fmla="val -4927"/>
              <a:gd name="adj2" fmla="val -75031"/>
              <a:gd name="adj3" fmla="val 16667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ja-JP" i="1" dirty="0" smtClean="0">
                <a:solidFill>
                  <a:schemeClr val="tx1"/>
                </a:solidFill>
              </a:rPr>
              <a:t> the MME shall store the UE Radio Capability Information even if it is larger than specified in TS 36.331 [37], </a:t>
            </a:r>
            <a:r>
              <a:rPr lang="en-GB" altLang="ja-JP" i="1" dirty="0" smtClean="0">
                <a:solidFill>
                  <a:schemeClr val="bg1"/>
                </a:solidFill>
              </a:rPr>
              <a:t>up to a maximum size of 510 octets</a:t>
            </a:r>
            <a:r>
              <a:rPr lang="en-GB" altLang="ja-JP" i="1" dirty="0" smtClean="0">
                <a:solidFill>
                  <a:schemeClr val="tx1"/>
                </a:solidFill>
              </a:rPr>
              <a:t>.</a:t>
            </a:r>
            <a:endParaRPr kumimoji="1" lang="ja-JP" altLang="en-US" i="1" dirty="0">
              <a:solidFill>
                <a:schemeClr val="tx1"/>
              </a:solidFill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827584" y="5877272"/>
            <a:ext cx="7416824" cy="7200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/>
              <a:t>MME may seem to support the size of UE Radio Capability information from 50 to 510 octets.</a:t>
            </a:r>
            <a:endParaRPr kumimoji="1" lang="ja-JP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UE Radio Capability size @RAN2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However, </a:t>
            </a:r>
            <a:r>
              <a:rPr kumimoji="1" lang="en-US" altLang="ja-JP" sz="2400" dirty="0" smtClean="0">
                <a:solidFill>
                  <a:srgbClr val="0000FF"/>
                </a:solidFill>
              </a:rPr>
              <a:t>there was a </a:t>
            </a:r>
            <a:r>
              <a:rPr lang="en-US" altLang="ja-JP" sz="2400" dirty="0" smtClean="0">
                <a:solidFill>
                  <a:srgbClr val="0000FF"/>
                </a:solidFill>
              </a:rPr>
              <a:t>discussion in RAN2 that capability size of Rel-10 UE supporting Carrier Aggregation may exceed</a:t>
            </a:r>
            <a:r>
              <a:rPr lang="en-US" altLang="ja-JP" sz="2400" dirty="0" smtClean="0"/>
              <a:t> the maximum value of 510 octets. </a:t>
            </a:r>
            <a:r>
              <a:rPr lang="en-US" altLang="ja-JP" sz="2000" dirty="0" smtClean="0"/>
              <a:t>(R2-133602)</a:t>
            </a:r>
            <a:endParaRPr lang="en-US" altLang="ja-JP" sz="240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852936"/>
            <a:ext cx="7534740" cy="3293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角丸四角形 9"/>
          <p:cNvSpPr/>
          <p:nvPr/>
        </p:nvSpPr>
        <p:spPr>
          <a:xfrm>
            <a:off x="827584" y="5877272"/>
            <a:ext cx="7416824" cy="7200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200" dirty="0" smtClean="0"/>
              <a:t>The estimated size will be over 900 octets!</a:t>
            </a:r>
            <a:endParaRPr kumimoji="1" lang="ja-JP" altLang="en-US" sz="3200" dirty="0"/>
          </a:p>
        </p:txBody>
      </p:sp>
      <p:sp>
        <p:nvSpPr>
          <p:cNvPr id="7" name="角丸四角形 6"/>
          <p:cNvSpPr/>
          <p:nvPr/>
        </p:nvSpPr>
        <p:spPr>
          <a:xfrm>
            <a:off x="1619672" y="4437112"/>
            <a:ext cx="5760640" cy="12961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Current Issue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4525963"/>
          </a:xfrm>
        </p:spPr>
        <p:txBody>
          <a:bodyPr/>
          <a:lstStyle/>
          <a:p>
            <a:r>
              <a:rPr lang="en-US" altLang="ja-JP" dirty="0" smtClean="0"/>
              <a:t>The size of UE Radio Capability will be growing more and more!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CT4 once asked RAN2 to define the maximum size of UE Radio Capability, but RAN2 couldn’t determine. (R2-131513)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7" name="角丸四角形 6"/>
          <p:cNvSpPr/>
          <p:nvPr/>
        </p:nvSpPr>
        <p:spPr>
          <a:xfrm>
            <a:off x="899592" y="3933056"/>
            <a:ext cx="7488832" cy="259228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2800" u="sng" dirty="0" smtClean="0">
                <a:solidFill>
                  <a:schemeClr val="bg1"/>
                </a:solidFill>
              </a:rPr>
              <a:t>Impact on MME's capability</a:t>
            </a:r>
          </a:p>
          <a:p>
            <a:r>
              <a:rPr lang="en-US" altLang="ja-JP" sz="2400" dirty="0" smtClean="0">
                <a:solidFill>
                  <a:schemeClr val="bg1"/>
                </a:solidFill>
              </a:rPr>
              <a:t>-&gt; It may lead to a decrease of the number of UE connections that MME can support.</a:t>
            </a:r>
          </a:p>
          <a:p>
            <a:r>
              <a:rPr lang="en-US" altLang="ja-JP" sz="2800" u="sng" dirty="0" smtClean="0">
                <a:solidFill>
                  <a:schemeClr val="bg1"/>
                </a:solidFill>
              </a:rPr>
              <a:t>Impact on network planning and cost</a:t>
            </a:r>
          </a:p>
          <a:p>
            <a:r>
              <a:rPr lang="en-US" altLang="ja-JP" sz="2400" dirty="0" smtClean="0">
                <a:solidFill>
                  <a:schemeClr val="bg1"/>
                </a:solidFill>
              </a:rPr>
              <a:t>-&gt; Operator is forced to increase of the number MMEs due to the memory shortage.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SA2 should ask</a:t>
            </a:r>
            <a:r>
              <a:rPr lang="ja-JP" altLang="en-US" dirty="0" smtClean="0"/>
              <a:t> </a:t>
            </a:r>
            <a:r>
              <a:rPr lang="en-US" altLang="ja-JP" dirty="0" smtClean="0"/>
              <a:t>RAN2</a:t>
            </a:r>
            <a:r>
              <a:rPr lang="ja-JP" altLang="en-US" dirty="0" smtClean="0"/>
              <a:t> </a:t>
            </a:r>
            <a:r>
              <a:rPr lang="en-US" altLang="ja-JP" dirty="0" smtClean="0"/>
              <a:t>to</a:t>
            </a:r>
          </a:p>
          <a:p>
            <a:pPr lvl="1"/>
            <a:r>
              <a:rPr lang="en-US" altLang="ja-JP" dirty="0" smtClean="0"/>
              <a:t>inform SA2 the current maximum UE Radio Capability size to define the MME memory size in TS23.401.</a:t>
            </a:r>
          </a:p>
          <a:p>
            <a:pPr lvl="1"/>
            <a:r>
              <a:rPr lang="en-US" altLang="ja-JP" dirty="0" smtClean="0"/>
              <a:t>discuss future enhancements to suppress the increase of UE Radio Capability size including a study of reporting mechanism where the MME storage size is smaller than the UE capability size.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</TotalTime>
  <Words>309</Words>
  <Application>Microsoft Office PowerPoint</Application>
  <PresentationFormat>画面に合わせる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Reconsideration of Rerouting to Specific Network Based on Subscription Data</dc:title>
  <dc:creator>0177708</dc:creator>
  <cp:lastModifiedBy>0171465</cp:lastModifiedBy>
  <cp:revision>97</cp:revision>
  <dcterms:created xsi:type="dcterms:W3CDTF">2013-10-10T23:25:08Z</dcterms:created>
  <dcterms:modified xsi:type="dcterms:W3CDTF">2014-03-18T07:51:40Z</dcterms:modified>
</cp:coreProperties>
</file>