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0" r:id="rId4"/>
    <p:sldId id="258" r:id="rId5"/>
    <p:sldId id="261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0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F3B551-65E6-4579-973D-7EC523044501}" type="datetimeFigureOut">
              <a:rPr lang="en-US" smtClean="0"/>
              <a:t>2/18/2014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D21FBE-E7F5-40D8-92E2-97328CFE4B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773075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F3B551-65E6-4579-973D-7EC523044501}" type="datetimeFigureOut">
              <a:rPr lang="en-US" smtClean="0"/>
              <a:t>2/18/2014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D21FBE-E7F5-40D8-92E2-97328CFE4B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06521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F3B551-65E6-4579-973D-7EC523044501}" type="datetimeFigureOut">
              <a:rPr lang="en-US" smtClean="0"/>
              <a:t>2/18/2014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D21FBE-E7F5-40D8-92E2-97328CFE4B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5608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F3B551-65E6-4579-973D-7EC523044501}" type="datetimeFigureOut">
              <a:rPr lang="en-US" smtClean="0"/>
              <a:t>2/18/2014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D21FBE-E7F5-40D8-92E2-97328CFE4B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00378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F3B551-65E6-4579-973D-7EC523044501}" type="datetimeFigureOut">
              <a:rPr lang="en-US" smtClean="0"/>
              <a:t>2/18/2014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D21FBE-E7F5-40D8-92E2-97328CFE4B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77758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F3B551-65E6-4579-973D-7EC523044501}" type="datetimeFigureOut">
              <a:rPr lang="en-US" smtClean="0"/>
              <a:t>2/18/2014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D21FBE-E7F5-40D8-92E2-97328CFE4B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90487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F3B551-65E6-4579-973D-7EC523044501}" type="datetimeFigureOut">
              <a:rPr lang="en-US" smtClean="0"/>
              <a:t>2/18/2014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D21FBE-E7F5-40D8-92E2-97328CFE4B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79062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F3B551-65E6-4579-973D-7EC523044501}" type="datetimeFigureOut">
              <a:rPr lang="en-US" smtClean="0"/>
              <a:t>2/18/2014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D21FBE-E7F5-40D8-92E2-97328CFE4B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14312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F3B551-65E6-4579-973D-7EC523044501}" type="datetimeFigureOut">
              <a:rPr lang="en-US" smtClean="0"/>
              <a:t>2/18/2014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D21FBE-E7F5-40D8-92E2-97328CFE4B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69262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F3B551-65E6-4579-973D-7EC523044501}" type="datetimeFigureOut">
              <a:rPr lang="en-US" smtClean="0"/>
              <a:t>2/18/2014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D21FBE-E7F5-40D8-92E2-97328CFE4B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923353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F3B551-65E6-4579-973D-7EC523044501}" type="datetimeFigureOut">
              <a:rPr lang="en-US" smtClean="0"/>
              <a:t>2/18/2014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D21FBE-E7F5-40D8-92E2-97328CFE4B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89815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6F3B551-65E6-4579-973D-7EC523044501}" type="datetimeFigureOut">
              <a:rPr lang="en-US" smtClean="0"/>
              <a:t>2/18/2014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D21FBE-E7F5-40D8-92E2-97328CFE4B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91184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 smtClean="0"/>
              <a:t>ProSe </a:t>
            </a:r>
            <a:r>
              <a:rPr lang="en-GB" dirty="0" smtClean="0"/>
              <a:t>decisions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dirty="0" smtClean="0"/>
              <a:t>SA2#101bis</a:t>
            </a:r>
          </a:p>
          <a:p>
            <a:r>
              <a:rPr lang="en-GB" dirty="0" smtClean="0"/>
              <a:t>Qualcomm Inc. (Rapporteur)</a:t>
            </a:r>
            <a:endParaRPr lang="en-US" dirty="0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323528" y="332656"/>
            <a:ext cx="8424936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 eaLnBrk="0" hangingPunct="0"/>
            <a:r>
              <a:rPr lang="en-GB" altLang="ko-KR" sz="2000" b="1" dirty="0">
                <a:latin typeface="Arial" panose="020B0604020202020204" pitchFamily="34" charset="0"/>
                <a:ea typeface="맑은 고딕" charset="0"/>
                <a:cs typeface="Arial" panose="020B0604020202020204" pitchFamily="34" charset="0"/>
              </a:rPr>
              <a:t>3GPP TSG </a:t>
            </a:r>
            <a:r>
              <a:rPr lang="en-GB" altLang="ko-KR" sz="2000" b="1" dirty="0" smtClean="0">
                <a:latin typeface="Arial" panose="020B0604020202020204" pitchFamily="34" charset="0"/>
                <a:ea typeface="맑은 고딕" charset="0"/>
                <a:cs typeface="Arial" panose="020B0604020202020204" pitchFamily="34" charset="0"/>
              </a:rPr>
              <a:t>SA2#10bis</a:t>
            </a:r>
            <a:r>
              <a:rPr lang="en-GB" altLang="ko-KR" sz="2000" b="1" dirty="0">
                <a:latin typeface="Arial" panose="020B0604020202020204" pitchFamily="34" charset="0"/>
                <a:ea typeface="맑은 고딕" charset="0"/>
                <a:cs typeface="Arial" panose="020B0604020202020204" pitchFamily="34" charset="0"/>
              </a:rPr>
              <a:t>				        </a:t>
            </a:r>
            <a:r>
              <a:rPr lang="en-GB" altLang="ko-KR" sz="2000" b="1" dirty="0" smtClean="0">
                <a:latin typeface="Arial" panose="020B0604020202020204" pitchFamily="34" charset="0"/>
                <a:ea typeface="맑은 고딕" charset="0"/>
                <a:cs typeface="Arial" panose="020B0604020202020204" pitchFamily="34" charset="0"/>
              </a:rPr>
              <a:t>                                             </a:t>
            </a:r>
            <a:r>
              <a:rPr lang="en-US" altLang="ko-KR" sz="2000" b="1" dirty="0" smtClean="0">
                <a:latin typeface="Arial" panose="020B0604020202020204" pitchFamily="34" charset="0"/>
                <a:ea typeface="맑은 고딕" charset="0"/>
                <a:cs typeface="Arial" panose="020B0604020202020204" pitchFamily="34" charset="0"/>
              </a:rPr>
              <a:t>San Jose Del Cabo, Mexico</a:t>
            </a:r>
            <a:r>
              <a:rPr lang="en-US" altLang="ko-KR" sz="2000" b="1" dirty="0" smtClean="0">
                <a:latin typeface="Arial" panose="020B0604020202020204" pitchFamily="34" charset="0"/>
                <a:ea typeface="맑은 고딕" charset="0"/>
                <a:cs typeface="Arial" panose="020B0604020202020204" pitchFamily="34" charset="0"/>
              </a:rPr>
              <a:t/>
            </a:r>
            <a:br>
              <a:rPr lang="en-US" altLang="ko-KR" sz="2000" b="1" dirty="0" smtClean="0">
                <a:latin typeface="Arial" panose="020B0604020202020204" pitchFamily="34" charset="0"/>
                <a:ea typeface="맑은 고딕" charset="0"/>
                <a:cs typeface="Arial" panose="020B0604020202020204" pitchFamily="34" charset="0"/>
              </a:rPr>
            </a:br>
            <a:r>
              <a:rPr lang="en-US" altLang="ko-KR" sz="2000" b="1" dirty="0" smtClean="0">
                <a:latin typeface="Arial" panose="020B0604020202020204" pitchFamily="34" charset="0"/>
                <a:ea typeface="맑은 고딕" charset="0"/>
                <a:cs typeface="Arial" panose="020B0604020202020204" pitchFamily="34" charset="0"/>
              </a:rPr>
              <a:t>17-21 February, 2014</a:t>
            </a:r>
            <a:endParaRPr lang="en-GB" altLang="ko-KR" sz="2000" b="1" dirty="0">
              <a:latin typeface="Arial" panose="020B0604020202020204" pitchFamily="34" charset="0"/>
              <a:ea typeface="맑은 고딕" charset="0"/>
              <a:cs typeface="Arial" panose="020B060402020202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452320" y="404664"/>
            <a:ext cx="13131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>
                <a:latin typeface="Arial" panose="020B0604020202020204" pitchFamily="34" charset="0"/>
                <a:cs typeface="Arial" panose="020B0604020202020204" pitchFamily="34" charset="0"/>
              </a:rPr>
              <a:t>S2-140717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9126227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General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GB" dirty="0" smtClean="0"/>
              <a:t>Provisioning </a:t>
            </a:r>
            <a:r>
              <a:rPr lang="en-GB" dirty="0" smtClean="0"/>
              <a:t>sources</a:t>
            </a:r>
          </a:p>
          <a:p>
            <a:pPr lvl="1"/>
            <a:r>
              <a:rPr lang="en-GB" dirty="0" smtClean="0"/>
              <a:t>S2-140597 (QC, Samsung, TI)</a:t>
            </a:r>
            <a:endParaRPr lang="en-US" dirty="0"/>
          </a:p>
          <a:p>
            <a:pPr lvl="1"/>
            <a:r>
              <a:rPr lang="en-GB" dirty="0" smtClean="0"/>
              <a:t>S2-140615 (NSN)</a:t>
            </a:r>
          </a:p>
          <a:p>
            <a:pPr lvl="1"/>
            <a:r>
              <a:rPr lang="en-GB" dirty="0" smtClean="0"/>
              <a:t>S2-140685 (Intel)</a:t>
            </a:r>
          </a:p>
          <a:p>
            <a:r>
              <a:rPr lang="en-GB" dirty="0" smtClean="0"/>
              <a:t>Protocol stack</a:t>
            </a:r>
          </a:p>
          <a:p>
            <a:pPr lvl="1"/>
            <a:r>
              <a:rPr lang="en-GB" dirty="0" smtClean="0"/>
              <a:t>S2-140613 (ALU)</a:t>
            </a:r>
          </a:p>
          <a:p>
            <a:pPr lvl="1"/>
            <a:r>
              <a:rPr lang="en-GB" dirty="0" smtClean="0"/>
              <a:t>S2-140633 (Ericsson</a:t>
            </a:r>
            <a:r>
              <a:rPr lang="en-GB" dirty="0" smtClean="0"/>
              <a:t>)</a:t>
            </a:r>
          </a:p>
          <a:p>
            <a:r>
              <a:rPr lang="en-GB" dirty="0"/>
              <a:t>ProSe for </a:t>
            </a:r>
            <a:r>
              <a:rPr lang="en-GB" dirty="0" err="1"/>
              <a:t>PubS</a:t>
            </a:r>
            <a:endParaRPr lang="en-GB" dirty="0"/>
          </a:p>
          <a:p>
            <a:pPr lvl="1"/>
            <a:r>
              <a:rPr lang="en-GB" dirty="0"/>
              <a:t>S2-140663 (Motorola Sol.)</a:t>
            </a:r>
            <a:endParaRPr lang="en-GB" dirty="0" smtClean="0"/>
          </a:p>
        </p:txBody>
      </p:sp>
    </p:spTree>
    <p:extLst>
      <p:ext uri="{BB962C8B-B14F-4D97-AF65-F5344CB8AC3E}">
        <p14:creationId xmlns:p14="http://schemas.microsoft.com/office/powerpoint/2010/main" val="255374492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UE-to-Network Relays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dirty="0" smtClean="0"/>
              <a:t>Multicast relay support</a:t>
            </a:r>
          </a:p>
          <a:p>
            <a:pPr lvl="1"/>
            <a:r>
              <a:rPr lang="en-GB" dirty="0" smtClean="0"/>
              <a:t>S2-140618 (BCOM)</a:t>
            </a:r>
          </a:p>
          <a:p>
            <a:pPr lvl="1"/>
            <a:r>
              <a:rPr lang="en-GB" dirty="0" smtClean="0"/>
              <a:t>S2-140676 (VF)</a:t>
            </a:r>
          </a:p>
          <a:p>
            <a:pPr lvl="1"/>
            <a:r>
              <a:rPr lang="en-GB" dirty="0" smtClean="0"/>
              <a:t>S2-140687 (Intel)</a:t>
            </a:r>
          </a:p>
          <a:p>
            <a:pPr lvl="1"/>
            <a:r>
              <a:rPr lang="en-GB" dirty="0" smtClean="0"/>
              <a:t>S2-140629 (ALU)</a:t>
            </a:r>
          </a:p>
          <a:p>
            <a:r>
              <a:rPr lang="en-GB" dirty="0" smtClean="0"/>
              <a:t>IP address allocation</a:t>
            </a:r>
          </a:p>
          <a:p>
            <a:pPr lvl="1"/>
            <a:r>
              <a:rPr lang="en-GB" dirty="0" smtClean="0"/>
              <a:t>S2-140619, S2-140620 (BCOM)</a:t>
            </a:r>
          </a:p>
        </p:txBody>
      </p:sp>
    </p:spTree>
    <p:extLst>
      <p:ext uri="{BB962C8B-B14F-4D97-AF65-F5344CB8AC3E}">
        <p14:creationId xmlns:p14="http://schemas.microsoft.com/office/powerpoint/2010/main" val="182690078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Direct discovery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GB" dirty="0" smtClean="0"/>
              <a:t>Public Safety discovery</a:t>
            </a:r>
          </a:p>
          <a:p>
            <a:pPr lvl="1"/>
            <a:r>
              <a:rPr lang="en-GB" dirty="0"/>
              <a:t>S2-140603, S2-140610 </a:t>
            </a:r>
            <a:r>
              <a:rPr lang="en-GB" dirty="0" smtClean="0"/>
              <a:t>(ALU</a:t>
            </a:r>
            <a:r>
              <a:rPr lang="en-GB" dirty="0"/>
              <a:t>, Intel</a:t>
            </a:r>
            <a:r>
              <a:rPr lang="en-GB" dirty="0" smtClean="0"/>
              <a:t>)</a:t>
            </a:r>
          </a:p>
          <a:p>
            <a:pPr lvl="1"/>
            <a:r>
              <a:rPr lang="en-GB" dirty="0" smtClean="0"/>
              <a:t>S2-140598 (QC, TI, DT)</a:t>
            </a:r>
          </a:p>
          <a:p>
            <a:r>
              <a:rPr lang="en-GB" dirty="0" smtClean="0"/>
              <a:t>Open consumer discovery</a:t>
            </a:r>
          </a:p>
          <a:p>
            <a:pPr lvl="1"/>
            <a:r>
              <a:rPr lang="en-GB" dirty="0" smtClean="0"/>
              <a:t>Discovery via the S-PLMN</a:t>
            </a:r>
          </a:p>
          <a:p>
            <a:pPr lvl="2"/>
            <a:r>
              <a:rPr lang="en-GB" dirty="0" smtClean="0"/>
              <a:t>S2-140624 (Huawei)</a:t>
            </a:r>
          </a:p>
          <a:p>
            <a:pPr lvl="1"/>
            <a:r>
              <a:rPr lang="en-GB" dirty="0" smtClean="0"/>
              <a:t>Need for PC2</a:t>
            </a:r>
          </a:p>
          <a:p>
            <a:pPr lvl="2"/>
            <a:r>
              <a:rPr lang="en-GB" dirty="0" smtClean="0"/>
              <a:t>S2-140625 (Huawei)</a:t>
            </a:r>
          </a:p>
          <a:p>
            <a:pPr lvl="1"/>
            <a:r>
              <a:rPr lang="en-GB" dirty="0" smtClean="0"/>
              <a:t>Model B discovery</a:t>
            </a:r>
          </a:p>
          <a:p>
            <a:pPr lvl="2"/>
            <a:r>
              <a:rPr lang="en-GB" dirty="0" smtClean="0"/>
              <a:t>S2-140626 (Huawei)</a:t>
            </a:r>
          </a:p>
          <a:p>
            <a:pPr lvl="1"/>
            <a:r>
              <a:rPr lang="en-GB" dirty="0" smtClean="0"/>
              <a:t>Multiple ProSe Functions in PLMN</a:t>
            </a:r>
          </a:p>
          <a:p>
            <a:pPr lvl="2"/>
            <a:r>
              <a:rPr lang="en-GB" dirty="0" smtClean="0"/>
              <a:t>S2-140605 (TI, DT, QC</a:t>
            </a:r>
            <a:r>
              <a:rPr lang="en-GB" dirty="0" smtClean="0"/>
              <a:t>)</a:t>
            </a:r>
          </a:p>
          <a:p>
            <a:r>
              <a:rPr lang="en-GB" dirty="0" smtClean="0"/>
              <a:t>EPC assisted direct discovery</a:t>
            </a:r>
          </a:p>
          <a:p>
            <a:pPr lvl="1"/>
            <a:r>
              <a:rPr lang="en-GB" dirty="0" smtClean="0"/>
              <a:t>S2-140681 (</a:t>
            </a:r>
            <a:r>
              <a:rPr lang="en-GB" dirty="0" err="1" smtClean="0"/>
              <a:t>Intedigital</a:t>
            </a:r>
            <a:r>
              <a:rPr lang="en-GB" dirty="0" smtClean="0"/>
              <a:t>)</a:t>
            </a:r>
            <a:endParaRPr lang="en-GB" dirty="0" smtClean="0"/>
          </a:p>
          <a:p>
            <a:pPr lvl="1"/>
            <a:endParaRPr lang="en-GB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5958831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err="1" smtClean="0"/>
              <a:t>WiFi</a:t>
            </a:r>
            <a:r>
              <a:rPr lang="en-GB" dirty="0" smtClean="0"/>
              <a:t> direct interworking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Removal of </a:t>
            </a:r>
            <a:r>
              <a:rPr lang="en-GB" dirty="0" err="1" smtClean="0"/>
              <a:t>WiFi</a:t>
            </a:r>
            <a:r>
              <a:rPr lang="en-GB" dirty="0" smtClean="0"/>
              <a:t>-D reference</a:t>
            </a:r>
          </a:p>
          <a:p>
            <a:pPr lvl="1"/>
            <a:r>
              <a:rPr lang="en-GB" dirty="0" smtClean="0"/>
              <a:t>S2-140614 (NSN, Nokia, Ericsson)</a:t>
            </a:r>
          </a:p>
          <a:p>
            <a:r>
              <a:rPr lang="en-GB" dirty="0" smtClean="0"/>
              <a:t>Provisioning for </a:t>
            </a:r>
            <a:r>
              <a:rPr lang="en-GB" dirty="0" err="1" smtClean="0"/>
              <a:t>WiFi</a:t>
            </a:r>
            <a:r>
              <a:rPr lang="en-GB" dirty="0" smtClean="0"/>
              <a:t>-D</a:t>
            </a:r>
          </a:p>
          <a:p>
            <a:pPr lvl="1"/>
            <a:r>
              <a:rPr lang="en-GB" dirty="0" smtClean="0"/>
              <a:t>S2-140637 (Ericsson)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2930440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272</TotalTime>
  <Words>169</Words>
  <Application>Microsoft Office PowerPoint</Application>
  <PresentationFormat>On-screen Show (4:3)</PresentationFormat>
  <Paragraphs>43</Paragraphs>
  <Slides>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Office Theme</vt:lpstr>
      <vt:lpstr>ProSe decisions</vt:lpstr>
      <vt:lpstr>General</vt:lpstr>
      <vt:lpstr>UE-to-Network Relays</vt:lpstr>
      <vt:lpstr>Direct discovery</vt:lpstr>
      <vt:lpstr>WiFi direct interworking</vt:lpstr>
    </vt:vector>
  </TitlesOfParts>
  <Company>Qualcomm Incorporated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ProSe drafting</dc:title>
  <dc:creator>Qualcomm user</dc:creator>
  <cp:lastModifiedBy>Qualcomm user-r7</cp:lastModifiedBy>
  <cp:revision>20</cp:revision>
  <dcterms:created xsi:type="dcterms:W3CDTF">2014-01-17T13:20:24Z</dcterms:created>
  <dcterms:modified xsi:type="dcterms:W3CDTF">2014-02-18T00:22:30Z</dcterms:modified>
</cp:coreProperties>
</file>