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Masters/slideMaster19.xml" ContentType="application/vnd.openxmlformats-officedocument.presentationml.slideMaster+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theme/theme21.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theme/theme22.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Masters/slideMaster13.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heme/theme23.xml" ContentType="application/vnd.openxmlformats-officedocument.them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Masters/slideMaster21.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39.xml" ContentType="application/vnd.openxmlformats-officedocument.presentationml.slideLayout+xml"/>
  <Override PartName="/ppt/slideLayouts/slideLayout8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 id="2147483703" r:id="rId2"/>
    <p:sldMasterId id="2147483762" r:id="rId3"/>
    <p:sldMasterId id="2147483765" r:id="rId4"/>
    <p:sldMasterId id="2147483768" r:id="rId5"/>
    <p:sldMasterId id="2147483773" r:id="rId6"/>
    <p:sldMasterId id="2147483780" r:id="rId7"/>
    <p:sldMasterId id="2147483786" r:id="rId8"/>
    <p:sldMasterId id="2147483794" r:id="rId9"/>
    <p:sldMasterId id="2147483797" r:id="rId10"/>
    <p:sldMasterId id="2147483806" r:id="rId11"/>
    <p:sldMasterId id="2147483822" r:id="rId12"/>
    <p:sldMasterId id="2147483831" r:id="rId13"/>
    <p:sldMasterId id="2147483853" r:id="rId14"/>
    <p:sldMasterId id="2147483861" r:id="rId15"/>
    <p:sldMasterId id="2147483869" r:id="rId16"/>
    <p:sldMasterId id="2147483880" r:id="rId17"/>
    <p:sldMasterId id="2147483885" r:id="rId18"/>
    <p:sldMasterId id="2147483893" r:id="rId19"/>
    <p:sldMasterId id="2147483900" r:id="rId20"/>
    <p:sldMasterId id="2147483904" r:id="rId21"/>
  </p:sldMasterIdLst>
  <p:notesMasterIdLst>
    <p:notesMasterId r:id="rId43"/>
  </p:notesMasterIdLst>
  <p:handoutMasterIdLst>
    <p:handoutMasterId r:id="rId44"/>
  </p:handoutMasterIdLst>
  <p:sldIdLst>
    <p:sldId id="838" r:id="rId22"/>
    <p:sldId id="993" r:id="rId23"/>
    <p:sldId id="963" r:id="rId24"/>
    <p:sldId id="985" r:id="rId25"/>
    <p:sldId id="986" r:id="rId26"/>
    <p:sldId id="987" r:id="rId27"/>
    <p:sldId id="988" r:id="rId28"/>
    <p:sldId id="989" r:id="rId29"/>
    <p:sldId id="990" r:id="rId30"/>
    <p:sldId id="1000" r:id="rId31"/>
    <p:sldId id="999" r:id="rId32"/>
    <p:sldId id="995" r:id="rId33"/>
    <p:sldId id="949" r:id="rId34"/>
    <p:sldId id="948" r:id="rId35"/>
    <p:sldId id="950" r:id="rId36"/>
    <p:sldId id="951" r:id="rId37"/>
    <p:sldId id="983" r:id="rId38"/>
    <p:sldId id="996" r:id="rId39"/>
    <p:sldId id="991" r:id="rId40"/>
    <p:sldId id="864" r:id="rId41"/>
    <p:sldId id="967" r:id="rId42"/>
  </p:sldIdLst>
  <p:sldSz cx="12195175" cy="6858000"/>
  <p:notesSz cx="6797675" cy="987425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13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27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40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541"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5676" algn="l" defTabSz="914270" rtl="0" eaLnBrk="1" latinLnBrk="0" hangingPunct="1">
      <a:defRPr b="1" kern="1200">
        <a:solidFill>
          <a:schemeClr val="tx1"/>
        </a:solidFill>
        <a:latin typeface="Arial" charset="0"/>
        <a:ea typeface="宋体" pitchFamily="2" charset="-122"/>
        <a:cs typeface="+mn-cs"/>
      </a:defRPr>
    </a:lvl6pPr>
    <a:lvl7pPr marL="2742811" algn="l" defTabSz="914270" rtl="0" eaLnBrk="1" latinLnBrk="0" hangingPunct="1">
      <a:defRPr b="1" kern="1200">
        <a:solidFill>
          <a:schemeClr val="tx1"/>
        </a:solidFill>
        <a:latin typeface="Arial" charset="0"/>
        <a:ea typeface="宋体" pitchFamily="2" charset="-122"/>
        <a:cs typeface="+mn-cs"/>
      </a:defRPr>
    </a:lvl7pPr>
    <a:lvl8pPr marL="3199947" algn="l" defTabSz="914270" rtl="0" eaLnBrk="1" latinLnBrk="0" hangingPunct="1">
      <a:defRPr b="1" kern="1200">
        <a:solidFill>
          <a:schemeClr val="tx1"/>
        </a:solidFill>
        <a:latin typeface="Arial" charset="0"/>
        <a:ea typeface="宋体" pitchFamily="2" charset="-122"/>
        <a:cs typeface="+mn-cs"/>
      </a:defRPr>
    </a:lvl8pPr>
    <a:lvl9pPr marL="3657081" algn="l" defTabSz="914270" rtl="0" eaLnBrk="1" latinLnBrk="0" hangingPunct="1">
      <a:defRPr b="1" kern="1200">
        <a:solidFill>
          <a:schemeClr val="tx1"/>
        </a:solidFill>
        <a:latin typeface="Arial"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00B0F0"/>
    <a:srgbClr val="92D050"/>
    <a:srgbClr val="CCFFCC"/>
    <a:srgbClr val="0070C0"/>
    <a:srgbClr val="7030A0"/>
    <a:srgbClr val="FF2929"/>
    <a:srgbClr val="99CCFF"/>
    <a:srgbClr val="CCECFF"/>
    <a:srgbClr val="66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43" autoAdjust="0"/>
    <p:restoredTop sz="78850" autoAdjust="0"/>
  </p:normalViewPr>
  <p:slideViewPr>
    <p:cSldViewPr snapToGrid="0" snapToObjects="1">
      <p:cViewPr>
        <p:scale>
          <a:sx n="66" d="100"/>
          <a:sy n="66" d="100"/>
        </p:scale>
        <p:origin x="-798" y="-150"/>
      </p:cViewPr>
      <p:guideLst>
        <p:guide orient="horz" pos="619"/>
        <p:guide orient="horz" pos="436"/>
        <p:guide orient="horz" pos="3903"/>
        <p:guide pos="467"/>
        <p:guide pos="7250"/>
        <p:guide pos="3862"/>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0" d="100"/>
          <a:sy n="80" d="100"/>
        </p:scale>
        <p:origin x="-3840" y="-84"/>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8.xml"/><Relationship Id="rId41"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Rectangle 2"/>
          <p:cNvSpPr>
            <a:spLocks noGrp="1" noChangeArrowheads="1"/>
          </p:cNvSpPr>
          <p:nvPr>
            <p:ph type="hdr" sz="quarter"/>
          </p:nvPr>
        </p:nvSpPr>
        <p:spPr bwMode="auto">
          <a:xfrm>
            <a:off x="0"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Rectangle 3"/>
          <p:cNvSpPr>
            <a:spLocks noGrp="1" noChangeArrowheads="1"/>
          </p:cNvSpPr>
          <p:nvPr>
            <p:ph type="dt" sz="quarter" idx="1"/>
          </p:nvPr>
        </p:nvSpPr>
        <p:spPr bwMode="auto">
          <a:xfrm>
            <a:off x="3850443"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Rectangle 4"/>
          <p:cNvSpPr>
            <a:spLocks noGrp="1" noChangeArrowheads="1"/>
          </p:cNvSpPr>
          <p:nvPr>
            <p:ph type="ftr" sz="quarter" idx="2"/>
          </p:nvPr>
        </p:nvSpPr>
        <p:spPr bwMode="auto">
          <a:xfrm>
            <a:off x="0"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Rectangle 5"/>
          <p:cNvSpPr>
            <a:spLocks noGrp="1" noChangeArrowheads="1"/>
          </p:cNvSpPr>
          <p:nvPr>
            <p:ph type="sldNum" sz="quarter" idx="3"/>
          </p:nvPr>
        </p:nvSpPr>
        <p:spPr bwMode="auto">
          <a:xfrm>
            <a:off x="3850443"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2F6A7D93-3D95-45B5-B20D-2D0F047B8647}" type="slidenum">
              <a:rPr lang="en-US" altLang="zh-CN"/>
              <a:pPr/>
              <a:t>‹#›</a:t>
            </a:fld>
            <a:endParaRPr lang="en-US" altLang="zh-CN"/>
          </a:p>
        </p:txBody>
      </p:sp>
    </p:spTree>
    <p:extLst>
      <p:ext uri="{BB962C8B-B14F-4D97-AF65-F5344CB8AC3E}">
        <p14:creationId xmlns:p14="http://schemas.microsoft.com/office/powerpoint/2010/main" xmlns="" val="2621944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Rectangle 3"/>
          <p:cNvSpPr>
            <a:spLocks noGrp="1" noChangeArrowheads="1"/>
          </p:cNvSpPr>
          <p:nvPr>
            <p:ph type="dt" idx="1"/>
          </p:nvPr>
        </p:nvSpPr>
        <p:spPr bwMode="auto">
          <a:xfrm>
            <a:off x="3850443"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Rectangle 4"/>
          <p:cNvSpPr>
            <a:spLocks noGrp="1" noRot="1" noChangeAspect="1" noChangeArrowheads="1" noTextEdit="1"/>
          </p:cNvSpPr>
          <p:nvPr>
            <p:ph type="sldImg" idx="2"/>
          </p:nvPr>
        </p:nvSpPr>
        <p:spPr bwMode="auto">
          <a:xfrm>
            <a:off x="107950" y="741363"/>
            <a:ext cx="6581775" cy="370205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679768" y="4690269"/>
            <a:ext cx="5438140"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ftr" sz="quarter" idx="4"/>
          </p:nvPr>
        </p:nvSpPr>
        <p:spPr bwMode="auto">
          <a:xfrm>
            <a:off x="0"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Rectangle 7"/>
          <p:cNvSpPr>
            <a:spLocks noGrp="1" noChangeArrowheads="1"/>
          </p:cNvSpPr>
          <p:nvPr>
            <p:ph type="sldNum" sz="quarter" idx="5"/>
          </p:nvPr>
        </p:nvSpPr>
        <p:spPr bwMode="auto">
          <a:xfrm>
            <a:off x="3850443"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9B328058-29F7-46C6-8D38-03A129804023}" type="slidenum">
              <a:rPr lang="en-US" altLang="zh-CN"/>
              <a:pPr/>
              <a:t>‹#›</a:t>
            </a:fld>
            <a:endParaRPr lang="en-US" altLang="zh-CN"/>
          </a:p>
        </p:txBody>
      </p:sp>
    </p:spTree>
    <p:extLst>
      <p:ext uri="{BB962C8B-B14F-4D97-AF65-F5344CB8AC3E}">
        <p14:creationId xmlns:p14="http://schemas.microsoft.com/office/powerpoint/2010/main" xmlns="" val="6566254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136" algn="l" rtl="0" fontAlgn="base">
      <a:spcBef>
        <a:spcPct val="30000"/>
      </a:spcBef>
      <a:spcAft>
        <a:spcPct val="0"/>
      </a:spcAft>
      <a:defRPr sz="1200" kern="1200">
        <a:solidFill>
          <a:schemeClr val="tx1"/>
        </a:solidFill>
        <a:latin typeface="Arial" charset="0"/>
        <a:ea typeface="宋体" pitchFamily="2" charset="-122"/>
        <a:cs typeface="+mn-cs"/>
      </a:defRPr>
    </a:lvl2pPr>
    <a:lvl3pPr marL="914270" algn="l" rtl="0" fontAlgn="base">
      <a:spcBef>
        <a:spcPct val="30000"/>
      </a:spcBef>
      <a:spcAft>
        <a:spcPct val="0"/>
      </a:spcAft>
      <a:defRPr sz="1200" kern="1200">
        <a:solidFill>
          <a:schemeClr val="tx1"/>
        </a:solidFill>
        <a:latin typeface="Arial" charset="0"/>
        <a:ea typeface="宋体" pitchFamily="2" charset="-122"/>
        <a:cs typeface="+mn-cs"/>
      </a:defRPr>
    </a:lvl3pPr>
    <a:lvl4pPr marL="1371406" algn="l" rtl="0" fontAlgn="base">
      <a:spcBef>
        <a:spcPct val="30000"/>
      </a:spcBef>
      <a:spcAft>
        <a:spcPct val="0"/>
      </a:spcAft>
      <a:defRPr sz="1200" kern="1200">
        <a:solidFill>
          <a:schemeClr val="tx1"/>
        </a:solidFill>
        <a:latin typeface="Arial" charset="0"/>
        <a:ea typeface="宋体" pitchFamily="2" charset="-122"/>
        <a:cs typeface="+mn-cs"/>
      </a:defRPr>
    </a:lvl4pPr>
    <a:lvl5pPr marL="1828541" algn="l" rtl="0" fontAlgn="base">
      <a:spcBef>
        <a:spcPct val="30000"/>
      </a:spcBef>
      <a:spcAft>
        <a:spcPct val="0"/>
      </a:spcAft>
      <a:defRPr sz="1200" kern="1200">
        <a:solidFill>
          <a:schemeClr val="tx1"/>
        </a:solidFill>
        <a:latin typeface="Arial" charset="0"/>
        <a:ea typeface="宋体" pitchFamily="2" charset="-122"/>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7" algn="l" defTabSz="914270" rtl="0" eaLnBrk="1" latinLnBrk="0" hangingPunct="1">
      <a:defRPr sz="1200" kern="1200">
        <a:solidFill>
          <a:schemeClr val="tx1"/>
        </a:solidFill>
        <a:latin typeface="+mn-lt"/>
        <a:ea typeface="+mn-ea"/>
        <a:cs typeface="+mn-cs"/>
      </a:defRPr>
    </a:lvl8pPr>
    <a:lvl9pPr marL="3657081"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3</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A1CE4D98-CB26-4097-AD1A-ED87F10A4525}" type="datetime1">
              <a:rPr lang="zh-CN" altLang="en-US" smtClean="0">
                <a:ea typeface="宋体" pitchFamily="2" charset="-122"/>
              </a:rPr>
              <a:pPr/>
              <a:t>2013/11/11</a:t>
            </a:fld>
            <a:endParaRPr lang="en-US" altLang="zh-CN" smtClean="0">
              <a:ea typeface="宋体" pitchFamily="2" charset="-122"/>
            </a:endParaRPr>
          </a:p>
        </p:txBody>
      </p:sp>
      <p:sp>
        <p:nvSpPr>
          <p:cNvPr id="31027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F6A3149-6233-49CE-8BD1-3B7E7EB71992}" type="slidenum">
              <a:rPr lang="zh-CN" altLang="en-US" smtClean="0">
                <a:ea typeface="宋体" pitchFamily="2" charset="-122"/>
              </a:rPr>
              <a:pPr/>
              <a:t>5</a:t>
            </a:fld>
            <a:endParaRPr lang="en-US" altLang="zh-CN" smtClean="0">
              <a:ea typeface="宋体" pitchFamily="2" charset="-122"/>
            </a:endParaRPr>
          </a:p>
        </p:txBody>
      </p:sp>
      <p:sp>
        <p:nvSpPr>
          <p:cNvPr id="3102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027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1"/>
            <a:endParaRPr lang="en-US" altLang="zh-CN"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A1CE4D98-CB26-4097-AD1A-ED87F10A4525}" type="datetime1">
              <a:rPr lang="zh-CN" altLang="en-US" smtClean="0">
                <a:ea typeface="宋体" pitchFamily="2" charset="-122"/>
              </a:rPr>
              <a:pPr/>
              <a:t>2013/11/11</a:t>
            </a:fld>
            <a:endParaRPr lang="en-US" altLang="zh-CN" smtClean="0">
              <a:ea typeface="宋体" pitchFamily="2" charset="-122"/>
            </a:endParaRPr>
          </a:p>
        </p:txBody>
      </p:sp>
      <p:sp>
        <p:nvSpPr>
          <p:cNvPr id="31027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F6A3149-6233-49CE-8BD1-3B7E7EB71992}" type="slidenum">
              <a:rPr lang="zh-CN" altLang="en-US" smtClean="0">
                <a:ea typeface="宋体" pitchFamily="2" charset="-122"/>
              </a:rPr>
              <a:pPr/>
              <a:t>8</a:t>
            </a:fld>
            <a:endParaRPr lang="en-US" altLang="zh-CN" smtClean="0">
              <a:ea typeface="宋体" pitchFamily="2" charset="-122"/>
            </a:endParaRPr>
          </a:p>
        </p:txBody>
      </p:sp>
      <p:sp>
        <p:nvSpPr>
          <p:cNvPr id="3102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027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1"/>
            <a:endParaRPr lang="en-US" altLang="zh-CN"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Per Huawei lab</a:t>
            </a:r>
            <a:r>
              <a:rPr lang="en-US" altLang="zh-CN" baseline="0" dirty="0" smtClean="0"/>
              <a:t> testing, L-&gt;G measurement takes about 700-800ms.</a:t>
            </a:r>
          </a:p>
          <a:p>
            <a:r>
              <a:rPr lang="en-US" altLang="zh-CN" baseline="0" dirty="0" smtClean="0"/>
              <a:t>If DRX based measurement is used, L-&gt;G measurement could takes about 200ms i.e. the real measurement time is (800/40)*6=120ms that can be done in DRX 256ms with short active time.</a:t>
            </a:r>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13</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4FA9C-134D-4C22-B84C-6461D9DB7958}" type="slidenum">
              <a:rPr lang="zh-CN" altLang="en-US" smtClean="0"/>
              <a:pPr>
                <a:defRPr/>
              </a:pPr>
              <a:t>15</a:t>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charset="0"/>
                <a:ea typeface="宋体" pitchFamily="2" charset="-122"/>
                <a:cs typeface="+mn-cs"/>
              </a:rPr>
              <a:t>Ultra-Flash CSFB additionally</a:t>
            </a:r>
            <a:r>
              <a:rPr lang="en-US" altLang="zh-CN" sz="1200" kern="1200" baseline="0" dirty="0" smtClean="0">
                <a:solidFill>
                  <a:schemeClr val="tx1"/>
                </a:solidFill>
                <a:latin typeface="Arial" charset="0"/>
                <a:ea typeface="宋体" pitchFamily="2" charset="-122"/>
                <a:cs typeface="+mn-cs"/>
              </a:rPr>
              <a:t> </a:t>
            </a:r>
            <a:r>
              <a:rPr lang="en-US" altLang="zh-CN" sz="1200" kern="1200" dirty="0" smtClean="0">
                <a:solidFill>
                  <a:schemeClr val="tx1"/>
                </a:solidFill>
                <a:latin typeface="Arial" charset="0"/>
                <a:ea typeface="宋体" pitchFamily="2" charset="-122"/>
                <a:cs typeface="+mn-cs"/>
              </a:rPr>
              <a:t>requires SRVCC IRAT Handover and has no impact on Terminals and GERAN /UTRAN. However, Ultra-Flash CSFB requires some light software updates in eNB/MME/MSC Server. </a:t>
            </a:r>
          </a:p>
          <a:p>
            <a:endParaRPr lang="zh-CN" altLang="zh-CN" sz="1200" kern="1200" dirty="0" smtClean="0">
              <a:solidFill>
                <a:schemeClr val="tx1"/>
              </a:solidFill>
              <a:latin typeface="Arial" charset="0"/>
              <a:ea typeface="宋体" pitchFamily="2" charset="-122"/>
              <a:cs typeface="+mn-cs"/>
            </a:endParaRPr>
          </a:p>
          <a:p>
            <a:r>
              <a:rPr lang="en-US" altLang="zh-CN" sz="1200" kern="1200" dirty="0" smtClean="0">
                <a:solidFill>
                  <a:schemeClr val="tx1"/>
                </a:solidFill>
                <a:latin typeface="Arial" charset="0"/>
                <a:ea typeface="宋体" pitchFamily="2" charset="-122"/>
                <a:cs typeface="+mn-cs"/>
              </a:rPr>
              <a:t>Thanks to SRVCC IRAT Handover during CSFB procedure, Ultra-Flash CSFB can provide quicker &amp;easier deployment:</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(1)Operator only need to update certain (one in minimum) MSC Servers rather than all the MSC Servers surrounding the LTE coverage.</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(2)The network is certainly know about which 2/3G cell is the best target for</a:t>
            </a:r>
            <a:r>
              <a:rPr lang="en-US" altLang="zh-CN" sz="1200" kern="1200" baseline="0" dirty="0" smtClean="0">
                <a:solidFill>
                  <a:schemeClr val="tx1"/>
                </a:solidFill>
                <a:latin typeface="Arial" charset="0"/>
                <a:ea typeface="宋体" pitchFamily="2" charset="-122"/>
                <a:cs typeface="+mn-cs"/>
              </a:rPr>
              <a:t> the handover</a:t>
            </a:r>
            <a:r>
              <a:rPr lang="en-US" altLang="zh-CN" sz="1200" kern="1200" dirty="0" smtClean="0">
                <a:solidFill>
                  <a:schemeClr val="tx1"/>
                </a:solidFill>
                <a:latin typeface="Arial" charset="0"/>
                <a:ea typeface="宋体" pitchFamily="2" charset="-122"/>
                <a:cs typeface="+mn-cs"/>
              </a:rPr>
              <a:t>, which means the strict TA/LA mapping is not needed and TA/LA misalignment is naturally resolved by SRVCC HO </a:t>
            </a:r>
          </a:p>
          <a:p>
            <a:pPr lvl="0"/>
            <a:r>
              <a:rPr lang="en-US" altLang="zh-CN" sz="1200" kern="1200" dirty="0" smtClean="0">
                <a:solidFill>
                  <a:schemeClr val="tx1"/>
                </a:solidFill>
                <a:latin typeface="Arial" charset="0"/>
                <a:ea typeface="宋体" pitchFamily="2" charset="-122"/>
                <a:cs typeface="+mn-cs"/>
              </a:rPr>
              <a:t>(3)Therefore there is no need of MTRR or MTRF.</a:t>
            </a:r>
            <a:endParaRPr lang="zh-CN" altLang="zh-CN" sz="1200" kern="1200" dirty="0" smtClean="0">
              <a:solidFill>
                <a:schemeClr val="tx1"/>
              </a:solidFill>
              <a:latin typeface="Arial" charset="0"/>
              <a:ea typeface="宋体" pitchFamily="2" charset="-122"/>
              <a:cs typeface="+mn-cs"/>
            </a:endParaRPr>
          </a:p>
          <a:p>
            <a:endParaRPr lang="en-US" altLang="zh-CN" sz="1200" kern="1200" dirty="0" smtClean="0">
              <a:solidFill>
                <a:schemeClr val="tx1"/>
              </a:solidFill>
              <a:latin typeface="Arial" charset="0"/>
              <a:ea typeface="宋体" pitchFamily="2" charset="-122"/>
              <a:cs typeface="+mn-cs"/>
            </a:endParaRPr>
          </a:p>
          <a:p>
            <a:endParaRPr lang="en-US" altLang="zh-CN" sz="1200" kern="1200" dirty="0" smtClean="0">
              <a:solidFill>
                <a:schemeClr val="tx1"/>
              </a:solidFill>
              <a:latin typeface="Arial" charset="0"/>
              <a:ea typeface="宋体" pitchFamily="2" charset="-122"/>
              <a:cs typeface="+mn-cs"/>
            </a:endParaRPr>
          </a:p>
          <a:p>
            <a:r>
              <a:rPr lang="en-US" altLang="zh-CN" sz="1200" kern="1200" dirty="0" smtClean="0">
                <a:solidFill>
                  <a:schemeClr val="tx1"/>
                </a:solidFill>
                <a:latin typeface="Arial" charset="0"/>
                <a:ea typeface="宋体" pitchFamily="2" charset="-122"/>
                <a:cs typeface="+mn-cs"/>
              </a:rPr>
              <a:t>CSFB only requires a light SRVCC IRAT Handover rather than a full SRVCC deployment:</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(1)Similar to the legacy CSFB, Ultra-Flash CSFB still relies on the legacy 2/3G CS domain to provide voice and has nothing to do with IMS and therefore there is no need of SRVCC Session Transfer procedure.</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(2)Ultra-Flash CSFB is a call-setup procedure rather than the VoLTE to 2/3G CS call handover procedure and therefore there is no requirement in terms of voice interruption time i.e. less than 300ms.</a:t>
            </a:r>
            <a:endParaRPr lang="zh-CN" altLang="zh-CN" sz="1200" kern="1200" dirty="0" smtClean="0">
              <a:solidFill>
                <a:schemeClr val="tx1"/>
              </a:solidFill>
              <a:latin typeface="Arial" charset="0"/>
              <a:ea typeface="宋体" pitchFamily="2" charset="-122"/>
              <a:cs typeface="+mn-cs"/>
            </a:endParaRPr>
          </a:p>
          <a:p>
            <a:r>
              <a:rPr lang="en-US" altLang="zh-CN" sz="1200" b="1" kern="1200" dirty="0" smtClean="0">
                <a:solidFill>
                  <a:schemeClr val="tx1"/>
                </a:solidFill>
                <a:latin typeface="Arial" charset="0"/>
                <a:ea typeface="宋体" pitchFamily="2" charset="-122"/>
                <a:cs typeface="+mn-cs"/>
              </a:rPr>
              <a:t/>
            </a:r>
            <a:br>
              <a:rPr lang="en-US" altLang="zh-CN" sz="1200" b="1" kern="1200" dirty="0" smtClean="0">
                <a:solidFill>
                  <a:schemeClr val="tx1"/>
                </a:solidFill>
                <a:latin typeface="Arial" charset="0"/>
                <a:ea typeface="宋体" pitchFamily="2" charset="-122"/>
                <a:cs typeface="+mn-cs"/>
              </a:rPr>
            </a:br>
            <a:endParaRPr lang="zh-CN" altLang="en-US" dirty="0"/>
          </a:p>
        </p:txBody>
      </p:sp>
      <p:sp>
        <p:nvSpPr>
          <p:cNvPr id="4" name="灯片编号占位符 3"/>
          <p:cNvSpPr>
            <a:spLocks noGrp="1"/>
          </p:cNvSpPr>
          <p:nvPr>
            <p:ph type="sldNum" sz="quarter" idx="10"/>
          </p:nvPr>
        </p:nvSpPr>
        <p:spPr/>
        <p:txBody>
          <a:bodyPr/>
          <a:lstStyle/>
          <a:p>
            <a:pPr>
              <a:defRPr/>
            </a:pPr>
            <a:fld id="{0D84FA9C-134D-4C22-B84C-6461D9DB7958}" type="slidenum">
              <a:rPr lang="zh-CN" altLang="en-US" smtClean="0"/>
              <a:pPr>
                <a:defRPr/>
              </a:pPr>
              <a:t>16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25B0-C11B-4D7C-A98C-AFB990133339}" type="slidenum">
              <a:rPr lang="en-US" altLang="zh-CN">
                <a:solidFill>
                  <a:prstClr val="black"/>
                </a:solidFill>
              </a:rPr>
              <a:pPr/>
              <a:t>20</a:t>
            </a:fld>
            <a:endParaRPr lang="en-US" altLang="zh-CN">
              <a:solidFill>
                <a:prstClr val="black"/>
              </a:solidFill>
            </a:endParaRPr>
          </a:p>
        </p:txBody>
      </p:sp>
      <p:sp>
        <p:nvSpPr>
          <p:cNvPr id="200706" name="Rectangle 2"/>
          <p:cNvSpPr>
            <a:spLocks noGrp="1" noRot="1" noChangeAspect="1" noChangeArrowheads="1" noTextEdit="1"/>
          </p:cNvSpPr>
          <p:nvPr>
            <p:ph type="sldImg"/>
          </p:nvPr>
        </p:nvSpPr>
        <p:spPr>
          <a:xfrm>
            <a:off x="379223" y="740569"/>
            <a:ext cx="6042378" cy="3702844"/>
          </a:xfrm>
          <a:ln/>
        </p:spPr>
      </p:sp>
      <p:sp>
        <p:nvSpPr>
          <p:cNvPr id="200707" name="Rectangle 3"/>
          <p:cNvSpPr>
            <a:spLocks noGrp="1" noChangeArrowheads="1"/>
          </p:cNvSpPr>
          <p:nvPr>
            <p:ph type="body" idx="1"/>
          </p:nvPr>
        </p:nvSpPr>
        <p:spPr>
          <a:xfrm>
            <a:off x="906357" y="4690269"/>
            <a:ext cx="4984962" cy="4443413"/>
          </a:xfrm>
        </p:spPr>
        <p:txBody>
          <a:bodyPr/>
          <a:lstStyle/>
          <a:p>
            <a:pPr marL="228600" indent="-228600"/>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21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0.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1.xml"/><Relationship Id="rId4"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2.xml"/><Relationship Id="rId4" Type="http://schemas.openxmlformats.org/officeDocument/2006/relationships/image" Target="../media/image1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Master" Target="../slideMasters/slideMaster16.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9.xml"/><Relationship Id="rId4" Type="http://schemas.openxmlformats.org/officeDocument/2006/relationships/image" Target="../media/image27.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5847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lIns="91427" tIns="45714" rIns="91427" bIns="45714"/>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a:xfrm>
            <a:off x="876300" y="479425"/>
            <a:ext cx="2158999" cy="205184"/>
          </a:xfrm>
        </p:spPr>
        <p:txBody>
          <a:bodyPr/>
          <a:lstStyle>
            <a:lvl1pPr>
              <a:buNone/>
              <a:defRPr/>
            </a:lvl1pPr>
          </a:lstStyle>
          <a:p>
            <a:pPr>
              <a:defRPr/>
            </a:pPr>
            <a:endParaRPr lang="en-US" altLang="zh-CN" dirty="0">
              <a:solidFill>
                <a:srgbClr val="000000"/>
              </a:solidFill>
            </a:endParaRPr>
          </a:p>
        </p:txBody>
      </p:sp>
    </p:spTree>
    <p:extLst>
      <p:ext uri="{BB962C8B-B14F-4D97-AF65-F5344CB8AC3E}">
        <p14:creationId xmlns:p14="http://schemas.microsoft.com/office/powerpoint/2010/main" xmlns="" val="3460428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89" y="1600226"/>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86935" y="153762"/>
            <a:ext cx="10282989" cy="740229"/>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86936" y="893989"/>
            <a:ext cx="5054412" cy="5305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15513" y="893989"/>
            <a:ext cx="5054412" cy="5305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7908180" y="6268811"/>
            <a:ext cx="1409647" cy="457200"/>
          </a:xfrm>
          <a:prstGeom prst="rect">
            <a:avLst/>
          </a:prstGeom>
        </p:spPr>
        <p:txBody>
          <a:bodyPr/>
          <a:lstStyle>
            <a:lvl1pPr>
              <a:defRPr/>
            </a:lvl1pPr>
          </a:lstStyle>
          <a:p>
            <a:endParaRPr lang="de-DE">
              <a:solidFill>
                <a:srgbClr val="000000"/>
              </a:solidFill>
            </a:endParaRPr>
          </a:p>
          <a:p>
            <a:r>
              <a:rPr lang="de-DE">
                <a:solidFill>
                  <a:srgbClr val="000000"/>
                </a:solidFill>
              </a:rPr>
              <a:t>Page </a:t>
            </a:r>
            <a:fld id="{DCE64647-5F23-4B13-A48A-73A924E2C2AE}"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4" y="2130429"/>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086" indent="0" algn="ctr">
              <a:buNone/>
              <a:defRPr/>
            </a:lvl2pPr>
            <a:lvl3pPr marL="914172" indent="0" algn="ctr">
              <a:buNone/>
              <a:defRPr/>
            </a:lvl3pPr>
            <a:lvl4pPr marL="1371257" indent="0" algn="ctr">
              <a:buNone/>
              <a:defRPr/>
            </a:lvl4pPr>
            <a:lvl5pPr marL="1828342" indent="0" algn="ctr">
              <a:buNone/>
              <a:defRPr/>
            </a:lvl5pPr>
            <a:lvl6pPr marL="2285428" indent="0" algn="ctr">
              <a:buNone/>
              <a:defRPr/>
            </a:lvl6pPr>
            <a:lvl7pPr marL="2742516" indent="0" algn="ctr">
              <a:buNone/>
              <a:defRPr/>
            </a:lvl7pPr>
            <a:lvl8pPr marL="3199600" indent="0" algn="ctr">
              <a:buNone/>
              <a:defRPr/>
            </a:lvl8pPr>
            <a:lvl9pPr marL="3656687"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3"/>
            <a:ext cx="10471150" cy="4073525"/>
          </a:xfr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61" y="275083"/>
            <a:ext cx="10975869" cy="1142647"/>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09653" y="6356505"/>
            <a:ext cx="2846106" cy="365013"/>
          </a:xfrm>
          <a:prstGeom prst="rect">
            <a:avLst/>
          </a:prstGeom>
          <a:ln/>
        </p:spPr>
        <p:txBody>
          <a:bodyPr lIns="60954" tIns="30477" rIns="60954" bIns="30477"/>
          <a:lstStyle>
            <a:lvl1pPr>
              <a:defRPr/>
            </a:lvl1pPr>
          </a:lstStyle>
          <a:p>
            <a:pPr>
              <a:defRPr/>
            </a:pPr>
            <a:fld id="{7E4213A2-3D0D-49C7-86D9-623E6FD2F25B}" type="datetime1">
              <a:rPr lang="zh-CN" altLang="en-US">
                <a:solidFill>
                  <a:srgbClr val="000000"/>
                </a:solidFill>
              </a:rPr>
              <a:pPr>
                <a:defRPr/>
              </a:pPr>
              <a:t>2013/11/11</a:t>
            </a:fld>
            <a:endParaRPr lang="zh-CN" altLang="en-US" sz="2100" dirty="0">
              <a:solidFill>
                <a:srgbClr val="000000"/>
              </a:solidFill>
              <a:latin typeface="Arial" pitchFamily="34" charset="0"/>
              <a:ea typeface="华文细黑"/>
            </a:endParaRPr>
          </a:p>
        </p:txBody>
      </p:sp>
      <p:sp>
        <p:nvSpPr>
          <p:cNvPr id="4" name="页脚占位符 4"/>
          <p:cNvSpPr>
            <a:spLocks noGrp="1" noChangeArrowheads="1"/>
          </p:cNvSpPr>
          <p:nvPr>
            <p:ph type="ftr" sz="quarter" idx="11"/>
          </p:nvPr>
        </p:nvSpPr>
        <p:spPr>
          <a:xfrm>
            <a:off x="4167020" y="6356505"/>
            <a:ext cx="3861135" cy="365013"/>
          </a:xfrm>
          <a:prstGeom prst="rect">
            <a:avLst/>
          </a:prstGeom>
          <a:ln/>
        </p:spPr>
        <p:txBody>
          <a:bodyPr lIns="60954" tIns="30477" rIns="60954" bIns="30477"/>
          <a:lstStyle>
            <a:lvl1pPr>
              <a:defRPr/>
            </a:lvl1pPr>
          </a:lstStyle>
          <a:p>
            <a:pPr>
              <a:defRPr/>
            </a:pPr>
            <a:endParaRPr lang="zh-CN" altLang="zh-CN">
              <a:solidFill>
                <a:srgbClr val="000000"/>
              </a:solidFill>
            </a:endParaRPr>
          </a:p>
        </p:txBody>
      </p:sp>
      <p:sp>
        <p:nvSpPr>
          <p:cNvPr id="5" name="灯片编号占位符 5"/>
          <p:cNvSpPr>
            <a:spLocks noGrp="1" noChangeArrowheads="1"/>
          </p:cNvSpPr>
          <p:nvPr>
            <p:ph type="sldNum" sz="quarter" idx="12"/>
          </p:nvPr>
        </p:nvSpPr>
        <p:spPr>
          <a:xfrm>
            <a:off x="8740475" y="6356505"/>
            <a:ext cx="2845047" cy="365013"/>
          </a:xfrm>
          <a:prstGeom prst="rect">
            <a:avLst/>
          </a:prstGeom>
          <a:ln/>
        </p:spPr>
        <p:txBody>
          <a:bodyPr lIns="60954" tIns="30477" rIns="60954" bIns="30477"/>
          <a:lstStyle>
            <a:lvl1pPr>
              <a:defRPr/>
            </a:lvl1pPr>
          </a:lstStyle>
          <a:p>
            <a:pPr>
              <a:defRPr/>
            </a:pPr>
            <a:fld id="{D3188739-1E60-47A6-8CF6-20BCE79A5BC2}" type="slidenum">
              <a:rPr lang="zh-CN" altLang="en-US">
                <a:solidFill>
                  <a:srgbClr val="000000"/>
                </a:solidFill>
              </a:rPr>
              <a:pPr>
                <a:defRPr/>
              </a:pPr>
              <a:t>‹#›</a:t>
            </a:fld>
            <a:endParaRPr lang="zh-CN" altLang="en-US" sz="2100" dirty="0">
              <a:solidFill>
                <a:srgbClr val="000000"/>
              </a:solidFill>
              <a:latin typeface="Arial" pitchFamily="34" charset="0"/>
              <a:ea typeface="华文细黑"/>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228" y="80628"/>
            <a:ext cx="1097597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876299" y="1628777"/>
            <a:ext cx="5143501" cy="4194175"/>
          </a:xfrm>
          <a:prstGeom prst="rect">
            <a:avLst/>
          </a:prstGeom>
        </p:spPr>
        <p:txBody>
          <a:bodyPr/>
          <a:lstStyle>
            <a:lvl1pPr>
              <a:defRPr sz="2800">
                <a:latin typeface="Arial" pitchFamily="34" charset="0"/>
                <a:ea typeface="+mn-ea"/>
                <a:cs typeface="Arial" pitchFamily="34" charset="0"/>
              </a:defRPr>
            </a:lvl1pPr>
            <a:lvl2pPr>
              <a:defRPr sz="2400">
                <a:latin typeface="Arial" pitchFamily="34" charset="0"/>
                <a:ea typeface="+mn-ea"/>
                <a:cs typeface="Arial" pitchFamily="34" charset="0"/>
              </a:defRPr>
            </a:lvl2pPr>
            <a:lvl3pPr>
              <a:defRPr sz="2000">
                <a:latin typeface="Arial" pitchFamily="34" charset="0"/>
                <a:ea typeface="+mn-ea"/>
                <a:cs typeface="Arial" pitchFamily="34" charset="0"/>
              </a:defRPr>
            </a:lvl3pPr>
            <a:lvl4pPr>
              <a:defRPr sz="1800">
                <a:latin typeface="Arial" pitchFamily="34" charset="0"/>
                <a:ea typeface="+mn-ea"/>
                <a:cs typeface="Arial" pitchFamily="34" charset="0"/>
              </a:defRPr>
            </a:lvl4pPr>
            <a:lvl5pPr>
              <a:defRPr sz="1800">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172202" y="1628777"/>
            <a:ext cx="5145089" cy="4194175"/>
          </a:xfrm>
          <a:prstGeom prst="rect">
            <a:avLst/>
          </a:prstGeom>
        </p:spPr>
        <p:txBody>
          <a:bodyPr/>
          <a:lstStyle>
            <a:lvl1pPr>
              <a:defRPr sz="2800">
                <a:latin typeface="Arial" pitchFamily="34" charset="0"/>
                <a:ea typeface="+mn-ea"/>
                <a:cs typeface="Arial" pitchFamily="34" charset="0"/>
              </a:defRPr>
            </a:lvl1pPr>
            <a:lvl2pPr>
              <a:defRPr sz="2400">
                <a:latin typeface="Arial" pitchFamily="34" charset="0"/>
                <a:ea typeface="+mn-ea"/>
                <a:cs typeface="Arial" pitchFamily="34" charset="0"/>
              </a:defRPr>
            </a:lvl2pPr>
            <a:lvl3pPr>
              <a:defRPr sz="2000">
                <a:latin typeface="Arial" pitchFamily="34" charset="0"/>
                <a:ea typeface="+mn-ea"/>
                <a:cs typeface="Arial" pitchFamily="34" charset="0"/>
              </a:defRPr>
            </a:lvl3pPr>
            <a:lvl4pPr>
              <a:defRPr sz="1800">
                <a:latin typeface="Arial" pitchFamily="34" charset="0"/>
                <a:ea typeface="+mn-ea"/>
                <a:cs typeface="Arial" pitchFamily="34" charset="0"/>
              </a:defRPr>
            </a:lvl4pPr>
            <a:lvl5pPr>
              <a:defRPr sz="1800">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3"/>
            <a:ext cx="10471150" cy="4073525"/>
          </a:xfrm>
          <a:prstGeom prst="rect">
            <a:avLst/>
          </a:prstGeo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38"/>
            <a:ext cx="1141412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62" y="275085"/>
            <a:ext cx="10975870" cy="1142647"/>
          </a:xfrm>
          <a:prstGeom prst="rect">
            <a:avLst/>
          </a:prstGeom>
        </p:spPr>
        <p:txBody>
          <a:bodyPr lIns="91427" tIns="45714" rIns="91427" bIns="45714"/>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09654" y="6356506"/>
            <a:ext cx="2846106" cy="365013"/>
          </a:xfrm>
          <a:prstGeom prst="rect">
            <a:avLst/>
          </a:prstGeom>
          <a:ln/>
        </p:spPr>
        <p:txBody>
          <a:bodyPr lIns="60945" tIns="30473" rIns="60945" bIns="30473"/>
          <a:lstStyle>
            <a:lvl1pPr>
              <a:defRPr/>
            </a:lvl1pPr>
          </a:lstStyle>
          <a:p>
            <a:pPr>
              <a:defRPr/>
            </a:pPr>
            <a:fld id="{7E4213A2-3D0D-49C7-86D9-623E6FD2F25B}" type="datetime1">
              <a:rPr lang="zh-CN" altLang="en-US">
                <a:solidFill>
                  <a:srgbClr val="000000"/>
                </a:solidFill>
              </a:rPr>
              <a:pPr>
                <a:defRPr/>
              </a:pPr>
              <a:t>2013/11/11</a:t>
            </a:fld>
            <a:endParaRPr lang="zh-CN" altLang="en-US" sz="2100" dirty="0">
              <a:solidFill>
                <a:srgbClr val="000000"/>
              </a:solidFill>
              <a:latin typeface="Arial" pitchFamily="34" charset="0"/>
              <a:ea typeface="华文细黑"/>
            </a:endParaRPr>
          </a:p>
        </p:txBody>
      </p:sp>
      <p:sp>
        <p:nvSpPr>
          <p:cNvPr id="4" name="页脚占位符 4"/>
          <p:cNvSpPr>
            <a:spLocks noGrp="1" noChangeArrowheads="1"/>
          </p:cNvSpPr>
          <p:nvPr>
            <p:ph type="ftr" sz="quarter" idx="11"/>
          </p:nvPr>
        </p:nvSpPr>
        <p:spPr>
          <a:xfrm>
            <a:off x="4167021" y="6356506"/>
            <a:ext cx="3861135" cy="365013"/>
          </a:xfrm>
          <a:prstGeom prst="rect">
            <a:avLst/>
          </a:prstGeom>
          <a:ln/>
        </p:spPr>
        <p:txBody>
          <a:bodyPr lIns="60945" tIns="30473" rIns="60945" bIns="30473"/>
          <a:lstStyle>
            <a:lvl1pPr>
              <a:defRPr/>
            </a:lvl1pPr>
          </a:lstStyle>
          <a:p>
            <a:pPr>
              <a:defRPr/>
            </a:pPr>
            <a:endParaRPr lang="zh-CN" altLang="zh-CN">
              <a:solidFill>
                <a:srgbClr val="000000"/>
              </a:solidFill>
            </a:endParaRPr>
          </a:p>
        </p:txBody>
      </p:sp>
      <p:sp>
        <p:nvSpPr>
          <p:cNvPr id="5" name="灯片编号占位符 5"/>
          <p:cNvSpPr>
            <a:spLocks noGrp="1" noChangeArrowheads="1"/>
          </p:cNvSpPr>
          <p:nvPr>
            <p:ph type="sldNum" sz="quarter" idx="12"/>
          </p:nvPr>
        </p:nvSpPr>
        <p:spPr>
          <a:xfrm>
            <a:off x="8740476" y="6356506"/>
            <a:ext cx="2845047" cy="365013"/>
          </a:xfrm>
          <a:prstGeom prst="rect">
            <a:avLst/>
          </a:prstGeom>
          <a:ln/>
        </p:spPr>
        <p:txBody>
          <a:bodyPr lIns="60945" tIns="30473" rIns="60945" bIns="30473"/>
          <a:lstStyle>
            <a:lvl1pPr>
              <a:defRPr/>
            </a:lvl1pPr>
          </a:lstStyle>
          <a:p>
            <a:pPr>
              <a:defRPr/>
            </a:pPr>
            <a:fld id="{D3188739-1E60-47A6-8CF6-20BCE79A5BC2}" type="slidenum">
              <a:rPr lang="zh-CN" altLang="en-US">
                <a:solidFill>
                  <a:srgbClr val="000000"/>
                </a:solidFill>
              </a:rPr>
              <a:pPr>
                <a:defRPr/>
              </a:pPr>
              <a:t>‹#›</a:t>
            </a:fld>
            <a:endParaRPr lang="zh-CN" altLang="en-US" sz="2100" dirty="0">
              <a:solidFill>
                <a:srgbClr val="000000"/>
              </a:solidFill>
              <a:latin typeface="Arial" pitchFamily="34" charset="0"/>
              <a:ea typeface="华文细黑"/>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a:xfrm>
            <a:off x="781050" y="488949"/>
            <a:ext cx="10975975" cy="1143000"/>
          </a:xfrm>
          <a:prstGeom prst="rect">
            <a:avLst/>
          </a:prstGeom>
        </p:spPr>
        <p:txBody>
          <a:bodyPr lIns="91427" tIns="45714" rIns="91427" bIns="45714"/>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02232" y="116632"/>
            <a:ext cx="10975975" cy="1143000"/>
          </a:xfrm>
          <a:prstGeom prst="rect">
            <a:avLst/>
          </a:prstGeom>
        </p:spPr>
        <p:txBody>
          <a:bodyPr lIns="91427" tIns="45714" rIns="91427" bIns="45714"/>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quarter" idx="10"/>
          </p:nvPr>
        </p:nvSpPr>
        <p:spPr>
          <a:xfrm>
            <a:off x="876300" y="479425"/>
            <a:ext cx="2158999" cy="205184"/>
          </a:xfrm>
        </p:spPr>
        <p:txBody>
          <a:bodyPr/>
          <a:lstStyle>
            <a:lvl1pPr>
              <a:buNone/>
              <a:defRPr/>
            </a:lvl1pPr>
          </a:lstStyle>
          <a:p>
            <a:pPr>
              <a:defRPr/>
            </a:pPr>
            <a:endParaRPr lang="en-US" altLang="zh-CN" dirty="0">
              <a:solidFill>
                <a:srgbClr val="000000"/>
              </a:solidFill>
            </a:endParaRPr>
          </a:p>
        </p:txBody>
      </p:sp>
      <p:sp>
        <p:nvSpPr>
          <p:cNvPr id="6" name="标题 1"/>
          <p:cNvSpPr>
            <a:spLocks noGrp="1"/>
          </p:cNvSpPr>
          <p:nvPr>
            <p:ph type="title"/>
          </p:nvPr>
        </p:nvSpPr>
        <p:spPr>
          <a:xfrm>
            <a:off x="876301" y="4500001"/>
            <a:ext cx="9309100" cy="579439"/>
          </a:xfrm>
        </p:spPr>
        <p:txBody>
          <a:bodyPr/>
          <a:lstStyle>
            <a:lvl1pPr>
              <a:defRPr>
                <a:solidFill>
                  <a:srgbClr val="333333"/>
                </a:solidFill>
              </a:defRPr>
            </a:lvl1pPr>
          </a:lstStyle>
          <a:p>
            <a:r>
              <a:rPr lang="zh-CN" altLang="en-US" dirty="0" smtClean="0"/>
              <a:t>单击此处编辑母版标题样式</a:t>
            </a:r>
            <a:endParaRPr lang="zh-CN" altLang="en-US" dirty="0"/>
          </a:p>
        </p:txBody>
      </p:sp>
      <p:sp>
        <p:nvSpPr>
          <p:cNvPr id="5" name="TextBox 4"/>
          <p:cNvSpPr txBox="1"/>
          <p:nvPr userDrawn="1"/>
        </p:nvSpPr>
        <p:spPr>
          <a:xfrm>
            <a:off x="7765577" y="5431808"/>
            <a:ext cx="2770496" cy="369320"/>
          </a:xfrm>
          <a:prstGeom prst="rect">
            <a:avLst/>
          </a:prstGeom>
          <a:solidFill>
            <a:schemeClr val="bg1"/>
          </a:solidFill>
        </p:spPr>
        <p:txBody>
          <a:bodyPr wrap="square" lIns="91427" tIns="45714" rIns="91427" bIns="45714" rtlCol="0">
            <a:spAutoFit/>
          </a:bodyPr>
          <a:lstStyle/>
          <a:p>
            <a:endParaRPr lang="zh-CN" altLang="en-US" dirty="0"/>
          </a:p>
        </p:txBody>
      </p:sp>
    </p:spTree>
    <p:extLst>
      <p:ext uri="{BB962C8B-B14F-4D97-AF65-F5344CB8AC3E}">
        <p14:creationId xmlns:p14="http://schemas.microsoft.com/office/powerpoint/2010/main" xmlns="" val="970201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228" y="80628"/>
            <a:ext cx="10975975" cy="1143000"/>
          </a:xfrm>
          <a:prstGeom prst="rect">
            <a:avLst/>
          </a:prstGeom>
        </p:spPr>
        <p:txBody>
          <a:bodyPr lIns="91427" tIns="45714" rIns="91427" bIns="45714"/>
          <a:lstStyle/>
          <a:p>
            <a:r>
              <a:rPr lang="zh-CN" altLang="en-US" smtClean="0"/>
              <a:t>单击此处编辑母版标题样式</a:t>
            </a:r>
            <a:endParaRPr lang="zh-CN" altLang="en-US"/>
          </a:p>
        </p:txBody>
      </p:sp>
    </p:spTree>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13013" y="274637"/>
            <a:ext cx="10950251" cy="1143000"/>
          </a:xfrm>
        </p:spPr>
        <p:txBody>
          <a:bodyPr/>
          <a:lstStyle/>
          <a:p>
            <a:r>
              <a:rPr lang="zh-CN" altLang="en-US" smtClean="0"/>
              <a:t>单击此处编辑母版标题样式</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12805" y="1600204"/>
            <a:ext cx="109759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2C54B529-275A-47CE-8D8C-D63F6EC8C5D3}"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b="0" dirty="0">
                <a:solidFill>
                  <a:srgbClr val="F8F8F8"/>
                </a:solidFill>
                <a:latin typeface="Calibri" pitchFamily="34" charset="0"/>
              </a:rPr>
              <a:t>英文标题</a:t>
            </a:r>
            <a:r>
              <a:rPr lang="en-US" altLang="zh-CN" sz="1200" b="0" dirty="0">
                <a:solidFill>
                  <a:srgbClr val="F8F8F8"/>
                </a:solidFill>
                <a:latin typeface="Calibri" pitchFamily="34" charset="0"/>
              </a:rPr>
              <a:t>:32-35pt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Medium</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中文标题</a:t>
            </a:r>
            <a:r>
              <a:rPr lang="en-US" altLang="zh-CN" sz="1200" b="0" dirty="0">
                <a:solidFill>
                  <a:srgbClr val="F8F8F8"/>
                </a:solidFill>
                <a:latin typeface="Calibri" pitchFamily="34" charset="0"/>
              </a:rPr>
              <a:t>:30-32pt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黑体</a:t>
            </a: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英文正文</a:t>
            </a:r>
            <a:r>
              <a:rPr lang="en-US" altLang="zh-CN" sz="1200" b="0" dirty="0">
                <a:solidFill>
                  <a:srgbClr val="F8F8F8"/>
                </a:solidFill>
                <a:latin typeface="Calibri" pitchFamily="34" charset="0"/>
              </a:rPr>
              <a:t>:20-22pt</a:t>
            </a:r>
          </a:p>
          <a:p>
            <a:pPr algn="r">
              <a:lnSpc>
                <a:spcPct val="125000"/>
              </a:lnSpc>
              <a:buClrTx/>
              <a:buFontTx/>
              <a:buNone/>
            </a:pPr>
            <a:r>
              <a:rPr lang="zh-CN" altLang="en-US" sz="1200" b="0" dirty="0">
                <a:solidFill>
                  <a:srgbClr val="F8F8F8"/>
                </a:solidFill>
                <a:latin typeface="Calibri" pitchFamily="34" charset="0"/>
              </a:rPr>
              <a:t>子目录 </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 :18pt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Regular</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中文正文</a:t>
            </a:r>
            <a:r>
              <a:rPr lang="en-US" altLang="zh-CN" sz="1200" b="0" dirty="0">
                <a:solidFill>
                  <a:srgbClr val="F8F8F8"/>
                </a:solidFill>
                <a:latin typeface="Calibri" pitchFamily="34" charset="0"/>
              </a:rPr>
              <a:t>:18-20pt</a:t>
            </a:r>
          </a:p>
          <a:p>
            <a:pPr algn="r">
              <a:lnSpc>
                <a:spcPct val="125000"/>
              </a:lnSpc>
              <a:buClrTx/>
              <a:buFontTx/>
              <a:buNone/>
            </a:pPr>
            <a:r>
              <a:rPr lang="zh-CN" altLang="en-US" sz="1200" b="0" dirty="0">
                <a:solidFill>
                  <a:srgbClr val="F8F8F8"/>
                </a:solidFill>
                <a:latin typeface="Calibri" pitchFamily="34" charset="0"/>
              </a:rPr>
              <a:t>子目录</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细黑体 </a:t>
            </a:r>
            <a:endParaRPr lang="zh-CN" altLang="en-US" sz="1200" b="0" dirty="0">
              <a:solidFill>
                <a:srgbClr val="080808"/>
              </a:solidFill>
              <a:latin typeface="Calibri"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b="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buClrTx/>
              <a:buFontTx/>
              <a:buNone/>
              <a:defRPr/>
            </a:pPr>
            <a:endParaRPr lang="en-US" altLang="zh-CN" b="0">
              <a:solidFill>
                <a:srgbClr val="B2B2B2"/>
              </a:solidFill>
              <a:latin typeface="Calibri" pitchFamily="34" charset="0"/>
              <a:ea typeface="宋体" charset="-122"/>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buClrTx/>
              <a:buFontTx/>
              <a:buNone/>
              <a:defRPr/>
            </a:pPr>
            <a:fld id="{3ECAD478-A27F-4824-A53E-869ACD424606}" type="slidenum">
              <a:rPr lang="en-US" altLang="zh-CN" b="0">
                <a:solidFill>
                  <a:srgbClr val="2D2015"/>
                </a:solidFill>
                <a:latin typeface="Calibri" pitchFamily="34" charset="0"/>
                <a:ea typeface="宋体" charset="-122"/>
              </a:rPr>
              <a:pPr>
                <a:buClrTx/>
                <a:buFontTx/>
                <a:buNone/>
                <a:defRPr/>
              </a:pPr>
              <a:t>‹#›</a:t>
            </a:fld>
            <a:endParaRPr lang="en-US" altLang="zh-CN" b="0">
              <a:solidFill>
                <a:srgbClr val="2D2015"/>
              </a:solidFill>
              <a:latin typeface="Calibri" pitchFamily="34" charset="0"/>
              <a:ea typeface="宋体" charset="-122"/>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72C8FF67-E535-489B-81F3-37EFEC779DD6}"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82FAE103-28C5-4E5A-92D7-7403F98505F0}"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dirty="0">
                <a:solidFill>
                  <a:srgbClr val="F8F8F8"/>
                </a:solidFill>
                <a:latin typeface="Arial" pitchFamily="34" charset="0"/>
              </a:rPr>
              <a:t>英文标题</a:t>
            </a:r>
            <a:r>
              <a:rPr lang="en-US" altLang="zh-CN" sz="1200" dirty="0">
                <a:solidFill>
                  <a:srgbClr val="F8F8F8"/>
                </a:solidFill>
                <a:latin typeface="Arial" pitchFamily="34" charset="0"/>
              </a:rPr>
              <a:t>:32-35pt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Medium</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中文标题</a:t>
            </a:r>
            <a:r>
              <a:rPr lang="en-US" altLang="zh-CN" sz="1200" dirty="0">
                <a:solidFill>
                  <a:srgbClr val="F8F8F8"/>
                </a:solidFill>
                <a:latin typeface="Arial" pitchFamily="34" charset="0"/>
              </a:rPr>
              <a:t>:30-32pt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黑体</a:t>
            </a: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英文正文</a:t>
            </a:r>
            <a:r>
              <a:rPr lang="en-US" altLang="zh-CN" sz="1200" dirty="0">
                <a:solidFill>
                  <a:srgbClr val="F8F8F8"/>
                </a:solidFill>
                <a:latin typeface="Arial" pitchFamily="34" charset="0"/>
              </a:rPr>
              <a:t>:20-22pt</a:t>
            </a:r>
          </a:p>
          <a:p>
            <a:pPr algn="r">
              <a:lnSpc>
                <a:spcPct val="125000"/>
              </a:lnSpc>
              <a:buClrTx/>
              <a:buFontTx/>
              <a:buNone/>
            </a:pPr>
            <a:r>
              <a:rPr lang="zh-CN" altLang="en-US" sz="1200" dirty="0">
                <a:solidFill>
                  <a:srgbClr val="F8F8F8"/>
                </a:solidFill>
                <a:latin typeface="Arial" pitchFamily="34" charset="0"/>
              </a:rPr>
              <a:t>子目录 </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 :18pt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Regular</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中文正文</a:t>
            </a:r>
            <a:r>
              <a:rPr lang="en-US" altLang="zh-CN" sz="1200" dirty="0">
                <a:solidFill>
                  <a:srgbClr val="F8F8F8"/>
                </a:solidFill>
                <a:latin typeface="Arial" pitchFamily="34" charset="0"/>
              </a:rPr>
              <a:t>:18-20pt</a:t>
            </a:r>
          </a:p>
          <a:p>
            <a:pPr algn="r">
              <a:lnSpc>
                <a:spcPct val="125000"/>
              </a:lnSpc>
              <a:buClrTx/>
              <a:buFontTx/>
              <a:buNone/>
            </a:pPr>
            <a:r>
              <a:rPr lang="zh-CN" altLang="en-US" sz="1200" dirty="0">
                <a:solidFill>
                  <a:srgbClr val="F8F8F8"/>
                </a:solidFill>
                <a:latin typeface="Arial" pitchFamily="34" charset="0"/>
              </a:rPr>
              <a:t>子目录</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细黑体 </a:t>
            </a:r>
            <a:endParaRPr lang="zh-CN" altLang="en-US" sz="1200" dirty="0">
              <a:solidFill>
                <a:srgbClr val="080808"/>
              </a:solidFill>
              <a:latin typeface="Arial"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dirty="0">
                <a:solidFill>
                  <a:srgbClr val="F8F8F8"/>
                </a:solidFill>
                <a:latin typeface="华文细黑" pitchFamily="2" charset="-122"/>
                <a:ea typeface="华文细黑" pitchFamily="2" charset="-122"/>
              </a:rPr>
              <a:t>客户或者合作伙伴的标志放在右上角</a:t>
            </a:r>
            <a:r>
              <a:rPr lang="en-US" altLang="zh-CN" sz="120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3F5DBCCE-4E8E-4F0E-A1E7-B77F67A9588C}"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25" y="4406917"/>
            <a:ext cx="1036637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25" y="2906713"/>
            <a:ext cx="10366375" cy="1500187"/>
          </a:xfrm>
        </p:spPr>
        <p:txBody>
          <a:bodyPr anchor="b"/>
          <a:lstStyle>
            <a:lvl1pPr marL="0" indent="0">
              <a:buNone/>
              <a:defRPr sz="2000"/>
            </a:lvl1pPr>
            <a:lvl2pPr marL="457081" indent="0">
              <a:buNone/>
              <a:defRPr sz="1700"/>
            </a:lvl2pPr>
            <a:lvl3pPr marL="914162" indent="0">
              <a:buNone/>
              <a:defRPr sz="1600"/>
            </a:lvl3pPr>
            <a:lvl4pPr marL="1371243" indent="0">
              <a:buNone/>
              <a:defRPr sz="1300"/>
            </a:lvl4pPr>
            <a:lvl5pPr marL="1828325" indent="0">
              <a:buNone/>
              <a:defRPr sz="1300"/>
            </a:lvl5pPr>
            <a:lvl6pPr marL="2285406" indent="0">
              <a:buNone/>
              <a:defRPr sz="1300"/>
            </a:lvl6pPr>
            <a:lvl7pPr marL="2742487" indent="0">
              <a:buNone/>
              <a:defRPr sz="1300"/>
            </a:lvl7pPr>
            <a:lvl8pPr marL="3199568" indent="0">
              <a:buNone/>
              <a:defRPr sz="1300"/>
            </a:lvl8pPr>
            <a:lvl9pPr marL="3656649" indent="0">
              <a:buNone/>
              <a:defRPr sz="13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22A649D9-5503-4F6D-8773-6563BE6B5BCF}"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72C8FF67-E535-489B-81F3-37EFEC779DD6}"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5974"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13" y="1535113"/>
            <a:ext cx="5387975" cy="639763"/>
          </a:xfrm>
        </p:spPr>
        <p:txBody>
          <a:bodyPr anchor="b"/>
          <a:lstStyle>
            <a:lvl1pPr marL="0" indent="0">
              <a:buNone/>
              <a:defRPr sz="2400" b="1"/>
            </a:lvl1pPr>
            <a:lvl2pPr marL="457081" indent="0">
              <a:buNone/>
              <a:defRPr sz="2000" b="1"/>
            </a:lvl2pPr>
            <a:lvl3pPr marL="914162" indent="0">
              <a:buNone/>
              <a:defRPr sz="1700" b="1"/>
            </a:lvl3pPr>
            <a:lvl4pPr marL="1371243" indent="0">
              <a:buNone/>
              <a:defRPr sz="1600" b="1"/>
            </a:lvl4pPr>
            <a:lvl5pPr marL="1828325" indent="0">
              <a:buNone/>
              <a:defRPr sz="1600" b="1"/>
            </a:lvl5pPr>
            <a:lvl6pPr marL="2285406" indent="0">
              <a:buNone/>
              <a:defRPr sz="1600" b="1"/>
            </a:lvl6pPr>
            <a:lvl7pPr marL="2742487" indent="0">
              <a:buNone/>
              <a:defRPr sz="1600" b="1"/>
            </a:lvl7pPr>
            <a:lvl8pPr marL="3199568" indent="0">
              <a:buNone/>
              <a:defRPr sz="1600" b="1"/>
            </a:lvl8pPr>
            <a:lvl9pPr marL="365664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13" y="2174876"/>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4425" y="1535113"/>
            <a:ext cx="5391150" cy="639763"/>
          </a:xfrm>
        </p:spPr>
        <p:txBody>
          <a:bodyPr anchor="b"/>
          <a:lstStyle>
            <a:lvl1pPr marL="0" indent="0">
              <a:buNone/>
              <a:defRPr sz="2400" b="1"/>
            </a:lvl1pPr>
            <a:lvl2pPr marL="457081" indent="0">
              <a:buNone/>
              <a:defRPr sz="2000" b="1"/>
            </a:lvl2pPr>
            <a:lvl3pPr marL="914162" indent="0">
              <a:buNone/>
              <a:defRPr sz="1700" b="1"/>
            </a:lvl3pPr>
            <a:lvl4pPr marL="1371243" indent="0">
              <a:buNone/>
              <a:defRPr sz="1600" b="1"/>
            </a:lvl4pPr>
            <a:lvl5pPr marL="1828325" indent="0">
              <a:buNone/>
              <a:defRPr sz="1600" b="1"/>
            </a:lvl5pPr>
            <a:lvl6pPr marL="2285406" indent="0">
              <a:buNone/>
              <a:defRPr sz="1600" b="1"/>
            </a:lvl6pPr>
            <a:lvl7pPr marL="2742487" indent="0">
              <a:buNone/>
              <a:defRPr sz="1600" b="1"/>
            </a:lvl7pPr>
            <a:lvl8pPr marL="3199568" indent="0">
              <a:buNone/>
              <a:defRPr sz="1600" b="1"/>
            </a:lvl8pPr>
            <a:lvl9pPr marL="365664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E1E7C0F4-D20E-452A-A12A-425EF33F73A2}"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82FAE103-28C5-4E5A-92D7-7403F98505F0}"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2C54B529-275A-47CE-8D8C-D63F6EC8C5D3}"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612"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3"/>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612" cy="4691063"/>
          </a:xfrm>
        </p:spPr>
        <p:txBody>
          <a:bodyPr/>
          <a:lstStyle>
            <a:lvl1pPr marL="0" indent="0">
              <a:buNone/>
              <a:defRPr sz="1300"/>
            </a:lvl1pPr>
            <a:lvl2pPr marL="457081" indent="0">
              <a:buNone/>
              <a:defRPr sz="1200"/>
            </a:lvl2pPr>
            <a:lvl3pPr marL="914162" indent="0">
              <a:buNone/>
              <a:defRPr sz="900"/>
            </a:lvl3pPr>
            <a:lvl4pPr marL="1371243" indent="0">
              <a:buNone/>
              <a:defRPr sz="900"/>
            </a:lvl4pPr>
            <a:lvl5pPr marL="1828325" indent="0">
              <a:buNone/>
              <a:defRPr sz="900"/>
            </a:lvl5pPr>
            <a:lvl6pPr marL="2285406" indent="0">
              <a:buNone/>
              <a:defRPr sz="900"/>
            </a:lvl6pPr>
            <a:lvl7pPr marL="2742487" indent="0">
              <a:buNone/>
              <a:defRPr sz="900"/>
            </a:lvl7pPr>
            <a:lvl8pPr marL="3199568" indent="0">
              <a:buNone/>
              <a:defRPr sz="900"/>
            </a:lvl8pPr>
            <a:lvl9pPr marL="365664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119C1531-9A21-4C69-9AFA-C730687D0449}"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081" indent="0">
              <a:buNone/>
              <a:defRPr sz="2800"/>
            </a:lvl2pPr>
            <a:lvl3pPr marL="914162" indent="0">
              <a:buNone/>
              <a:defRPr sz="2400"/>
            </a:lvl3pPr>
            <a:lvl4pPr marL="1371243" indent="0">
              <a:buNone/>
              <a:defRPr sz="2000"/>
            </a:lvl4pPr>
            <a:lvl5pPr marL="1828325" indent="0">
              <a:buNone/>
              <a:defRPr sz="2000"/>
            </a:lvl5pPr>
            <a:lvl6pPr marL="2285406" indent="0">
              <a:buNone/>
              <a:defRPr sz="2000"/>
            </a:lvl6pPr>
            <a:lvl7pPr marL="2742487" indent="0">
              <a:buNone/>
              <a:defRPr sz="2000"/>
            </a:lvl7pPr>
            <a:lvl8pPr marL="3199568" indent="0">
              <a:buNone/>
              <a:defRPr sz="2000"/>
            </a:lvl8pPr>
            <a:lvl9pPr marL="3656649"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90777" y="5367338"/>
            <a:ext cx="7316788" cy="804863"/>
          </a:xfrm>
        </p:spPr>
        <p:txBody>
          <a:bodyPr/>
          <a:lstStyle>
            <a:lvl1pPr marL="0" indent="0">
              <a:buNone/>
              <a:defRPr sz="1300"/>
            </a:lvl1pPr>
            <a:lvl2pPr marL="457081" indent="0">
              <a:buNone/>
              <a:defRPr sz="1200"/>
            </a:lvl2pPr>
            <a:lvl3pPr marL="914162" indent="0">
              <a:buNone/>
              <a:defRPr sz="900"/>
            </a:lvl3pPr>
            <a:lvl4pPr marL="1371243" indent="0">
              <a:buNone/>
              <a:defRPr sz="900"/>
            </a:lvl4pPr>
            <a:lvl5pPr marL="1828325" indent="0">
              <a:buNone/>
              <a:defRPr sz="900"/>
            </a:lvl5pPr>
            <a:lvl6pPr marL="2285406" indent="0">
              <a:buNone/>
              <a:defRPr sz="900"/>
            </a:lvl6pPr>
            <a:lvl7pPr marL="2742487" indent="0">
              <a:buNone/>
              <a:defRPr sz="900"/>
            </a:lvl7pPr>
            <a:lvl8pPr marL="3199568" indent="0">
              <a:buNone/>
              <a:defRPr sz="900"/>
            </a:lvl8pPr>
            <a:lvl9pPr marL="365664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7F1F585-78C5-4445-9093-48FCB1D9741B}"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E62B3D4-2F44-41EA-8D1D-1D086C28479A}"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1F66CE5-22F0-495C-A846-A6E1106BA8D7}"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2" y="274640"/>
            <a:ext cx="10975974"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7910514" y="6402389"/>
            <a:ext cx="1409700" cy="1101725"/>
          </a:xfrm>
        </p:spPr>
        <p:txBody>
          <a:bodyPr/>
          <a:lstStyle>
            <a:lvl1pPr>
              <a:defRPr/>
            </a:lvl1pPr>
          </a:lstStyle>
          <a:p>
            <a:endParaRPr lang="de-DE">
              <a:solidFill>
                <a:srgbClr val="000000"/>
              </a:solidFill>
            </a:endParaRPr>
          </a:p>
          <a:p>
            <a:r>
              <a:rPr lang="de-DE">
                <a:solidFill>
                  <a:srgbClr val="000000"/>
                </a:solidFill>
              </a:rPr>
              <a:t>Page </a:t>
            </a:r>
            <a:fld id="{D4B5702C-EC02-4A63-86FB-C320C073153E}"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spcBef>
                <a:spcPct val="50000"/>
              </a:spcBef>
              <a:buClrTx/>
              <a:buFontTx/>
              <a:buNone/>
              <a:defRPr/>
            </a:pPr>
            <a:endParaRPr lang="zh-CN" altLang="en-US" sz="1600" dirty="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spcBef>
                <a:spcPct val="50000"/>
              </a:spcBef>
              <a:buClrTx/>
              <a:buFontTx/>
              <a:buNone/>
              <a:defRPr/>
            </a:pPr>
            <a:endParaRPr lang="zh-CN" altLang="en-US" sz="1600" dirty="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spcBef>
                <a:spcPct val="50000"/>
              </a:spcBef>
              <a:buClrTx/>
              <a:buFontTx/>
              <a:buNone/>
              <a:defRPr/>
            </a:pPr>
            <a:endParaRPr lang="en-US" altLang="zh-CN" sz="1600" dirty="0">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spcBef>
                <a:spcPct val="50000"/>
              </a:spcBef>
              <a:buClrTx/>
              <a:buFontTx/>
              <a:buNone/>
              <a:defRPr/>
            </a:pPr>
            <a:fld id="{3ECAD478-A27F-4824-A53E-869ACD424606}" type="slidenum">
              <a:rPr lang="en-US" altLang="zh-CN" sz="1600">
                <a:solidFill>
                  <a:srgbClr val="2D2015"/>
                </a:solidFill>
                <a:latin typeface="Arial" pitchFamily="34" charset="0"/>
                <a:ea typeface="宋体"/>
              </a:rPr>
              <a:pPr>
                <a:spcBef>
                  <a:spcPct val="50000"/>
                </a:spcBef>
                <a:buClrTx/>
                <a:buFontTx/>
                <a:buNone/>
                <a:defRPr/>
              </a:pPr>
              <a:t>‹#›</a:t>
            </a:fld>
            <a:endParaRPr lang="en-US" altLang="zh-CN" sz="1600" dirty="0">
              <a:solidFill>
                <a:srgbClr val="2D2015"/>
              </a:solidFill>
              <a:latin typeface="Arial" pitchFamily="34" charset="0"/>
              <a:ea typeface="宋体"/>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05"/>
            <a:ext cx="10440989" cy="573235"/>
          </a:xfrm>
          <a:prstGeom prst="rect">
            <a:avLst/>
          </a:prstGeom>
          <a:noFill/>
          <a:ln>
            <a:noFill/>
          </a:ln>
          <a:effectLst/>
          <a:extLst>
            <a:ext uri="{AF507438-7753-43E0-B8FC-AC1667EBCBE1}"/>
          </a:extLst>
        </p:spPr>
        <p:txBody>
          <a:bodyPr lIns="0" tIns="40000" rIns="79990" bIns="40000" anchor="t">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0"/>
            <a:ext cx="10471150" cy="4073525"/>
          </a:xfr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7" y="400104"/>
            <a:ext cx="10440989" cy="573317"/>
          </a:xfrm>
          <a:prstGeom prst="rect">
            <a:avLst/>
          </a:prstGeom>
          <a:noFill/>
          <a:ln>
            <a:no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40" rIns="80079" bIns="40040"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1020041562"/>
      </p:ext>
    </p:extLst>
  </p:cSld>
  <p:clrMapOvr>
    <a:masterClrMapping/>
  </p:clrMapOvr>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b="0" dirty="0">
                <a:solidFill>
                  <a:srgbClr val="F8F8F8"/>
                </a:solidFill>
                <a:latin typeface="Calibri" pitchFamily="34" charset="0"/>
              </a:rPr>
              <a:t>英文标题</a:t>
            </a:r>
            <a:r>
              <a:rPr lang="en-US" altLang="zh-CN" sz="1200" b="0" dirty="0">
                <a:solidFill>
                  <a:srgbClr val="F8F8F8"/>
                </a:solidFill>
                <a:latin typeface="Calibri" pitchFamily="34" charset="0"/>
              </a:rPr>
              <a:t>:32-35pt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Medium</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中文标题</a:t>
            </a:r>
            <a:r>
              <a:rPr lang="en-US" altLang="zh-CN" sz="1200" b="0" dirty="0">
                <a:solidFill>
                  <a:srgbClr val="F8F8F8"/>
                </a:solidFill>
                <a:latin typeface="Calibri" pitchFamily="34" charset="0"/>
              </a:rPr>
              <a:t>:30-32pt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黑体</a:t>
            </a: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英文正文</a:t>
            </a:r>
            <a:r>
              <a:rPr lang="en-US" altLang="zh-CN" sz="1200" b="0" dirty="0">
                <a:solidFill>
                  <a:srgbClr val="F8F8F8"/>
                </a:solidFill>
                <a:latin typeface="Calibri" pitchFamily="34" charset="0"/>
              </a:rPr>
              <a:t>:20-22pt</a:t>
            </a:r>
          </a:p>
          <a:p>
            <a:pPr algn="r">
              <a:lnSpc>
                <a:spcPct val="125000"/>
              </a:lnSpc>
              <a:buClrTx/>
              <a:buFontTx/>
              <a:buNone/>
            </a:pPr>
            <a:r>
              <a:rPr lang="zh-CN" altLang="en-US" sz="1200" b="0" dirty="0">
                <a:solidFill>
                  <a:srgbClr val="F8F8F8"/>
                </a:solidFill>
                <a:latin typeface="Calibri" pitchFamily="34" charset="0"/>
              </a:rPr>
              <a:t>子目录 </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 :18pt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Regular</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中文正文</a:t>
            </a:r>
            <a:r>
              <a:rPr lang="en-US" altLang="zh-CN" sz="1200" b="0" dirty="0">
                <a:solidFill>
                  <a:srgbClr val="F8F8F8"/>
                </a:solidFill>
                <a:latin typeface="Calibri" pitchFamily="34" charset="0"/>
              </a:rPr>
              <a:t>:18-20pt</a:t>
            </a:r>
          </a:p>
          <a:p>
            <a:pPr algn="r">
              <a:lnSpc>
                <a:spcPct val="125000"/>
              </a:lnSpc>
              <a:buClrTx/>
              <a:buFontTx/>
              <a:buNone/>
            </a:pPr>
            <a:r>
              <a:rPr lang="zh-CN" altLang="en-US" sz="1200" b="0" dirty="0">
                <a:solidFill>
                  <a:srgbClr val="F8F8F8"/>
                </a:solidFill>
                <a:latin typeface="Calibri" pitchFamily="34" charset="0"/>
              </a:rPr>
              <a:t>子目录</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细黑体 </a:t>
            </a:r>
            <a:endParaRPr lang="zh-CN" altLang="en-US" sz="1200" b="0" dirty="0">
              <a:solidFill>
                <a:srgbClr val="080808"/>
              </a:solidFill>
              <a:latin typeface="Calibri"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b="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buClrTx/>
              <a:buFontTx/>
              <a:buNone/>
              <a:defRPr/>
            </a:pPr>
            <a:endParaRPr lang="en-US" altLang="zh-CN" b="0">
              <a:solidFill>
                <a:srgbClr val="B2B2B2"/>
              </a:solidFill>
              <a:latin typeface="Calibri" pitchFamily="34" charset="0"/>
              <a:ea typeface="宋体" charset="-122"/>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buClrTx/>
              <a:buFontTx/>
              <a:buNone/>
              <a:defRPr/>
            </a:pPr>
            <a:fld id="{3ECAD478-A27F-4824-A53E-869ACD424606}" type="slidenum">
              <a:rPr lang="en-US" altLang="zh-CN" b="0">
                <a:solidFill>
                  <a:srgbClr val="2D2015"/>
                </a:solidFill>
                <a:latin typeface="Calibri" pitchFamily="34" charset="0"/>
                <a:ea typeface="宋体" charset="-122"/>
              </a:rPr>
              <a:pPr>
                <a:buClrTx/>
                <a:buFontTx/>
                <a:buNone/>
                <a:defRPr/>
              </a:pPr>
              <a:t>‹#›</a:t>
            </a:fld>
            <a:endParaRPr lang="en-US" altLang="zh-CN" b="0">
              <a:solidFill>
                <a:srgbClr val="2D2015"/>
              </a:solidFill>
              <a:latin typeface="Calibri" pitchFamily="34" charset="0"/>
              <a:ea typeface="宋体" charset="-122"/>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72C8FF67-E535-489B-81F3-37EFEC779DD6}"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05"/>
            <a:ext cx="10440989" cy="573235"/>
          </a:xfrm>
          <a:prstGeom prst="rect">
            <a:avLst/>
          </a:prstGeom>
          <a:noFill/>
          <a:ln>
            <a:noFill/>
          </a:ln>
          <a:effectLst/>
          <a:extLst>
            <a:ext uri="{AF507438-7753-43E0-B8FC-AC1667EBCBE1}"/>
          </a:extLst>
        </p:spPr>
        <p:txBody>
          <a:bodyPr lIns="0" tIns="40000" rIns="79990" bIns="40000" anchor="t">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82FAE103-28C5-4E5A-92D7-7403F98505F0}"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7"/>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61" tIns="45680" rIns="91361" bIns="4568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0" name="Freeform 5"/>
          <p:cNvSpPr>
            <a:spLocks/>
          </p:cNvSpPr>
          <p:nvPr userDrawn="1"/>
        </p:nvSpPr>
        <p:spPr bwMode="auto">
          <a:xfrm>
            <a:off x="3176" y="1337377"/>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screen"/>
            <a:srcRect/>
            <a:stretch>
              <a:fillRect/>
            </a:stretch>
          </a:blipFill>
          <a:ln>
            <a:noFill/>
          </a:ln>
        </p:spPr>
        <p:txBody>
          <a:bodyPr vert="horz" wrap="square" lIns="91361" tIns="45680" rIns="91361" bIns="4568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1" name="Text Box 7"/>
          <p:cNvSpPr txBox="1">
            <a:spLocks noChangeArrowheads="1"/>
          </p:cNvSpPr>
          <p:nvPr userDrawn="1"/>
        </p:nvSpPr>
        <p:spPr bwMode="auto">
          <a:xfrm>
            <a:off x="9855225" y="4144981"/>
            <a:ext cx="1485121" cy="276932"/>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61" tIns="45680" rIns="91361" bIns="4568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userDrawn="1"/>
        </p:nvSpPr>
        <p:spPr bwMode="auto">
          <a:xfrm>
            <a:off x="10404477" y="5527700"/>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361" tIns="45680" rIns="91361" bIns="45680" anchor="ctr"/>
          <a:lstStyle/>
          <a:p>
            <a:endParaRPr lang="zh-CN" altLang="en-US">
              <a:solidFill>
                <a:srgbClr val="000000"/>
              </a:solidFill>
              <a:latin typeface="Arial" pitchFamily="34" charset="0"/>
              <a:cs typeface="Arial" pitchFamily="34" charset="0"/>
            </a:endParaRPr>
          </a:p>
        </p:txBody>
      </p:sp>
      <p:sp>
        <p:nvSpPr>
          <p:cNvPr id="1508364" name="Rectangle 12"/>
          <p:cNvSpPr>
            <a:spLocks noGrp="1" noChangeArrowheads="1"/>
          </p:cNvSpPr>
          <p:nvPr>
            <p:ph type="ctrTitle"/>
          </p:nvPr>
        </p:nvSpPr>
        <p:spPr>
          <a:xfrm>
            <a:off x="896951"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title style</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subtitle style</a:t>
            </a:r>
            <a:endParaRPr lang="zh-CN" altLang="en-US" dirty="0"/>
          </a:p>
        </p:txBody>
      </p:sp>
      <p:sp>
        <p:nvSpPr>
          <p:cNvPr id="1508366" name="Rectangle 14"/>
          <p:cNvSpPr>
            <a:spLocks noChangeArrowheads="1"/>
          </p:cNvSpPr>
          <p:nvPr userDrawn="1"/>
        </p:nvSpPr>
        <p:spPr bwMode="auto">
          <a:xfrm>
            <a:off x="-2460621" y="528639"/>
            <a:ext cx="2460625" cy="5307012"/>
          </a:xfrm>
          <a:prstGeom prst="rect">
            <a:avLst/>
          </a:prstGeom>
          <a:noFill/>
          <a:ln w="9525">
            <a:noFill/>
            <a:miter lim="800000"/>
            <a:headEnd/>
            <a:tailEnd/>
          </a:ln>
          <a:effectLst/>
        </p:spPr>
        <p:txBody>
          <a:bodyPr lIns="87726" tIns="43860" rIns="87726" bIns="43860"/>
          <a:lstStyle/>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611" indent="-34261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611" indent="-34261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userDrawn="1"/>
        </p:nvSpPr>
        <p:spPr bwMode="auto">
          <a:xfrm>
            <a:off x="12361882" y="5444707"/>
            <a:ext cx="1227137" cy="323149"/>
          </a:xfrm>
          <a:prstGeom prst="rect">
            <a:avLst/>
          </a:prstGeom>
          <a:solidFill>
            <a:srgbClr val="F8F8F8"/>
          </a:solidFill>
          <a:ln w="9525" algn="ctr">
            <a:noFill/>
            <a:miter lim="800000"/>
            <a:headEnd/>
            <a:tailEnd/>
          </a:ln>
          <a:effectLst/>
        </p:spPr>
        <p:txBody>
          <a:bodyPr lIns="91345" tIns="45672" rIns="91345" bIns="45672" anchor="ctr">
            <a:spAutoFit/>
          </a:bodyPr>
          <a:lstStyle/>
          <a:p>
            <a:pPr algn="ctr" defTabSz="877143" eaLnBrk="0" hangingPunct="0">
              <a:buClrTx/>
              <a:buFontTx/>
              <a:buNone/>
            </a:pPr>
            <a:endParaRPr lang="zh-CN" altLang="zh-CN" sz="1500" b="0" dirty="0">
              <a:solidFill>
                <a:srgbClr val="000000"/>
              </a:solidFill>
              <a:latin typeface="Arial" pitchFamily="34" charset="0"/>
              <a:ea typeface="MS PGothic" pitchFamily="34" charset="-128"/>
              <a:cs typeface="Arial" pitchFamily="34" charset="0"/>
            </a:endParaRPr>
          </a:p>
        </p:txBody>
      </p:sp>
      <p:grpSp>
        <p:nvGrpSpPr>
          <p:cNvPr id="2" name="Group 16"/>
          <p:cNvGrpSpPr>
            <a:grpSpLocks/>
          </p:cNvGrpSpPr>
          <p:nvPr userDrawn="1"/>
        </p:nvGrpSpPr>
        <p:grpSpPr bwMode="auto">
          <a:xfrm>
            <a:off x="12472987" y="5278466"/>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3" name="Group 21"/>
          <p:cNvGrpSpPr>
            <a:grpSpLocks/>
          </p:cNvGrpSpPr>
          <p:nvPr userDrawn="1"/>
        </p:nvGrpSpPr>
        <p:grpSpPr bwMode="auto">
          <a:xfrm>
            <a:off x="12472987" y="6203976"/>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4" name="Group 26"/>
          <p:cNvGrpSpPr>
            <a:grpSpLocks/>
          </p:cNvGrpSpPr>
          <p:nvPr userDrawn="1"/>
        </p:nvGrpSpPr>
        <p:grpSpPr bwMode="auto">
          <a:xfrm>
            <a:off x="12472987" y="6450036"/>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5" name="Group 31"/>
          <p:cNvGrpSpPr>
            <a:grpSpLocks/>
          </p:cNvGrpSpPr>
          <p:nvPr userDrawn="1"/>
        </p:nvGrpSpPr>
        <p:grpSpPr bwMode="auto">
          <a:xfrm>
            <a:off x="12472987" y="5527700"/>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6" name="Group 36"/>
          <p:cNvGrpSpPr>
            <a:grpSpLocks/>
          </p:cNvGrpSpPr>
          <p:nvPr userDrawn="1"/>
        </p:nvGrpSpPr>
        <p:grpSpPr bwMode="auto">
          <a:xfrm>
            <a:off x="12472987" y="5957912"/>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7" name="Group 41"/>
          <p:cNvGrpSpPr>
            <a:grpSpLocks/>
          </p:cNvGrpSpPr>
          <p:nvPr userDrawn="1"/>
        </p:nvGrpSpPr>
        <p:grpSpPr bwMode="auto">
          <a:xfrm>
            <a:off x="12472987" y="6697688"/>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8" name="Group 46"/>
          <p:cNvGrpSpPr>
            <a:grpSpLocks/>
          </p:cNvGrpSpPr>
          <p:nvPr userDrawn="1"/>
        </p:nvGrpSpPr>
        <p:grpSpPr bwMode="auto">
          <a:xfrm>
            <a:off x="12472987" y="503240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9" name="Group 51"/>
          <p:cNvGrpSpPr>
            <a:grpSpLocks/>
          </p:cNvGrpSpPr>
          <p:nvPr userDrawn="1"/>
        </p:nvGrpSpPr>
        <p:grpSpPr bwMode="auto">
          <a:xfrm>
            <a:off x="12472987" y="4600600"/>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10" name="Group 56"/>
          <p:cNvGrpSpPr>
            <a:grpSpLocks/>
          </p:cNvGrpSpPr>
          <p:nvPr userDrawn="1"/>
        </p:nvGrpSpPr>
        <p:grpSpPr bwMode="auto">
          <a:xfrm>
            <a:off x="12472987" y="4354542"/>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sp>
        <p:nvSpPr>
          <p:cNvPr id="1508413" name="Rectangle 61"/>
          <p:cNvSpPr>
            <a:spLocks noChangeArrowheads="1"/>
          </p:cNvSpPr>
          <p:nvPr userDrawn="1"/>
        </p:nvSpPr>
        <p:spPr bwMode="auto">
          <a:xfrm>
            <a:off x="12269799" y="2263775"/>
            <a:ext cx="1401762" cy="2654300"/>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userDrawn="1"/>
        </p:nvSpPr>
        <p:spPr bwMode="auto">
          <a:xfrm>
            <a:off x="12269799" y="-61913"/>
            <a:ext cx="1401762" cy="838201"/>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114" name="Text Box 5"/>
          <p:cNvSpPr txBox="1">
            <a:spLocks noChangeArrowheads="1"/>
          </p:cNvSpPr>
          <p:nvPr userDrawn="1"/>
        </p:nvSpPr>
        <p:spPr bwMode="auto">
          <a:xfrm>
            <a:off x="876300" y="6230939"/>
            <a:ext cx="3025524" cy="20518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6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userDrawn="1"/>
        </p:nvPicPr>
        <p:blipFill>
          <a:blip r:embed="rId3" cstate="screen"/>
          <a:srcRect/>
          <a:stretch>
            <a:fillRect/>
          </a:stretch>
        </p:blipFill>
        <p:spPr bwMode="auto">
          <a:xfrm>
            <a:off x="10610867" y="5714756"/>
            <a:ext cx="706439" cy="704851"/>
          </a:xfrm>
          <a:prstGeom prst="rect">
            <a:avLst/>
          </a:prstGeom>
          <a:noFill/>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57" y="274640"/>
            <a:ext cx="11414125" cy="898525"/>
          </a:xfrm>
        </p:spPr>
        <p:txBody>
          <a:bodyPr/>
          <a:lstStyle>
            <a:lvl1pPr>
              <a:defRPr>
                <a:latin typeface="Arial" pitchFamily="34" charset="0"/>
                <a:cs typeface="Arial" pitchFamily="34" charset="0"/>
              </a:defRPr>
            </a:lvl1pPr>
          </a:lstStyle>
          <a:p>
            <a:r>
              <a:rPr lang="en-US" altLang="zh-CN" smtClean="0"/>
              <a:t>Click to edit Master title style</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内容占位符 2"/>
          <p:cNvSpPr>
            <a:spLocks noGrp="1"/>
          </p:cNvSpPr>
          <p:nvPr>
            <p:ph idx="1"/>
          </p:nvPr>
        </p:nvSpPr>
        <p:spPr>
          <a:xfrm>
            <a:off x="781062" y="1988456"/>
            <a:ext cx="10975975" cy="4137707"/>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5" y="116632"/>
            <a:ext cx="10366375" cy="1362075"/>
          </a:xfrm>
          <a:noFill/>
          <a:ln w="9525" algn="ctr">
            <a:noFill/>
            <a:miter lim="800000"/>
            <a:headEnd/>
            <a:tailEnd/>
          </a:ln>
          <a:effectLst/>
        </p:spPr>
        <p:txBody>
          <a:bodyPr vert="horz" wrap="square" lIns="91405" tIns="45702" rIns="91405" bIns="45702"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21" y="1714499"/>
            <a:ext cx="10369549" cy="4162427"/>
          </a:xfrm>
          <a:prstGeom prst="rect">
            <a:avLst/>
          </a:prstGeom>
        </p:spPr>
        <p:txBody>
          <a:bodyPr lIns="91405" tIns="45702" rIns="91405" bIns="45702"/>
          <a:lstStyle>
            <a:lvl1pPr marL="266595" indent="-266595">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6" name="标题 2"/>
          <p:cNvSpPr>
            <a:spLocks noGrp="1"/>
          </p:cNvSpPr>
          <p:nvPr>
            <p:ph type="title"/>
          </p:nvPr>
        </p:nvSpPr>
        <p:spPr>
          <a:xfrm>
            <a:off x="431483" y="356659"/>
            <a:ext cx="10289612" cy="657556"/>
          </a:xfrm>
          <a:prstGeom prst="rect">
            <a:avLst/>
          </a:prstGeom>
        </p:spPr>
        <p:txBody>
          <a:bodyPr lIns="121927" tIns="60964" rIns="121927" bIns="60964"/>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229" tIns="45614" rIns="91229" bIns="45614" numCol="1" anchor="t" anchorCtr="0" compatLnSpc="1">
            <a:prstTxWarp prst="textNoShape">
              <a:avLst/>
            </a:prstTxWarp>
          </a:bodyP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10" name="Freeform 5"/>
          <p:cNvSpPr>
            <a:spLocks/>
          </p:cNvSpPr>
          <p:nvPr/>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229" tIns="45614" rIns="91229" bIns="45614" numCol="1" anchor="t" anchorCtr="0" compatLnSpc="1">
            <a:prstTxWarp prst="textNoShape">
              <a:avLst/>
            </a:prstTxWarp>
          </a:bodyP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11" name="Text Box 7"/>
          <p:cNvSpPr txBox="1">
            <a:spLocks noChangeArrowheads="1"/>
          </p:cNvSpPr>
          <p:nvPr/>
        </p:nvSpPr>
        <p:spPr bwMode="auto">
          <a:xfrm>
            <a:off x="9855208" y="4144981"/>
            <a:ext cx="1368810" cy="276987"/>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229" tIns="45614" rIns="91229" bIns="456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p:nvSpPr>
        <p:spPr bwMode="auto">
          <a:xfrm>
            <a:off x="10404477" y="5527677"/>
            <a:ext cx="955675" cy="99853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229" tIns="45614" rIns="91229" bIns="45614"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64" name="Rectangle 12"/>
          <p:cNvSpPr>
            <a:spLocks noGrp="1" noChangeArrowheads="1"/>
          </p:cNvSpPr>
          <p:nvPr>
            <p:ph type="ctrTitle"/>
          </p:nvPr>
        </p:nvSpPr>
        <p:spPr>
          <a:xfrm>
            <a:off x="896939" y="2130446"/>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smtClean="0"/>
              <a:t>单击此处编辑母版副标题样式</a:t>
            </a:r>
            <a:endParaRPr lang="zh-CN" altLang="en-US"/>
          </a:p>
        </p:txBody>
      </p:sp>
      <p:sp>
        <p:nvSpPr>
          <p:cNvPr id="1508366" name="Rectangle 14"/>
          <p:cNvSpPr>
            <a:spLocks noChangeArrowheads="1"/>
          </p:cNvSpPr>
          <p:nvPr/>
        </p:nvSpPr>
        <p:spPr bwMode="auto">
          <a:xfrm>
            <a:off x="-2460625" y="528639"/>
            <a:ext cx="2460625" cy="5307012"/>
          </a:xfrm>
          <a:prstGeom prst="rect">
            <a:avLst/>
          </a:prstGeom>
          <a:noFill/>
          <a:ln w="9525">
            <a:noFill/>
            <a:miter lim="800000"/>
            <a:headEnd/>
            <a:tailEnd/>
          </a:ln>
          <a:effectLst/>
        </p:spPr>
        <p:txBody>
          <a:bodyPr lIns="87606" tIns="43793" rIns="87606" bIns="43793"/>
          <a:lstStyle/>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p:nvSpPr>
        <p:spPr bwMode="auto">
          <a:xfrm>
            <a:off x="12361884" y="5444684"/>
            <a:ext cx="1227137" cy="323149"/>
          </a:xfrm>
          <a:prstGeom prst="rect">
            <a:avLst/>
          </a:prstGeom>
          <a:solidFill>
            <a:srgbClr val="F8F8F8"/>
          </a:solidFill>
          <a:ln w="9525" algn="ctr">
            <a:noFill/>
            <a:miter lim="800000"/>
            <a:headEnd/>
            <a:tailEnd/>
          </a:ln>
          <a:effectLst/>
        </p:spPr>
        <p:txBody>
          <a:bodyPr lIns="91213" tIns="45606" rIns="91213" bIns="45606" anchor="ctr">
            <a:spAutoFit/>
          </a:bodyPr>
          <a:lstStyle/>
          <a:p>
            <a:pPr algn="ctr" defTabSz="875903"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2" name="Group 16"/>
          <p:cNvGrpSpPr>
            <a:grpSpLocks/>
          </p:cNvGrpSpPr>
          <p:nvPr/>
        </p:nvGrpSpPr>
        <p:grpSpPr bwMode="auto">
          <a:xfrm>
            <a:off x="12472987" y="527845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3" name="Group 21"/>
          <p:cNvGrpSpPr>
            <a:grpSpLocks/>
          </p:cNvGrpSpPr>
          <p:nvPr/>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4" name="Group 26"/>
          <p:cNvGrpSpPr>
            <a:grpSpLocks/>
          </p:cNvGrpSpPr>
          <p:nvPr/>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5" name="Group 31"/>
          <p:cNvGrpSpPr>
            <a:grpSpLocks/>
          </p:cNvGrpSpPr>
          <p:nvPr/>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6" name="Group 36"/>
          <p:cNvGrpSpPr>
            <a:grpSpLocks/>
          </p:cNvGrpSpPr>
          <p:nvPr/>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7" name="Group 41"/>
          <p:cNvGrpSpPr>
            <a:grpSpLocks/>
          </p:cNvGrpSpPr>
          <p:nvPr/>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8" name="Group 46"/>
          <p:cNvGrpSpPr>
            <a:grpSpLocks/>
          </p:cNvGrpSpPr>
          <p:nvPr/>
        </p:nvGrpSpPr>
        <p:grpSpPr bwMode="auto">
          <a:xfrm>
            <a:off x="12472987" y="503239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9" name="Group 51"/>
          <p:cNvGrpSpPr>
            <a:grpSpLocks/>
          </p:cNvGrpSpPr>
          <p:nvPr/>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0" name="Group 56"/>
          <p:cNvGrpSpPr>
            <a:grpSpLocks/>
          </p:cNvGrpSpPr>
          <p:nvPr/>
        </p:nvGrpSpPr>
        <p:grpSpPr bwMode="auto">
          <a:xfrm>
            <a:off x="12472987" y="435453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sp>
        <p:nvSpPr>
          <p:cNvPr id="1508413" name="Rectangle 61"/>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p:nvSpPr>
        <p:spPr bwMode="auto">
          <a:xfrm>
            <a:off x="12269788" y="-61913"/>
            <a:ext cx="1401762" cy="838201"/>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64" name="Rectangle 19"/>
          <p:cNvSpPr>
            <a:spLocks noGrp="1" noChangeArrowheads="1"/>
          </p:cNvSpPr>
          <p:nvPr>
            <p:ph type="dt" sz="quarter" idx="2"/>
          </p:nvPr>
        </p:nvSpPr>
        <p:spPr bwMode="auto">
          <a:xfrm>
            <a:off x="876321" y="479425"/>
            <a:ext cx="1625601" cy="20518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Arial" pitchFamily="34" charset="0"/>
                <a:ea typeface="+mn-ea"/>
                <a:cs typeface="Arial" pitchFamily="34" charset="0"/>
              </a:defRPr>
            </a:lvl1pPr>
          </a:lstStyle>
          <a:p>
            <a:fld id="{32026D93-F48A-4331-836E-4E58F3F62137}" type="datetime1">
              <a:rPr lang="zh-CN" altLang="en-US" b="0" smtClean="0">
                <a:solidFill>
                  <a:srgbClr val="FFFFFF"/>
                </a:solidFill>
              </a:rPr>
              <a:pPr/>
              <a:t>2013/11/11</a:t>
            </a:fld>
            <a:endParaRPr lang="en-US" altLang="zh-CN" b="0">
              <a:solidFill>
                <a:srgbClr val="FFFFFF"/>
              </a:solidFill>
            </a:endParaRPr>
          </a:p>
        </p:txBody>
      </p:sp>
      <p:sp>
        <p:nvSpPr>
          <p:cNvPr id="113" name="Rectangle 13"/>
          <p:cNvSpPr>
            <a:spLocks noChangeArrowheads="1"/>
          </p:cNvSpPr>
          <p:nvPr/>
        </p:nvSpPr>
        <p:spPr bwMode="auto">
          <a:xfrm>
            <a:off x="10156824" y="476251"/>
            <a:ext cx="1366839" cy="205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2448" eaLnBrk="0" hangingPunct="0">
              <a:buClrTx/>
              <a:buFontTx/>
              <a:buNone/>
            </a:pPr>
            <a:r>
              <a:rPr lang="en-US" altLang="zh-CN" sz="1300" dirty="0">
                <a:solidFill>
                  <a:srgbClr val="666666"/>
                </a:solidFill>
                <a:latin typeface="Arial" pitchFamily="34" charset="0"/>
                <a:ea typeface="ＭＳ Ｐゴシック" pitchFamily="34" charset="-128"/>
                <a:cs typeface="Arial" pitchFamily="34" charset="0"/>
              </a:rPr>
              <a:t>Security Level: </a:t>
            </a:r>
          </a:p>
        </p:txBody>
      </p:sp>
      <p:sp>
        <p:nvSpPr>
          <p:cNvPr id="114" name="Text Box 5"/>
          <p:cNvSpPr txBox="1">
            <a:spLocks noChangeArrowheads="1"/>
          </p:cNvSpPr>
          <p:nvPr/>
        </p:nvSpPr>
        <p:spPr bwMode="auto">
          <a:xfrm>
            <a:off x="876302" y="6230940"/>
            <a:ext cx="2993442" cy="20518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229"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p:nvPicPr>
        <p:blipFill>
          <a:blip r:embed="rId3" cstate="print"/>
          <a:srcRect/>
          <a:stretch>
            <a:fillRect/>
          </a:stretch>
        </p:blipFill>
        <p:spPr bwMode="auto">
          <a:xfrm>
            <a:off x="10610870" y="5696825"/>
            <a:ext cx="706439" cy="704851"/>
          </a:xfrm>
          <a:prstGeom prst="rect">
            <a:avLst/>
          </a:prstGeom>
          <a:noFill/>
        </p:spPr>
      </p:pic>
    </p:spTree>
  </p:cSld>
  <p:clrMapOvr>
    <a:masterClrMapping/>
  </p:clrMapOvr>
  <p:transitio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800308" y="274637"/>
            <a:ext cx="10975658"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0308" y="1330327"/>
            <a:ext cx="10975658"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00308" y="3668724"/>
            <a:ext cx="10975658"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7"/>
          <p:cNvSpPr>
            <a:spLocks noGrp="1" noChangeArrowheads="1"/>
          </p:cNvSpPr>
          <p:nvPr>
            <p:ph type="dt" sz="half" idx="10"/>
          </p:nvPr>
        </p:nvSpPr>
        <p:spPr>
          <a:xfrm>
            <a:off x="8483696" y="6489704"/>
            <a:ext cx="2796844" cy="455613"/>
          </a:xfrm>
          <a:prstGeom prst="rect">
            <a:avLst/>
          </a:prstGeom>
        </p:spPr>
        <p:txBody>
          <a:bodyPr lIns="91254" tIns="45627" rIns="91254" bIns="45627"/>
          <a:lstStyle>
            <a:lvl1pPr>
              <a:defRPr/>
            </a:lvl1pPr>
          </a:lstStyle>
          <a:p>
            <a:endParaRPr lang="de-DE" altLang="zh-CN" sz="2400" dirty="0">
              <a:solidFill>
                <a:srgbClr val="000000"/>
              </a:solidFill>
            </a:endParaRPr>
          </a:p>
          <a:p>
            <a:r>
              <a:rPr lang="de-DE" altLang="zh-CN" sz="2400" dirty="0">
                <a:solidFill>
                  <a:srgbClr val="000000"/>
                </a:solidFill>
              </a:rPr>
              <a:t>Page </a:t>
            </a:r>
            <a:fld id="{4920C8A1-0C2F-4CC8-9A0F-4CA0167251D2}" type="slidenum">
              <a:rPr lang="de-DE" altLang="zh-CN" sz="2400">
                <a:solidFill>
                  <a:srgbClr val="000000"/>
                </a:solidFill>
              </a:rPr>
              <a:pPr/>
              <a:t>‹#›</a:t>
            </a:fld>
            <a:endParaRPr lang="en-GB" altLang="zh-CN" sz="2400" dirty="0">
              <a:solidFill>
                <a:srgbClr val="000000"/>
              </a:solidFill>
            </a:endParaRPr>
          </a:p>
        </p:txBody>
      </p:sp>
    </p:spTree>
  </p:cSld>
  <p:clrMapOvr>
    <a:masterClrMapping/>
  </p:clrMapOvr>
  <p:transition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6" y="6489704"/>
            <a:ext cx="2796844" cy="455613"/>
          </a:xfrm>
          <a:prstGeom prst="rect">
            <a:avLst/>
          </a:prstGeom>
          <a:ln/>
        </p:spPr>
        <p:txBody>
          <a:bodyPr lIns="91254" tIns="45627" rIns="91254" bIns="45627"/>
          <a:lstStyle>
            <a:lvl1pPr>
              <a:defRPr/>
            </a:lvl1pPr>
          </a:lstStyle>
          <a:p>
            <a:pPr>
              <a:defRPr/>
            </a:pPr>
            <a:r>
              <a:rPr lang="de-DE" altLang="zh-CN" sz="2400" dirty="0">
                <a:solidFill>
                  <a:srgbClr val="000000"/>
                </a:solidFill>
              </a:rPr>
              <a:t>Page </a:t>
            </a:r>
            <a:fld id="{1843D075-AC08-49B1-B275-9DA84E901A10}" type="slidenum">
              <a:rPr lang="de-DE" altLang="zh-CN" sz="2400">
                <a:solidFill>
                  <a:srgbClr val="000000"/>
                </a:solidFill>
              </a:rPr>
              <a:pPr>
                <a:defRPr/>
              </a:pPr>
              <a:t>‹#›</a:t>
            </a:fld>
            <a:endParaRPr lang="en-GB" altLang="zh-CN" sz="2400" dirty="0">
              <a:solidFill>
                <a:srgbClr val="000000"/>
              </a:solidFill>
            </a:endParaRPr>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9"/>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84"/>
            <a:ext cx="10575503" cy="4194175"/>
          </a:xfrm>
        </p:spPr>
        <p:txBody>
          <a:bodyPr/>
          <a:lstStyle/>
          <a:p>
            <a:endParaRPr lang="zh-CN" altLang="en-US"/>
          </a:p>
        </p:txBody>
      </p:sp>
      <p:sp>
        <p:nvSpPr>
          <p:cNvPr id="4" name="日期占位符 3"/>
          <p:cNvSpPr>
            <a:spLocks noGrp="1"/>
          </p:cNvSpPr>
          <p:nvPr>
            <p:ph type="dt" sz="half" idx="10"/>
          </p:nvPr>
        </p:nvSpPr>
        <p:spPr>
          <a:xfrm>
            <a:off x="8483696" y="6489700"/>
            <a:ext cx="2796844" cy="455613"/>
          </a:xfrm>
          <a:prstGeom prst="rect">
            <a:avLst/>
          </a:prstGeom>
        </p:spPr>
        <p:txBody>
          <a:bodyPr lIns="121710" tIns="60864" rIns="121710" bIns="60864"/>
          <a:lstStyle>
            <a:lvl1pPr>
              <a:defRPr/>
            </a:lvl1pPr>
          </a:lstStyle>
          <a:p>
            <a:pPr>
              <a:buClrTx/>
              <a:buFontTx/>
              <a:buNone/>
            </a:pPr>
            <a:r>
              <a:rPr lang="de-DE" sz="1900" b="0" dirty="0">
                <a:solidFill>
                  <a:srgbClr val="FFFFFF"/>
                </a:solidFill>
                <a:latin typeface="FrutigerNext LT Regular" pitchFamily="34" charset="0"/>
                <a:ea typeface="ＭＳ Ｐゴシック" pitchFamily="34" charset="-128"/>
              </a:rPr>
              <a:t>Page </a:t>
            </a:r>
            <a:fld id="{12A82DCB-7379-4339-BD4F-64D905E7403A}" type="slidenum">
              <a:rPr lang="de-DE" sz="1900" b="0">
                <a:solidFill>
                  <a:srgbClr val="FFFFFF"/>
                </a:solidFill>
                <a:latin typeface="FrutigerNext LT Regular" pitchFamily="34" charset="0"/>
                <a:ea typeface="ＭＳ Ｐゴシック" pitchFamily="34" charset="-128"/>
              </a:rPr>
              <a:pPr>
                <a:buClrTx/>
                <a:buFontTx/>
                <a:buNone/>
              </a:pPr>
              <a:t>‹#›</a:t>
            </a:fld>
            <a:endParaRPr lang="en-GB" sz="1900" b="0" dirty="0">
              <a:solidFill>
                <a:srgbClr val="FFFFFF"/>
              </a:solidFill>
              <a:latin typeface="FrutigerNext LT Regular" pitchFamily="34" charset="0"/>
              <a:ea typeface="ＭＳ Ｐゴシック" pitchFamily="34" charset="-128"/>
            </a:endParaRPr>
          </a:p>
        </p:txBody>
      </p:sp>
    </p:spTree>
  </p:cSld>
  <p:clrMapOvr>
    <a:masterClrMapping/>
  </p:clrMapOvr>
  <p:transition advClick="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18"/>
            <a:ext cx="10440989" cy="573353"/>
          </a:xfrm>
          <a:prstGeom prst="rect">
            <a:avLst/>
          </a:prstGeom>
          <a:noFill/>
          <a:ln>
            <a:no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39982" rIns="79963" bIns="39982"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1020041562"/>
      </p:ext>
    </p:extLst>
  </p:cSld>
  <p:clrMapOvr>
    <a:masterClrMapping/>
  </p:clrMapOvr>
  <p:transition advClick="0"/>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241" tIns="45620" rIns="91241" bIns="45620" numCol="1" anchor="t" anchorCtr="0" compatLnSpc="1">
            <a:prstTxWarp prst="textNoShape">
              <a:avLst/>
            </a:prstTxWarp>
          </a:bodyP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10" name="Freeform 5"/>
          <p:cNvSpPr>
            <a:spLocks/>
          </p:cNvSpPr>
          <p:nvPr/>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241" tIns="45620" rIns="91241" bIns="45620" numCol="1" anchor="t" anchorCtr="0" compatLnSpc="1">
            <a:prstTxWarp prst="textNoShape">
              <a:avLst/>
            </a:prstTxWarp>
          </a:bodyP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11" name="Text Box 7"/>
          <p:cNvSpPr txBox="1">
            <a:spLocks noChangeArrowheads="1"/>
          </p:cNvSpPr>
          <p:nvPr/>
        </p:nvSpPr>
        <p:spPr bwMode="auto">
          <a:xfrm>
            <a:off x="9855208" y="4144981"/>
            <a:ext cx="1368810" cy="276987"/>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241" tIns="45620" rIns="91241" bIns="4562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p:nvSpPr>
        <p:spPr bwMode="auto">
          <a:xfrm>
            <a:off x="10404477" y="5527677"/>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241" tIns="45620" rIns="91241" bIns="45620"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64" name="Rectangle 12"/>
          <p:cNvSpPr>
            <a:spLocks noGrp="1" noChangeArrowheads="1"/>
          </p:cNvSpPr>
          <p:nvPr>
            <p:ph type="ctrTitle"/>
          </p:nvPr>
        </p:nvSpPr>
        <p:spPr>
          <a:xfrm>
            <a:off x="896939" y="2130445"/>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smtClean="0"/>
              <a:t>单击此处编辑母版副标题样式</a:t>
            </a:r>
            <a:endParaRPr lang="zh-CN" altLang="en-US"/>
          </a:p>
        </p:txBody>
      </p:sp>
      <p:sp>
        <p:nvSpPr>
          <p:cNvPr id="1508366" name="Rectangle 14"/>
          <p:cNvSpPr>
            <a:spLocks noChangeArrowheads="1"/>
          </p:cNvSpPr>
          <p:nvPr/>
        </p:nvSpPr>
        <p:spPr bwMode="auto">
          <a:xfrm>
            <a:off x="-2460625" y="528639"/>
            <a:ext cx="2460625" cy="5307012"/>
          </a:xfrm>
          <a:prstGeom prst="rect">
            <a:avLst/>
          </a:prstGeom>
          <a:noFill/>
          <a:ln w="9525">
            <a:noFill/>
            <a:miter lim="800000"/>
            <a:headEnd/>
            <a:tailEnd/>
          </a:ln>
          <a:effectLst/>
        </p:spPr>
        <p:txBody>
          <a:bodyPr lIns="87618" tIns="43800" rIns="87618" bIns="43800"/>
          <a:lstStyle/>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p:nvSpPr>
        <p:spPr bwMode="auto">
          <a:xfrm>
            <a:off x="12361883" y="5444684"/>
            <a:ext cx="1227137" cy="323149"/>
          </a:xfrm>
          <a:prstGeom prst="rect">
            <a:avLst/>
          </a:prstGeom>
          <a:solidFill>
            <a:srgbClr val="F8F8F8"/>
          </a:solidFill>
          <a:ln w="9525" algn="ctr">
            <a:noFill/>
            <a:miter lim="800000"/>
            <a:headEnd/>
            <a:tailEnd/>
          </a:ln>
          <a:effectLst/>
        </p:spPr>
        <p:txBody>
          <a:bodyPr lIns="91225" tIns="45612" rIns="91225" bIns="45612" anchor="ctr">
            <a:spAutoFit/>
          </a:bodyPr>
          <a:lstStyle/>
          <a:p>
            <a:pPr algn="ctr" defTabSz="876027"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2" name="Group 16"/>
          <p:cNvGrpSpPr>
            <a:grpSpLocks/>
          </p:cNvGrpSpPr>
          <p:nvPr/>
        </p:nvGrpSpPr>
        <p:grpSpPr bwMode="auto">
          <a:xfrm>
            <a:off x="12472987" y="5278457"/>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3" name="Group 21"/>
          <p:cNvGrpSpPr>
            <a:grpSpLocks/>
          </p:cNvGrpSpPr>
          <p:nvPr/>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4" name="Group 26"/>
          <p:cNvGrpSpPr>
            <a:grpSpLocks/>
          </p:cNvGrpSpPr>
          <p:nvPr/>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5" name="Group 31"/>
          <p:cNvGrpSpPr>
            <a:grpSpLocks/>
          </p:cNvGrpSpPr>
          <p:nvPr/>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6" name="Group 36"/>
          <p:cNvGrpSpPr>
            <a:grpSpLocks/>
          </p:cNvGrpSpPr>
          <p:nvPr/>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7" name="Group 41"/>
          <p:cNvGrpSpPr>
            <a:grpSpLocks/>
          </p:cNvGrpSpPr>
          <p:nvPr/>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8" name="Group 46"/>
          <p:cNvGrpSpPr>
            <a:grpSpLocks/>
          </p:cNvGrpSpPr>
          <p:nvPr/>
        </p:nvGrpSpPr>
        <p:grpSpPr bwMode="auto">
          <a:xfrm>
            <a:off x="12472987" y="5032394"/>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9" name="Group 51"/>
          <p:cNvGrpSpPr>
            <a:grpSpLocks/>
          </p:cNvGrpSpPr>
          <p:nvPr/>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0" name="Group 56"/>
          <p:cNvGrpSpPr>
            <a:grpSpLocks/>
          </p:cNvGrpSpPr>
          <p:nvPr/>
        </p:nvGrpSpPr>
        <p:grpSpPr bwMode="auto">
          <a:xfrm>
            <a:off x="12472987" y="4354531"/>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sp>
        <p:nvSpPr>
          <p:cNvPr id="1508413" name="Rectangle 61"/>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p:nvSpPr>
        <p:spPr bwMode="auto">
          <a:xfrm>
            <a:off x="12269788" y="-61913"/>
            <a:ext cx="1401762" cy="838201"/>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64" name="Rectangle 19"/>
          <p:cNvSpPr>
            <a:spLocks noGrp="1" noChangeArrowheads="1"/>
          </p:cNvSpPr>
          <p:nvPr>
            <p:ph type="dt" sz="quarter" idx="2"/>
          </p:nvPr>
        </p:nvSpPr>
        <p:spPr bwMode="auto">
          <a:xfrm>
            <a:off x="876319" y="479425"/>
            <a:ext cx="1625601" cy="2051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Arial" pitchFamily="34" charset="0"/>
                <a:ea typeface="+mn-ea"/>
                <a:cs typeface="Arial" pitchFamily="34" charset="0"/>
              </a:defRPr>
            </a:lvl1pPr>
          </a:lstStyle>
          <a:p>
            <a:fld id="{32026D93-F48A-4331-836E-4E58F3F62137}" type="datetime1">
              <a:rPr lang="zh-CN" altLang="en-US" b="0" smtClean="0">
                <a:solidFill>
                  <a:srgbClr val="FFFFFF"/>
                </a:solidFill>
              </a:rPr>
              <a:pPr/>
              <a:t>2013/11/11</a:t>
            </a:fld>
            <a:endParaRPr lang="en-US" altLang="zh-CN" b="0">
              <a:solidFill>
                <a:srgbClr val="FFFFFF"/>
              </a:solidFill>
            </a:endParaRPr>
          </a:p>
        </p:txBody>
      </p:sp>
      <p:sp>
        <p:nvSpPr>
          <p:cNvPr id="113" name="Rectangle 13"/>
          <p:cNvSpPr>
            <a:spLocks noChangeArrowheads="1"/>
          </p:cNvSpPr>
          <p:nvPr/>
        </p:nvSpPr>
        <p:spPr bwMode="auto">
          <a:xfrm>
            <a:off x="10156824" y="476251"/>
            <a:ext cx="136683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2560" eaLnBrk="0" hangingPunct="0">
              <a:buClrTx/>
              <a:buFontTx/>
              <a:buNone/>
            </a:pPr>
            <a:r>
              <a:rPr lang="en-US" altLang="zh-CN" sz="1300" dirty="0">
                <a:solidFill>
                  <a:srgbClr val="666666"/>
                </a:solidFill>
                <a:latin typeface="Arial" pitchFamily="34" charset="0"/>
                <a:ea typeface="ＭＳ Ｐゴシック" pitchFamily="34" charset="-128"/>
                <a:cs typeface="Arial" pitchFamily="34" charset="0"/>
              </a:rPr>
              <a:t>Security Level: </a:t>
            </a:r>
          </a:p>
        </p:txBody>
      </p:sp>
      <p:sp>
        <p:nvSpPr>
          <p:cNvPr id="114" name="Text Box 5"/>
          <p:cNvSpPr txBox="1">
            <a:spLocks noChangeArrowheads="1"/>
          </p:cNvSpPr>
          <p:nvPr/>
        </p:nvSpPr>
        <p:spPr bwMode="auto">
          <a:xfrm>
            <a:off x="876302" y="6230940"/>
            <a:ext cx="2993442" cy="20518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24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p:nvPicPr>
        <p:blipFill>
          <a:blip r:embed="rId3" cstate="print"/>
          <a:srcRect/>
          <a:stretch>
            <a:fillRect/>
          </a:stretch>
        </p:blipFill>
        <p:spPr bwMode="auto">
          <a:xfrm>
            <a:off x="10610868" y="5696825"/>
            <a:ext cx="706439" cy="704851"/>
          </a:xfrm>
          <a:prstGeom prst="rect">
            <a:avLst/>
          </a:prstGeom>
          <a:noFill/>
        </p:spPr>
      </p:pic>
    </p:spTree>
  </p:cSld>
  <p:clrMapOvr>
    <a:masterClrMapping/>
  </p:clrMapOvr>
  <p:transition advClick="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800308" y="274637"/>
            <a:ext cx="10975658"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0308" y="1330327"/>
            <a:ext cx="10975658"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00308" y="3668724"/>
            <a:ext cx="10975658"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7"/>
          <p:cNvSpPr>
            <a:spLocks noGrp="1" noChangeArrowheads="1"/>
          </p:cNvSpPr>
          <p:nvPr>
            <p:ph type="dt" sz="half" idx="10"/>
          </p:nvPr>
        </p:nvSpPr>
        <p:spPr>
          <a:xfrm>
            <a:off x="8483696" y="6489704"/>
            <a:ext cx="2796844" cy="455613"/>
          </a:xfrm>
          <a:prstGeom prst="rect">
            <a:avLst/>
          </a:prstGeom>
        </p:spPr>
        <p:txBody>
          <a:bodyPr lIns="91267" tIns="45634" rIns="91267" bIns="45634"/>
          <a:lstStyle>
            <a:lvl1pPr>
              <a:defRPr/>
            </a:lvl1pPr>
          </a:lstStyle>
          <a:p>
            <a:endParaRPr lang="de-DE" altLang="zh-CN" sz="2400" dirty="0">
              <a:solidFill>
                <a:srgbClr val="000000"/>
              </a:solidFill>
            </a:endParaRPr>
          </a:p>
          <a:p>
            <a:r>
              <a:rPr lang="de-DE" altLang="zh-CN" sz="2400" dirty="0">
                <a:solidFill>
                  <a:srgbClr val="000000"/>
                </a:solidFill>
              </a:rPr>
              <a:t>Page </a:t>
            </a:r>
            <a:fld id="{4920C8A1-0C2F-4CC8-9A0F-4CA0167251D2}" type="slidenum">
              <a:rPr lang="de-DE" altLang="zh-CN" sz="2400">
                <a:solidFill>
                  <a:srgbClr val="000000"/>
                </a:solidFill>
              </a:rPr>
              <a:pPr/>
              <a:t>‹#›</a:t>
            </a:fld>
            <a:endParaRPr lang="en-GB" altLang="zh-CN" sz="2400" dirty="0">
              <a:solidFill>
                <a:srgbClr val="000000"/>
              </a:solidFill>
            </a:endParaRPr>
          </a:p>
        </p:txBody>
      </p:sp>
    </p:spTree>
  </p:cSld>
  <p:clrMapOvr>
    <a:masterClrMapping/>
  </p:clrMapOvr>
  <p:transition advClick="0"/>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6" y="6489704"/>
            <a:ext cx="2796844" cy="455613"/>
          </a:xfrm>
          <a:prstGeom prst="rect">
            <a:avLst/>
          </a:prstGeom>
          <a:ln/>
        </p:spPr>
        <p:txBody>
          <a:bodyPr lIns="91267" tIns="45634" rIns="91267" bIns="45634"/>
          <a:lstStyle>
            <a:lvl1pPr>
              <a:defRPr/>
            </a:lvl1pPr>
          </a:lstStyle>
          <a:p>
            <a:pPr>
              <a:defRPr/>
            </a:pPr>
            <a:r>
              <a:rPr lang="de-DE" altLang="zh-CN" sz="2400" dirty="0">
                <a:solidFill>
                  <a:srgbClr val="000000"/>
                </a:solidFill>
              </a:rPr>
              <a:t>Page </a:t>
            </a:r>
            <a:fld id="{1843D075-AC08-49B1-B275-9DA84E901A10}" type="slidenum">
              <a:rPr lang="de-DE" altLang="zh-CN" sz="2400">
                <a:solidFill>
                  <a:srgbClr val="000000"/>
                </a:solidFill>
              </a:rPr>
              <a:pPr>
                <a:defRPr/>
              </a:pPr>
              <a:t>‹#›</a:t>
            </a:fld>
            <a:endParaRPr lang="en-GB" altLang="zh-CN" sz="2400" dirty="0">
              <a:solidFill>
                <a:srgbClr val="000000"/>
              </a:solidFill>
            </a:endParaRPr>
          </a:p>
        </p:txBody>
      </p:sp>
    </p:spTree>
  </p:cSld>
  <p:clrMapOvr>
    <a:masterClrMapping/>
  </p:clrMapOvr>
  <p:transition advClick="0"/>
</p:sldLayout>
</file>

<file path=ppt/slideLayouts/slideLayout7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9"/>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84"/>
            <a:ext cx="10575503" cy="4194175"/>
          </a:xfrm>
        </p:spPr>
        <p:txBody>
          <a:bodyPr/>
          <a:lstStyle/>
          <a:p>
            <a:endParaRPr lang="zh-CN" altLang="en-US"/>
          </a:p>
        </p:txBody>
      </p:sp>
      <p:sp>
        <p:nvSpPr>
          <p:cNvPr id="4" name="日期占位符 3"/>
          <p:cNvSpPr>
            <a:spLocks noGrp="1"/>
          </p:cNvSpPr>
          <p:nvPr>
            <p:ph type="dt" sz="half" idx="10"/>
          </p:nvPr>
        </p:nvSpPr>
        <p:spPr>
          <a:xfrm>
            <a:off x="8483696" y="6489700"/>
            <a:ext cx="2796844" cy="455613"/>
          </a:xfrm>
          <a:prstGeom prst="rect">
            <a:avLst/>
          </a:prstGeom>
        </p:spPr>
        <p:txBody>
          <a:bodyPr lIns="121727" tIns="60872" rIns="121727" bIns="60872"/>
          <a:lstStyle>
            <a:lvl1pPr>
              <a:defRPr/>
            </a:lvl1pPr>
          </a:lstStyle>
          <a:p>
            <a:pPr>
              <a:buClrTx/>
              <a:buFontTx/>
              <a:buNone/>
            </a:pPr>
            <a:r>
              <a:rPr lang="de-DE" sz="1900" b="0">
                <a:solidFill>
                  <a:srgbClr val="FFFFFF"/>
                </a:solidFill>
                <a:latin typeface="FrutigerNext LT Regular" pitchFamily="34" charset="0"/>
                <a:ea typeface="ＭＳ Ｐゴシック" pitchFamily="34" charset="-128"/>
              </a:rPr>
              <a:t>Page </a:t>
            </a:r>
            <a:fld id="{12A82DCB-7379-4339-BD4F-64D905E7403A}" type="slidenum">
              <a:rPr lang="de-DE" sz="1900" b="0">
                <a:solidFill>
                  <a:srgbClr val="FFFFFF"/>
                </a:solidFill>
                <a:latin typeface="FrutigerNext LT Regular" pitchFamily="34" charset="0"/>
                <a:ea typeface="ＭＳ Ｐゴシック" pitchFamily="34" charset="-128"/>
              </a:rPr>
              <a:pPr>
                <a:buClrTx/>
                <a:buFontTx/>
                <a:buNone/>
              </a:pPr>
              <a:t>‹#›</a:t>
            </a:fld>
            <a:endParaRPr lang="en-GB" sz="1900" b="0">
              <a:solidFill>
                <a:srgbClr val="FFFFFF"/>
              </a:solidFill>
              <a:latin typeface="FrutigerNext LT Regular" pitchFamily="34" charset="0"/>
              <a:ea typeface="ＭＳ Ｐゴシック" pitchFamily="34" charset="-128"/>
            </a:endParaRPr>
          </a:p>
        </p:txBody>
      </p:sp>
    </p:spTree>
  </p:cSld>
  <p:clrMapOvr>
    <a:masterClrMapping/>
  </p:clrMapOvr>
  <p:transition advClick="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7" y="400117"/>
            <a:ext cx="10440989" cy="573353"/>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39988" rIns="79975" bIns="39988"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1020041562"/>
      </p:ext>
    </p:extLst>
  </p:cSld>
  <p:clrMapOvr>
    <a:masterClrMapping/>
  </p:clrMapOvr>
  <p:transition advClick="0"/>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07" tIns="45654" rIns="91307" bIns="45654" numCol="1" anchor="t" anchorCtr="0" compatLnSpc="1">
            <a:prstTxWarp prst="textNoShape">
              <a:avLst/>
            </a:prstTxWarp>
          </a:bodyPr>
          <a:lstStyle/>
          <a:p>
            <a:endParaRPr lang="zh-CN" altLang="en-US" sz="2400" dirty="0">
              <a:solidFill>
                <a:srgbClr val="000000"/>
              </a:solidFill>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307" tIns="45654" rIns="91307" bIns="45654" numCol="1" anchor="t" anchorCtr="0" compatLnSpc="1">
            <a:prstTxWarp prst="textNoShape">
              <a:avLst/>
            </a:prstTxWarp>
          </a:bodyPr>
          <a:lstStyle/>
          <a:p>
            <a:endParaRPr lang="zh-CN" altLang="en-US" sz="2400" dirty="0">
              <a:solidFill>
                <a:srgbClr val="000000"/>
              </a:solidFill>
            </a:endParaRPr>
          </a:p>
        </p:txBody>
      </p:sp>
      <p:sp>
        <p:nvSpPr>
          <p:cNvPr id="111" name="Text Box 7"/>
          <p:cNvSpPr txBox="1">
            <a:spLocks noChangeArrowheads="1"/>
          </p:cNvSpPr>
          <p:nvPr userDrawn="1"/>
        </p:nvSpPr>
        <p:spPr bwMode="auto">
          <a:xfrm>
            <a:off x="9855220"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07" tIns="45654" rIns="91307" bIns="4565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7" y="5527677"/>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307" tIns="45654" rIns="91307" bIns="45654" anchor="ctr"/>
          <a:lstStyle/>
          <a:p>
            <a:endParaRPr lang="zh-CN" altLang="en-US" sz="2400" dirty="0">
              <a:solidFill>
                <a:srgbClr val="000000"/>
              </a:solidFill>
            </a:endParaRPr>
          </a:p>
        </p:txBody>
      </p:sp>
      <p:sp>
        <p:nvSpPr>
          <p:cNvPr id="1508364" name="Rectangle 12"/>
          <p:cNvSpPr>
            <a:spLocks noGrp="1" noChangeArrowheads="1"/>
          </p:cNvSpPr>
          <p:nvPr>
            <p:ph type="ctrTitle"/>
          </p:nvPr>
        </p:nvSpPr>
        <p:spPr>
          <a:xfrm>
            <a:off x="896939"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678" tIns="43833" rIns="87678" bIns="43833"/>
          <a:lstStyle/>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76" y="5444701"/>
            <a:ext cx="1227137" cy="323137"/>
          </a:xfrm>
          <a:prstGeom prst="rect">
            <a:avLst/>
          </a:prstGeom>
          <a:solidFill>
            <a:srgbClr val="F8F8F8"/>
          </a:solidFill>
          <a:ln w="9525" algn="ctr">
            <a:noFill/>
            <a:miter lim="800000"/>
            <a:headEnd/>
            <a:tailEnd/>
          </a:ln>
          <a:effectLst/>
        </p:spPr>
        <p:txBody>
          <a:bodyPr lIns="91291" tIns="45646" rIns="91291" bIns="45646" anchor="ctr">
            <a:spAutoFit/>
          </a:bodyPr>
          <a:lstStyle/>
          <a:p>
            <a:pPr algn="ctr" defTabSz="876647"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50"/>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dirty="0">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3" name="Group 21"/>
          <p:cNvGrpSpPr>
            <a:grpSpLocks/>
          </p:cNvGrpSpPr>
          <p:nvPr userDrawn="1"/>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dirty="0">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dirty="0">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5" name="Group 31"/>
          <p:cNvGrpSpPr>
            <a:grpSpLocks/>
          </p:cNvGrpSpPr>
          <p:nvPr userDrawn="1"/>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6" name="Group 36"/>
          <p:cNvGrpSpPr>
            <a:grpSpLocks/>
          </p:cNvGrpSpPr>
          <p:nvPr userDrawn="1"/>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7" name="Group 41"/>
          <p:cNvGrpSpPr>
            <a:grpSpLocks/>
          </p:cNvGrpSpPr>
          <p:nvPr userDrawn="1"/>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8" name="Group 46"/>
          <p:cNvGrpSpPr>
            <a:grpSpLocks/>
          </p:cNvGrpSpPr>
          <p:nvPr userDrawn="1"/>
        </p:nvGrpSpPr>
        <p:grpSpPr bwMode="auto">
          <a:xfrm>
            <a:off x="12472987" y="5032387"/>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9" name="Group 51"/>
          <p:cNvGrpSpPr>
            <a:grpSpLocks/>
          </p:cNvGrpSpPr>
          <p:nvPr userDrawn="1"/>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0" name="Group 56"/>
          <p:cNvGrpSpPr>
            <a:grpSpLocks/>
          </p:cNvGrpSpPr>
          <p:nvPr userDrawn="1"/>
        </p:nvGrpSpPr>
        <p:grpSpPr bwMode="auto">
          <a:xfrm>
            <a:off x="12472987" y="4354525"/>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dirty="0">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dirty="0">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7" y="6230941"/>
            <a:ext cx="2747606" cy="20005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0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62" y="5696825"/>
            <a:ext cx="706439" cy="704851"/>
          </a:xfrm>
          <a:prstGeom prst="rect">
            <a:avLst/>
          </a:prstGeom>
          <a:noFill/>
        </p:spPr>
      </p:pic>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3" y="400113"/>
            <a:ext cx="10440989" cy="573353"/>
          </a:xfrm>
          <a:prstGeom prst="rect">
            <a:avLst/>
          </a:prstGeom>
          <a:noFill/>
          <a:ln>
            <a:no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04" rIns="80010" bIns="40004"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1020041562"/>
      </p:ext>
    </p:extLst>
  </p:cSld>
  <p:clrMapOvr>
    <a:masterClrMapping/>
  </p:clrMapOvr>
  <p:transition advClick="0"/>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9001" y="268015"/>
            <a:ext cx="11062585" cy="709448"/>
          </a:xfrm>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Picture 2"/>
          <p:cNvPicPr>
            <a:picLocks noChangeArrowheads="1"/>
          </p:cNvPicPr>
          <p:nvPr/>
        </p:nvPicPr>
        <p:blipFill>
          <a:blip r:embed="rId2" cstate="print"/>
          <a:srcRect/>
          <a:stretch>
            <a:fillRect/>
          </a:stretch>
        </p:blipFill>
        <p:spPr bwMode="auto">
          <a:xfrm>
            <a:off x="0" y="1"/>
            <a:ext cx="12193588" cy="6492875"/>
          </a:xfrm>
          <a:prstGeom prst="rect">
            <a:avLst/>
          </a:prstGeom>
          <a:noFill/>
          <a:ln w="9525">
            <a:noFill/>
            <a:miter lim="800000"/>
            <a:headEnd/>
            <a:tailEnd/>
          </a:ln>
        </p:spPr>
      </p:pic>
      <p:sp>
        <p:nvSpPr>
          <p:cNvPr id="3" name="Rectangle 3"/>
          <p:cNvSpPr>
            <a:spLocks/>
          </p:cNvSpPr>
          <p:nvPr/>
        </p:nvSpPr>
        <p:spPr bwMode="auto">
          <a:xfrm>
            <a:off x="869950" y="6467479"/>
            <a:ext cx="2401295" cy="261588"/>
          </a:xfrm>
          <a:prstGeom prst="rect">
            <a:avLst/>
          </a:prstGeom>
          <a:noFill/>
          <a:ln w="9525">
            <a:noFill/>
            <a:miter lim="800000"/>
            <a:headEnd/>
            <a:tailEnd/>
          </a:ln>
        </p:spPr>
        <p:txBody>
          <a:bodyPr wrap="none" lIns="38046" tIns="38046" rIns="78240" bIns="38046">
            <a:spAutoFit/>
          </a:bodyPr>
          <a:lstStyle/>
          <a:p>
            <a:pPr marL="1588" fontAlgn="auto">
              <a:spcBef>
                <a:spcPts val="0"/>
              </a:spcBef>
              <a:spcAft>
                <a:spcPts val="0"/>
              </a:spcAft>
              <a:buClrTx/>
              <a:buFontTx/>
              <a:buNone/>
              <a:defRPr/>
            </a:pPr>
            <a:r>
              <a:rPr lang="en-US" altLang="zh-CN" sz="1200" dirty="0">
                <a:solidFill>
                  <a:srgbClr val="000000"/>
                </a:solidFill>
                <a:latin typeface="Lucida Grande"/>
                <a:ea typeface="华文细黑"/>
                <a:sym typeface="Lucida Grande"/>
              </a:rPr>
              <a:t>HISILICON SEMICONDUCTOR</a:t>
            </a:r>
          </a:p>
        </p:txBody>
      </p:sp>
      <p:grpSp>
        <p:nvGrpSpPr>
          <p:cNvPr id="4" name="Group 4"/>
          <p:cNvGrpSpPr>
            <a:grpSpLocks/>
          </p:cNvGrpSpPr>
          <p:nvPr/>
        </p:nvGrpSpPr>
        <p:grpSpPr bwMode="auto">
          <a:xfrm>
            <a:off x="0" y="6216651"/>
            <a:ext cx="12195175" cy="635000"/>
            <a:chOff x="0" y="0"/>
            <a:chExt cx="7682" cy="400"/>
          </a:xfrm>
        </p:grpSpPr>
        <p:pic>
          <p:nvPicPr>
            <p:cNvPr id="5" name="Picture 5"/>
            <p:cNvPicPr>
              <a:picLocks noChangeArrowheads="1"/>
            </p:cNvPicPr>
            <p:nvPr/>
          </p:nvPicPr>
          <p:blipFill>
            <a:blip r:embed="rId3" cstate="print"/>
            <a:srcRect/>
            <a:stretch>
              <a:fillRect/>
            </a:stretch>
          </p:blipFill>
          <p:spPr bwMode="auto">
            <a:xfrm>
              <a:off x="0" y="0"/>
              <a:ext cx="5760" cy="400"/>
            </a:xfrm>
            <a:prstGeom prst="rect">
              <a:avLst/>
            </a:prstGeom>
            <a:noFill/>
            <a:ln w="9525">
              <a:noFill/>
              <a:miter lim="800000"/>
              <a:headEnd/>
              <a:tailEnd/>
            </a:ln>
          </p:spPr>
        </p:pic>
        <p:pic>
          <p:nvPicPr>
            <p:cNvPr id="6" name="Picture 6"/>
            <p:cNvPicPr>
              <a:picLocks noChangeArrowheads="1"/>
            </p:cNvPicPr>
            <p:nvPr/>
          </p:nvPicPr>
          <p:blipFill>
            <a:blip r:embed="rId3" cstate="print"/>
            <a:srcRect/>
            <a:stretch>
              <a:fillRect/>
            </a:stretch>
          </p:blipFill>
          <p:spPr bwMode="auto">
            <a:xfrm>
              <a:off x="1539" y="0"/>
              <a:ext cx="5760" cy="400"/>
            </a:xfrm>
            <a:prstGeom prst="rect">
              <a:avLst/>
            </a:prstGeom>
            <a:noFill/>
            <a:ln w="9525">
              <a:noFill/>
              <a:miter lim="800000"/>
              <a:headEnd/>
              <a:tailEnd/>
            </a:ln>
          </p:spPr>
        </p:pic>
        <p:pic>
          <p:nvPicPr>
            <p:cNvPr id="7" name="Picture 7"/>
            <p:cNvPicPr>
              <a:picLocks noChangeArrowheads="1"/>
            </p:cNvPicPr>
            <p:nvPr/>
          </p:nvPicPr>
          <p:blipFill>
            <a:blip r:embed="rId4" cstate="print"/>
            <a:srcRect/>
            <a:stretch>
              <a:fillRect/>
            </a:stretch>
          </p:blipFill>
          <p:spPr bwMode="auto">
            <a:xfrm rot="10800000">
              <a:off x="6619" y="0"/>
              <a:ext cx="1063" cy="400"/>
            </a:xfrm>
            <a:prstGeom prst="rect">
              <a:avLst/>
            </a:prstGeom>
            <a:noFill/>
            <a:ln w="9525">
              <a:noFill/>
              <a:miter lim="800000"/>
              <a:headEnd/>
              <a:tailEnd/>
            </a:ln>
          </p:spPr>
        </p:pic>
      </p:grpSp>
      <p:sp>
        <p:nvSpPr>
          <p:cNvPr id="8" name="Rectangle 57"/>
          <p:cNvSpPr>
            <a:spLocks/>
          </p:cNvSpPr>
          <p:nvPr/>
        </p:nvSpPr>
        <p:spPr bwMode="auto">
          <a:xfrm>
            <a:off x="869951" y="6496051"/>
            <a:ext cx="1266072" cy="220552"/>
          </a:xfrm>
          <a:prstGeom prst="rect">
            <a:avLst/>
          </a:prstGeom>
          <a:noFill/>
          <a:ln w="9525">
            <a:noFill/>
            <a:miter lim="800000"/>
            <a:headEnd/>
            <a:tailEnd/>
          </a:ln>
        </p:spPr>
        <p:txBody>
          <a:bodyPr wrap="none" lIns="38046" tIns="38046" rIns="78240" bIns="38046">
            <a:spAutoFit/>
          </a:bodyPr>
          <a:lstStyle/>
          <a:p>
            <a:pPr marL="1588" fontAlgn="auto">
              <a:spcBef>
                <a:spcPts val="0"/>
              </a:spcBef>
              <a:spcAft>
                <a:spcPts val="0"/>
              </a:spcAft>
              <a:buClrTx/>
              <a:buFontTx/>
              <a:buNone/>
              <a:defRPr/>
            </a:pPr>
            <a:r>
              <a:rPr lang="en-US" altLang="zh-CN" sz="900" dirty="0">
                <a:solidFill>
                  <a:srgbClr val="000000"/>
                </a:solidFill>
                <a:latin typeface="Arial Bold" pitchFamily="34" charset="0"/>
                <a:ea typeface="华文细黑"/>
                <a:cs typeface="Arial Bold" pitchFamily="34" charset="0"/>
                <a:sym typeface="Arial Bold" pitchFamily="34" charset="0"/>
              </a:rPr>
              <a:t>Huawei Confidential</a:t>
            </a:r>
          </a:p>
        </p:txBody>
      </p:sp>
      <p:pic>
        <p:nvPicPr>
          <p:cNvPr id="9" name="Picture 58"/>
          <p:cNvPicPr>
            <a:picLocks noChangeArrowheads="1"/>
          </p:cNvPicPr>
          <p:nvPr/>
        </p:nvPicPr>
        <p:blipFill>
          <a:blip r:embed="rId5" cstate="print"/>
          <a:srcRect/>
          <a:stretch>
            <a:fillRect/>
          </a:stretch>
        </p:blipFill>
        <p:spPr bwMode="auto">
          <a:xfrm>
            <a:off x="10182226" y="6386526"/>
            <a:ext cx="1295400" cy="307975"/>
          </a:xfrm>
          <a:prstGeom prst="rect">
            <a:avLst/>
          </a:prstGeom>
          <a:noFill/>
          <a:ln w="9525">
            <a:noFill/>
            <a:miter lim="800000"/>
            <a:headEnd/>
            <a:tailEnd/>
          </a:ln>
        </p:spPr>
      </p:pic>
      <p:sp>
        <p:nvSpPr>
          <p:cNvPr id="10" name="Rectangle 8"/>
          <p:cNvSpPr>
            <a:spLocks/>
          </p:cNvSpPr>
          <p:nvPr/>
        </p:nvSpPr>
        <p:spPr bwMode="auto">
          <a:xfrm>
            <a:off x="7480301" y="6251576"/>
            <a:ext cx="1422400" cy="492125"/>
          </a:xfrm>
          <a:prstGeom prst="rect">
            <a:avLst/>
          </a:prstGeom>
          <a:noFill/>
          <a:ln w="9525">
            <a:noFill/>
            <a:miter lim="800000"/>
            <a:headEnd/>
            <a:tailEnd/>
          </a:ln>
        </p:spPr>
        <p:txBody>
          <a:bodyPr lIns="0" tIns="0" rIns="0" bIns="0"/>
          <a:lstStyle/>
          <a:p>
            <a:pPr fontAlgn="auto">
              <a:lnSpc>
                <a:spcPct val="85000"/>
              </a:lnSpc>
              <a:spcBef>
                <a:spcPts val="0"/>
              </a:spcBef>
              <a:spcAft>
                <a:spcPts val="0"/>
              </a:spcAft>
              <a:buClrTx/>
              <a:buFontTx/>
              <a:buNone/>
              <a:defRPr/>
            </a:pPr>
            <a:endParaRPr lang="zh-CN" altLang="en-US" sz="1300" kern="0" dirty="0">
              <a:solidFill>
                <a:srgbClr val="000000"/>
              </a:solidFill>
              <a:ea typeface="华文细黑"/>
              <a:sym typeface="Arial" charset="0"/>
            </a:endParaRPr>
          </a:p>
          <a:p>
            <a:pPr fontAlgn="auto">
              <a:lnSpc>
                <a:spcPct val="85000"/>
              </a:lnSpc>
              <a:spcBef>
                <a:spcPts val="0"/>
              </a:spcBef>
              <a:spcAft>
                <a:spcPts val="0"/>
              </a:spcAft>
              <a:buClrTx/>
              <a:buFontTx/>
              <a:buNone/>
              <a:defRPr/>
            </a:pPr>
            <a:r>
              <a:rPr lang="en-US" altLang="zh-CN" sz="1300" kern="0" dirty="0">
                <a:solidFill>
                  <a:srgbClr val="000000"/>
                </a:solidFill>
                <a:ea typeface="华文细黑"/>
                <a:sym typeface="Arial" charset="0"/>
              </a:rPr>
              <a:t>Page </a:t>
            </a:r>
            <a:fld id="{D82C1CEE-6DB2-414B-88FB-7AD727B58082}" type="slidenum">
              <a:rPr lang="zh-CN" altLang="en-US" sz="1300" kern="0">
                <a:solidFill>
                  <a:sysClr val="windowText" lastClr="000000"/>
                </a:solidFill>
                <a:latin typeface="FrutigerNext LT Regular"/>
                <a:ea typeface="华文细黑"/>
              </a:rPr>
              <a:pPr fontAlgn="auto">
                <a:lnSpc>
                  <a:spcPct val="85000"/>
                </a:lnSpc>
                <a:spcBef>
                  <a:spcPts val="0"/>
                </a:spcBef>
                <a:spcAft>
                  <a:spcPts val="0"/>
                </a:spcAft>
                <a:buClrTx/>
                <a:buFontTx/>
                <a:buNone/>
                <a:defRPr/>
              </a:pPr>
              <a:t>‹#›</a:t>
            </a:fld>
            <a:r>
              <a:rPr lang="en-US" altLang="zh-CN" sz="1300" kern="0" dirty="0">
                <a:solidFill>
                  <a:srgbClr val="000000"/>
                </a:solidFill>
                <a:ea typeface="华文细黑"/>
                <a:sym typeface="Arial" charset="0"/>
              </a:rPr>
              <a:t> </a:t>
            </a: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40"/>
            <a:ext cx="1097597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96987" y="414115"/>
            <a:ext cx="10801276" cy="572400"/>
          </a:xfrm>
          <a:prstGeom prst="rect">
            <a:avLst/>
          </a:prstGeom>
        </p:spPr>
        <p:txBody>
          <a:bodyPr/>
          <a:lstStyle>
            <a:lvl1pPr>
              <a:defRPr sz="3200" baseline="0">
                <a:latin typeface="Arial" pitchFamily="34" charset="0"/>
                <a:cs typeface="Arial" pitchFamily="34" charset="0"/>
              </a:defRPr>
            </a:lvl1pPr>
          </a:lstStyle>
          <a:p>
            <a:r>
              <a:rPr lang="en-US" altLang="zh-CN" dirty="0" smtClean="0"/>
              <a:t>Add Title Here</a:t>
            </a:r>
            <a:endParaRPr lang="zh-CN" altLang="en-US" dirty="0"/>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chart">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869831" y="96841"/>
            <a:ext cx="10330420" cy="871537"/>
          </a:xfrm>
          <a:prstGeom prst="rect">
            <a:avLst/>
          </a:prstGeo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869828" y="1641477"/>
            <a:ext cx="10576710" cy="4194175"/>
          </a:xfrm>
          <a:prstGeom prst="rect">
            <a:avLst/>
          </a:prstGeom>
        </p:spPr>
        <p:txBody>
          <a:bodyPr/>
          <a:lstStyle/>
          <a:p>
            <a:pPr lvl="0"/>
            <a:endParaRPr lang="zh-CN" altLang="en-US" noProof="0" smtClean="0"/>
          </a:p>
        </p:txBody>
      </p:sp>
      <p:sp>
        <p:nvSpPr>
          <p:cNvPr id="4" name="Rectangle 5"/>
          <p:cNvSpPr>
            <a:spLocks noGrp="1" noChangeArrowheads="1"/>
          </p:cNvSpPr>
          <p:nvPr>
            <p:ph type="dt" sz="half" idx="10"/>
          </p:nvPr>
        </p:nvSpPr>
        <p:spPr>
          <a:xfrm>
            <a:off x="8483601" y="6489700"/>
            <a:ext cx="2797175" cy="455613"/>
          </a:xfrm>
          <a:prstGeom prst="rect">
            <a:avLst/>
          </a:prstGeom>
        </p:spPr>
        <p:txBody>
          <a:bodyPr lIns="91427" tIns="45714" rIns="91427" bIns="45714"/>
          <a:lstStyle>
            <a:lvl1pPr>
              <a:defRPr/>
            </a:lvl1pPr>
          </a:lstStyle>
          <a:p>
            <a:pPr>
              <a:buClrTx/>
              <a:buFontTx/>
              <a:buNone/>
              <a:defRPr/>
            </a:pPr>
            <a:r>
              <a:rPr lang="de-DE" altLang="zh-CN" sz="1900" b="0">
                <a:solidFill>
                  <a:srgbClr val="FFFFFF"/>
                </a:solidFill>
                <a:latin typeface="FrutigerNext LT Regular" pitchFamily="34" charset="0"/>
                <a:ea typeface="ＭＳ Ｐゴシック" pitchFamily="34" charset="-128"/>
              </a:rPr>
              <a:t>Page </a:t>
            </a:r>
            <a:fld id="{A720B4AF-0DF2-48AB-9650-21DA0AE73E19}" type="slidenum">
              <a:rPr lang="de-DE" altLang="zh-CN" sz="1900" b="0">
                <a:solidFill>
                  <a:srgbClr val="FFFFFF"/>
                </a:solidFill>
                <a:latin typeface="FrutigerNext LT Regular" pitchFamily="34" charset="0"/>
                <a:ea typeface="ＭＳ Ｐゴシック" pitchFamily="34" charset="-128"/>
              </a:rPr>
              <a:pPr>
                <a:buClrTx/>
                <a:buFontTx/>
                <a:buNone/>
                <a:defRPr/>
              </a:pPr>
              <a:t>‹#›</a:t>
            </a:fld>
            <a:endParaRPr lang="en-GB" altLang="zh-CN" sz="1900" b="0">
              <a:solidFill>
                <a:srgbClr val="FFFFFF"/>
              </a:solidFill>
              <a:latin typeface="FrutigerNext LT Regular" pitchFamily="34" charset="0"/>
              <a:ea typeface="ＭＳ Ｐゴシック" pitchFamily="34" charset="-128"/>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21" tIns="45660" rIns="91321" bIns="4566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321" tIns="45660" rIns="91321" bIns="4566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1" name="Text Box 7"/>
          <p:cNvSpPr txBox="1">
            <a:spLocks noChangeArrowheads="1"/>
          </p:cNvSpPr>
          <p:nvPr userDrawn="1"/>
        </p:nvSpPr>
        <p:spPr bwMode="auto">
          <a:xfrm>
            <a:off x="9855218" y="4144980"/>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321" tIns="45660" rIns="91321" bIns="4566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userDrawn="1"/>
        </p:nvSpPr>
        <p:spPr bwMode="auto">
          <a:xfrm>
            <a:off x="10404477" y="5527677"/>
            <a:ext cx="955675" cy="99853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321" tIns="45660" rIns="91321" bIns="45660" anchor="ctr"/>
          <a:lstStyle/>
          <a:p>
            <a:endParaRPr lang="zh-CN" altLang="en-US">
              <a:solidFill>
                <a:srgbClr val="000000"/>
              </a:solidFill>
              <a:latin typeface="Arial" pitchFamily="34" charset="0"/>
              <a:cs typeface="Arial" pitchFamily="34" charset="0"/>
            </a:endParaRPr>
          </a:p>
        </p:txBody>
      </p:sp>
      <p:sp>
        <p:nvSpPr>
          <p:cNvPr id="1508364" name="Rectangle 12"/>
          <p:cNvSpPr>
            <a:spLocks noGrp="1" noChangeArrowheads="1"/>
          </p:cNvSpPr>
          <p:nvPr>
            <p:ph type="ctrTitle"/>
          </p:nvPr>
        </p:nvSpPr>
        <p:spPr>
          <a:xfrm>
            <a:off x="896939"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title style</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subtitle style</a:t>
            </a:r>
            <a:endParaRPr lang="zh-CN" altLang="en-US" dirty="0"/>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690" tIns="43840" rIns="87690" bIns="43840"/>
          <a:lstStyle/>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467" indent="-342467"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467" indent="-342467"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userDrawn="1"/>
        </p:nvSpPr>
        <p:spPr bwMode="auto">
          <a:xfrm>
            <a:off x="12361875" y="5444684"/>
            <a:ext cx="1227137" cy="323149"/>
          </a:xfrm>
          <a:prstGeom prst="rect">
            <a:avLst/>
          </a:prstGeom>
          <a:solidFill>
            <a:srgbClr val="F8F8F8"/>
          </a:solidFill>
          <a:ln w="9525" algn="ctr">
            <a:noFill/>
            <a:miter lim="800000"/>
            <a:headEnd/>
            <a:tailEnd/>
          </a:ln>
          <a:effectLst/>
        </p:spPr>
        <p:txBody>
          <a:bodyPr lIns="91305" tIns="45652" rIns="91305" bIns="45652" anchor="ctr">
            <a:spAutoFit/>
          </a:bodyPr>
          <a:lstStyle/>
          <a:p>
            <a:pPr algn="ctr" defTabSz="876771" eaLnBrk="0" hangingPunct="0">
              <a:buClrTx/>
              <a:buFontTx/>
              <a:buNone/>
            </a:pPr>
            <a:endParaRPr lang="zh-CN" altLang="zh-CN" sz="1500" b="0" dirty="0">
              <a:solidFill>
                <a:srgbClr val="000000"/>
              </a:solidFill>
              <a:latin typeface="Arial" pitchFamily="34" charset="0"/>
              <a:ea typeface="MS PGothic" pitchFamily="34" charset="-128"/>
              <a:cs typeface="Arial" pitchFamily="34" charset="0"/>
            </a:endParaRPr>
          </a:p>
        </p:txBody>
      </p:sp>
      <p:grpSp>
        <p:nvGrpSpPr>
          <p:cNvPr id="2" name="Group 16"/>
          <p:cNvGrpSpPr>
            <a:grpSpLocks/>
          </p:cNvGrpSpPr>
          <p:nvPr userDrawn="1"/>
        </p:nvGrpSpPr>
        <p:grpSpPr bwMode="auto">
          <a:xfrm>
            <a:off x="12472987" y="5278449"/>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3" name="Group 21"/>
          <p:cNvGrpSpPr>
            <a:grpSpLocks/>
          </p:cNvGrpSpPr>
          <p:nvPr userDrawn="1"/>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5" name="Group 31"/>
          <p:cNvGrpSpPr>
            <a:grpSpLocks/>
          </p:cNvGrpSpPr>
          <p:nvPr userDrawn="1"/>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6" name="Group 36"/>
          <p:cNvGrpSpPr>
            <a:grpSpLocks/>
          </p:cNvGrpSpPr>
          <p:nvPr userDrawn="1"/>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7" name="Group 41"/>
          <p:cNvGrpSpPr>
            <a:grpSpLocks/>
          </p:cNvGrpSpPr>
          <p:nvPr userDrawn="1"/>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8" name="Group 46"/>
          <p:cNvGrpSpPr>
            <a:grpSpLocks/>
          </p:cNvGrpSpPr>
          <p:nvPr userDrawn="1"/>
        </p:nvGrpSpPr>
        <p:grpSpPr bwMode="auto">
          <a:xfrm>
            <a:off x="12472987" y="5032386"/>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9" name="Group 51"/>
          <p:cNvGrpSpPr>
            <a:grpSpLocks/>
          </p:cNvGrpSpPr>
          <p:nvPr userDrawn="1"/>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10" name="Group 56"/>
          <p:cNvGrpSpPr>
            <a:grpSpLocks/>
          </p:cNvGrpSpPr>
          <p:nvPr userDrawn="1"/>
        </p:nvGrpSpPr>
        <p:grpSpPr bwMode="auto">
          <a:xfrm>
            <a:off x="12472987" y="435452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114" name="Text Box 5"/>
          <p:cNvSpPr txBox="1">
            <a:spLocks noChangeArrowheads="1"/>
          </p:cNvSpPr>
          <p:nvPr userDrawn="1"/>
        </p:nvSpPr>
        <p:spPr bwMode="auto">
          <a:xfrm>
            <a:off x="876300" y="6230939"/>
            <a:ext cx="3025524" cy="20518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32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60" y="5714733"/>
            <a:ext cx="706439" cy="704851"/>
          </a:xfrm>
          <a:prstGeom prst="rect">
            <a:avLst/>
          </a:prstGeom>
          <a:noFill/>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61" y="274640"/>
            <a:ext cx="11414125" cy="898525"/>
          </a:xfrm>
        </p:spPr>
        <p:txBody>
          <a:bodyPr/>
          <a:lstStyle>
            <a:lvl1pPr>
              <a:defRPr>
                <a:latin typeface="Arial" pitchFamily="34" charset="0"/>
                <a:cs typeface="Arial" pitchFamily="34" charset="0"/>
              </a:defRPr>
            </a:lvl1pPr>
          </a:lstStyle>
          <a:p>
            <a:r>
              <a:rPr lang="en-US" altLang="zh-CN" smtClean="0"/>
              <a:t>Click to edit Master title style</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3"/>
          <p:cNvSpPr>
            <a:spLocks noGrp="1"/>
          </p:cNvSpPr>
          <p:nvPr>
            <p:ph sz="half" idx="2"/>
          </p:nvPr>
        </p:nvSpPr>
        <p:spPr>
          <a:xfrm>
            <a:off x="802107" y="1641601"/>
            <a:ext cx="10980000" cy="4504075"/>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40"/>
            <a:ext cx="1097597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32"/>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lvl1pPr>
            <a:lvl2pPr marL="456944" indent="0" algn="ctr">
              <a:buNone/>
              <a:defRPr/>
            </a:lvl2pPr>
            <a:lvl3pPr marL="913882" indent="0" algn="ctr">
              <a:buNone/>
              <a:defRPr/>
            </a:lvl3pPr>
            <a:lvl4pPr marL="1370823" indent="0" algn="ctr">
              <a:buNone/>
              <a:defRPr/>
            </a:lvl4pPr>
            <a:lvl5pPr marL="1827764" indent="0" algn="ctr">
              <a:buNone/>
              <a:defRPr/>
            </a:lvl5pPr>
            <a:lvl6pPr marL="2284704" indent="0" algn="ctr">
              <a:buNone/>
              <a:defRPr/>
            </a:lvl6pPr>
            <a:lvl7pPr marL="2741647" indent="0" algn="ctr">
              <a:buNone/>
              <a:defRPr/>
            </a:lvl7pPr>
            <a:lvl8pPr marL="3198586" indent="0" algn="ctr">
              <a:buNone/>
              <a:defRPr/>
            </a:lvl8pPr>
            <a:lvl9pPr marL="3655526"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3" y="6489703"/>
            <a:ext cx="2796844" cy="455613"/>
          </a:xfrm>
          <a:prstGeom prst="rect">
            <a:avLst/>
          </a:prstGeom>
          <a:ln/>
        </p:spPr>
        <p:txBody>
          <a:bodyPr lIns="121935" tIns="60968" rIns="121935" bIns="60968"/>
          <a:lstStyle>
            <a:lvl1pPr>
              <a:defRPr/>
            </a:lvl1pPr>
          </a:lstStyle>
          <a:p>
            <a:pPr>
              <a:defRPr/>
            </a:pPr>
            <a:r>
              <a:rPr lang="de-DE" altLang="zh-CN">
                <a:solidFill>
                  <a:srgbClr val="000000"/>
                </a:solidFill>
              </a:rPr>
              <a:t>Page </a:t>
            </a:r>
            <a:fld id="{F5FAE8D4-109A-4F98-A3E3-68416B460851}"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4"/>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5" y="1337374"/>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5" y="5527676"/>
            <a:ext cx="955675" cy="998538"/>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8" y="1697038"/>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8" y="5278438"/>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8" y="6203950"/>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8" y="6450013"/>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8" y="5527675"/>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8" y="5957888"/>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8" y="5032375"/>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0" y="6230938"/>
            <a:ext cx="2951770"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714733"/>
            <a:ext cx="706438" cy="704850"/>
          </a:xfrm>
          <a:prstGeom prst="rect">
            <a:avLst/>
          </a:prstGeom>
          <a:noFill/>
        </p:spPr>
      </p:pic>
      <p:pic>
        <p:nvPicPr>
          <p:cNvPr id="61" name="Picture 7"/>
          <p:cNvPicPr>
            <a:picLocks noChangeAspect="1" noChangeArrowheads="1"/>
          </p:cNvPicPr>
          <p:nvPr userDrawn="1"/>
        </p:nvPicPr>
        <p:blipFill>
          <a:blip r:embed="rId4" cstate="print"/>
          <a:srcRect/>
          <a:stretch>
            <a:fillRect/>
          </a:stretch>
        </p:blipFill>
        <p:spPr bwMode="auto">
          <a:xfrm>
            <a:off x="9389357" y="5719758"/>
            <a:ext cx="991400" cy="694800"/>
          </a:xfrm>
          <a:prstGeom prst="rect">
            <a:avLst/>
          </a:prstGeom>
          <a:noFill/>
          <a:ln w="9525">
            <a:noFill/>
            <a:miter lim="800000"/>
            <a:headEnd/>
            <a:tailEnd/>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32.xml"/><Relationship Id="rId7" Type="http://schemas.openxmlformats.org/officeDocument/2006/relationships/theme" Target="../theme/theme10.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9"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7.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9.png"/><Relationship Id="rId2" Type="http://schemas.openxmlformats.org/officeDocument/2006/relationships/slideLayout" Target="../slideLayouts/slideLayout37.xml"/><Relationship Id="rId16" Type="http://schemas.openxmlformats.org/officeDocument/2006/relationships/theme" Target="../theme/theme1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6.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53.xml"/><Relationship Id="rId7" Type="http://schemas.openxmlformats.org/officeDocument/2006/relationships/theme" Target="../theme/theme1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9" Type="http://schemas.openxmlformats.org/officeDocument/2006/relationships/image" Target="../media/image6.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4.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13.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image" Target="../media/image7.png"/><Relationship Id="rId5" Type="http://schemas.openxmlformats.org/officeDocument/2006/relationships/slideLayout" Target="../slideLayouts/slideLayout61.xml"/><Relationship Id="rId10" Type="http://schemas.openxmlformats.org/officeDocument/2006/relationships/image" Target="../media/image12.jpeg"/><Relationship Id="rId4" Type="http://schemas.openxmlformats.org/officeDocument/2006/relationships/slideLayout" Target="../slideLayouts/slideLayout60.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67.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image" Target="../media/image18.png"/><Relationship Id="rId5" Type="http://schemas.openxmlformats.org/officeDocument/2006/relationships/slideLayout" Target="../slideLayouts/slideLayout69.xml"/><Relationship Id="rId10" Type="http://schemas.openxmlformats.org/officeDocument/2006/relationships/image" Target="../media/image17.png"/><Relationship Id="rId4" Type="http://schemas.openxmlformats.org/officeDocument/2006/relationships/slideLayout" Target="../slideLayouts/slideLayout68.xml"/><Relationship Id="rId9" Type="http://schemas.openxmlformats.org/officeDocument/2006/relationships/image" Target="../media/image16.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image" Target="../media/image18.png"/><Relationship Id="rId5" Type="http://schemas.openxmlformats.org/officeDocument/2006/relationships/slideLayout" Target="../slideLayouts/slideLayout76.xml"/><Relationship Id="rId10" Type="http://schemas.openxmlformats.org/officeDocument/2006/relationships/image" Target="../media/image17.png"/><Relationship Id="rId4" Type="http://schemas.openxmlformats.org/officeDocument/2006/relationships/slideLayout" Target="../slideLayouts/slideLayout75.xml"/><Relationship Id="rId9" Type="http://schemas.openxmlformats.org/officeDocument/2006/relationships/image" Target="../media/image16.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8.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image" Target="../media/image17.pn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image" Target="../media/image16.jpeg"/><Relationship Id="rId5" Type="http://schemas.openxmlformats.org/officeDocument/2006/relationships/slideLayout" Target="../slideLayouts/slideLayout83.xml"/><Relationship Id="rId10" Type="http://schemas.openxmlformats.org/officeDocument/2006/relationships/theme" Target="../theme/theme16.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90.xml"/><Relationship Id="rId7" Type="http://schemas.openxmlformats.org/officeDocument/2006/relationships/image" Target="../media/image18.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slideLayout" Target="../slideLayouts/slideLayout93.xml"/><Relationship Id="rId7" Type="http://schemas.openxmlformats.org/officeDocument/2006/relationships/theme" Target="../theme/theme18.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 Id="rId9" Type="http://schemas.openxmlformats.org/officeDocument/2006/relationships/image" Target="../media/image26.png"/></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18.png"/><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image" Target="../media/image17.png"/><Relationship Id="rId5" Type="http://schemas.openxmlformats.org/officeDocument/2006/relationships/theme" Target="../theme/theme19.xml"/><Relationship Id="rId4" Type="http://schemas.openxmlformats.org/officeDocument/2006/relationships/slideLayout" Target="../slideLayouts/slideLayout10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03.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5" Type="http://schemas.openxmlformats.org/officeDocument/2006/relationships/image" Target="../media/image28.jpeg"/><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4" Type="http://schemas.openxmlformats.org/officeDocument/2006/relationships/theme" Target="../theme/theme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8.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9.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Layout" Target="../slideLayouts/slideLayout12.xml"/><Relationship Id="rId7"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6.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5.jpeg"/><Relationship Id="rId5" Type="http://schemas.openxmlformats.org/officeDocument/2006/relationships/theme" Target="../theme/theme7.xml"/><Relationship Id="rId4" Type="http://schemas.openxmlformats.org/officeDocument/2006/relationships/slideLayout" Target="../slideLayouts/slideLayout2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6.pn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5.jpeg"/><Relationship Id="rId5" Type="http://schemas.openxmlformats.org/officeDocument/2006/relationships/theme" Target="../theme/theme8.xml"/><Relationship Id="rId4" Type="http://schemas.openxmlformats.org/officeDocument/2006/relationships/slideLayout" Target="../slideLayouts/slideLayout2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9.xml"/><Relationship Id="rId1" Type="http://schemas.openxmlformats.org/officeDocument/2006/relationships/slideLayout" Target="../slideLayouts/slideLayout29.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descr="Cover_4.jpg"/>
          <p:cNvPicPr>
            <a:picLocks noChangeAspect="1"/>
          </p:cNvPicPr>
          <p:nvPr userDrawn="1"/>
        </p:nvPicPr>
        <p:blipFill>
          <a:blip r:embed="rId5" cstate="print">
            <a:clrChange>
              <a:clrFrom>
                <a:srgbClr val="FFFFFF"/>
              </a:clrFrom>
              <a:clrTo>
                <a:srgbClr val="FFFFFF">
                  <a:alpha val="0"/>
                </a:srgbClr>
              </a:clrTo>
            </a:clrChange>
          </a:blip>
          <a:stretch>
            <a:fillRect/>
          </a:stretch>
        </p:blipFill>
        <p:spPr>
          <a:xfrm>
            <a:off x="8237565" y="1000671"/>
            <a:ext cx="3575484" cy="3196800"/>
          </a:xfrm>
          <a:prstGeom prst="rect">
            <a:avLst/>
          </a:prstGeom>
        </p:spPr>
      </p:pic>
      <p:pic>
        <p:nvPicPr>
          <p:cNvPr id="13" name="Picture 94"/>
          <p:cNvPicPr>
            <a:picLocks noChangeAspect="1" noChangeArrowheads="1"/>
          </p:cNvPicPr>
          <p:nvPr userDrawn="1"/>
        </p:nvPicPr>
        <p:blipFill>
          <a:blip r:embed="rId6" cstate="print">
            <a:clrChange>
              <a:clrFrom>
                <a:srgbClr val="FFFFFF"/>
              </a:clrFrom>
              <a:clrTo>
                <a:srgbClr val="FFFFFF">
                  <a:alpha val="0"/>
                </a:srgbClr>
              </a:clrTo>
            </a:clrChange>
          </a:blip>
          <a:stretch>
            <a:fillRect/>
          </a:stretch>
        </p:blipFill>
        <p:spPr bwMode="auto">
          <a:xfrm>
            <a:off x="427766" y="1000126"/>
            <a:ext cx="8219375" cy="3197892"/>
          </a:xfrm>
          <a:prstGeom prst="rect">
            <a:avLst/>
          </a:prstGeom>
          <a:noFill/>
          <a:extLst>
            <a:ext uri="{909E8E84-426E-40DD-AFC4-6F175D3DCCD1}">
              <a14:hiddenFill xmlns:a14="http://schemas.microsoft.com/office/drawing/2010/main" xmlns="">
                <a:solidFill>
                  <a:srgbClr val="FFFFFF"/>
                </a:solidFill>
              </a14:hiddenFill>
            </a:ext>
          </a:extLst>
        </p:spPr>
      </p:pic>
      <p:sp>
        <p:nvSpPr>
          <p:cNvPr id="55305" name="Rectangle 8"/>
          <p:cNvSpPr>
            <a:spLocks noGrp="1" noChangeArrowheads="1"/>
          </p:cNvSpPr>
          <p:nvPr>
            <p:ph type="title"/>
          </p:nvPr>
        </p:nvSpPr>
        <p:spPr bwMode="auto">
          <a:xfrm>
            <a:off x="876301" y="4500001"/>
            <a:ext cx="9309100" cy="579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55306" name="Text Box 10"/>
          <p:cNvSpPr txBox="1">
            <a:spLocks noChangeArrowheads="1"/>
          </p:cNvSpPr>
          <p:nvPr userDrawn="1"/>
        </p:nvSpPr>
        <p:spPr bwMode="auto">
          <a:xfrm>
            <a:off x="-3846513" y="1330325"/>
            <a:ext cx="3702050" cy="177186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title</a:t>
            </a:r>
            <a:r>
              <a:rPr lang="en-US" altLang="zh-CN"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华文细黑" pitchFamily="2" charset="-122"/>
              </a:rPr>
              <a:t>:40-47pt  </a:t>
            </a:r>
          </a:p>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subtitle </a:t>
            </a:r>
            <a:r>
              <a:rPr lang="en-US" altLang="zh-CN" sz="1100" b="0" dirty="0" smtClean="0">
                <a:solidFill>
                  <a:srgbClr val="FFFFFF"/>
                </a:solidFill>
                <a:latin typeface="FrutigerNext LT Regular" pitchFamily="34" charset="0"/>
                <a:ea typeface="华文细黑" pitchFamily="2" charset="-122"/>
              </a:rPr>
              <a:t>:26-30pt</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Color::white</a:t>
            </a:r>
          </a:p>
          <a:p>
            <a:pPr algn="r">
              <a:lnSpc>
                <a:spcPct val="125000"/>
              </a:lnSpc>
              <a:buClrTx/>
              <a:buFontTx/>
              <a:buNone/>
            </a:pPr>
            <a:r>
              <a:rPr lang="zh-CN" altLang="en-US"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ＭＳ Ｐゴシック" pitchFamily="34" charset="-128"/>
              </a:rPr>
              <a:t>Corporate Font </a:t>
            </a:r>
            <a:r>
              <a:rPr lang="en-US" altLang="zh-CN" sz="1100" b="0" dirty="0" smtClean="0">
                <a:solidFill>
                  <a:srgbClr val="FFFFFF"/>
                </a:solidFill>
                <a:latin typeface="FrutigerNext LT Regular" pitchFamily="34" charset="0"/>
                <a:ea typeface="华文细黑" pitchFamily="2" charset="-122"/>
              </a:rPr>
              <a:t>:</a:t>
            </a:r>
          </a:p>
          <a:p>
            <a:pPr algn="r">
              <a:lnSpc>
                <a:spcPct val="125000"/>
              </a:lnSpc>
              <a:buClrTx/>
              <a:buFontTx/>
              <a:buNone/>
            </a:pPr>
            <a:r>
              <a:rPr lang="en-US" altLang="zh-CN" sz="1100" b="0" dirty="0" err="1" smtClean="0">
                <a:solidFill>
                  <a:srgbClr val="FFFFFF"/>
                </a:solidFill>
                <a:latin typeface="FrutigerNext LT Regular" pitchFamily="34" charset="0"/>
                <a:ea typeface="华文细黑" pitchFamily="2" charset="-122"/>
              </a:rPr>
              <a:t>FrutigerNext</a:t>
            </a:r>
            <a:r>
              <a:rPr lang="en-US" altLang="zh-CN" sz="1100" b="0" dirty="0" smtClean="0">
                <a:solidFill>
                  <a:srgbClr val="FFFFFF"/>
                </a:solidFill>
                <a:latin typeface="FrutigerNext LT Regular" pitchFamily="34" charset="0"/>
                <a:ea typeface="华文细黑" pitchFamily="2" charset="-122"/>
              </a:rPr>
              <a:t> LT Medium</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Font to be used by customers and </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partners </a:t>
            </a:r>
            <a:r>
              <a:rPr lang="en-US" altLang="zh-CN" sz="1100" b="0" dirty="0" smtClean="0">
                <a:solidFill>
                  <a:srgbClr val="FFFFFF"/>
                </a:solidFill>
                <a:latin typeface="FrutigerNext LT Regular" pitchFamily="34" charset="0"/>
                <a:ea typeface="华文细黑" pitchFamily="2" charset="-122"/>
              </a:rPr>
              <a:t>: </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p:ph type="dt" sz="quarter" idx="2"/>
          </p:nvPr>
        </p:nvSpPr>
        <p:spPr bwMode="auto">
          <a:xfrm>
            <a:off x="876300" y="479426"/>
            <a:ext cx="2158999" cy="20005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mn-lt"/>
                <a:ea typeface="+mn-ea"/>
              </a:defRPr>
            </a:lvl1pPr>
          </a:lstStyle>
          <a:p>
            <a:pPr>
              <a:buClrTx/>
              <a:buFontTx/>
              <a:buNone/>
              <a:defRPr/>
            </a:pPr>
            <a:endParaRPr lang="en-US" altLang="zh-CN" b="0">
              <a:solidFill>
                <a:srgbClr val="000000"/>
              </a:solidFill>
            </a:endParaRPr>
          </a:p>
        </p:txBody>
      </p:sp>
      <p:sp>
        <p:nvSpPr>
          <p:cNvPr id="152" name="Text Box 5"/>
          <p:cNvSpPr txBox="1">
            <a:spLocks noChangeArrowheads="1"/>
          </p:cNvSpPr>
          <p:nvPr userDrawn="1"/>
        </p:nvSpPr>
        <p:spPr bwMode="auto">
          <a:xfrm>
            <a:off x="876301" y="6230939"/>
            <a:ext cx="2747727" cy="20005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4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FrutigerNext LT Bold" pitchFamily="34" charset="0"/>
                <a:ea typeface="MS PGothic" pitchFamily="34" charset="-128"/>
              </a:rPr>
              <a:t>HUAWEI TECHNOLOGIES CO., LTD.</a:t>
            </a:r>
          </a:p>
        </p:txBody>
      </p:sp>
      <p:pic>
        <p:nvPicPr>
          <p:cNvPr id="55318" name="Picture 77" descr="Logo"/>
          <p:cNvPicPr>
            <a:picLocks noChangeAspect="1" noChangeArrowheads="1"/>
          </p:cNvPicPr>
          <p:nvPr userDrawn="1"/>
        </p:nvPicPr>
        <p:blipFill>
          <a:blip r:embed="rId7" cstate="screen">
            <a:extLst>
              <a:ext uri="{28A0092B-C50C-407E-A947-70E740481C1C}">
                <a14:useLocalDpi xmlns:a14="http://schemas.microsoft.com/office/drawing/2010/main" xmlns="" val="0"/>
              </a:ext>
            </a:extLst>
          </a:blip>
          <a:srcRect/>
          <a:stretch>
            <a:fillRect/>
          </a:stretch>
        </p:blipFill>
        <p:spPr bwMode="auto">
          <a:xfrm>
            <a:off x="10610850" y="5735408"/>
            <a:ext cx="706439" cy="704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7"/>
          <p:cNvSpPr txBox="1">
            <a:spLocks noChangeArrowheads="1"/>
          </p:cNvSpPr>
          <p:nvPr userDrawn="1"/>
        </p:nvSpPr>
        <p:spPr bwMode="auto">
          <a:xfrm>
            <a:off x="9867902" y="3831138"/>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1" dirty="0" smtClean="0">
                <a:solidFill>
                  <a:schemeClr val="bg1"/>
                </a:solidFill>
                <a:latin typeface="FrutigerNext LT Bold" pitchFamily="34" charset="0"/>
                <a:ea typeface="MS PGothic" pitchFamily="34" charset="-128"/>
              </a:rPr>
              <a:t>www.huawei.com</a:t>
            </a:r>
          </a:p>
        </p:txBody>
      </p:sp>
    </p:spTree>
    <p:extLst>
      <p:ext uri="{BB962C8B-B14F-4D97-AF65-F5344CB8AC3E}">
        <p14:creationId xmlns:p14="http://schemas.microsoft.com/office/powerpoint/2010/main" xmlns="" val="284579956"/>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71" r:id="rId3"/>
  </p:sldLayoutIdLst>
  <p:txStyles>
    <p:titleStyle>
      <a:lvl1pPr algn="l" rtl="0" fontAlgn="base">
        <a:spcBef>
          <a:spcPct val="0"/>
        </a:spcBef>
        <a:spcAft>
          <a:spcPct val="0"/>
        </a:spcAft>
        <a:defRPr sz="3200" b="1">
          <a:solidFill>
            <a:srgbClr val="333333"/>
          </a:solidFill>
          <a:latin typeface="+mj-lt"/>
          <a:ea typeface="黑体" pitchFamily="49" charset="-122"/>
          <a:cs typeface="+mj-cs"/>
        </a:defRPr>
      </a:lvl1pPr>
      <a:lvl2pPr algn="l" rtl="0" fontAlgn="base">
        <a:spcBef>
          <a:spcPct val="0"/>
        </a:spcBef>
        <a:spcAft>
          <a:spcPct val="0"/>
        </a:spcAft>
        <a:defRPr sz="3200" b="1">
          <a:solidFill>
            <a:schemeClr val="tx2"/>
          </a:solidFill>
          <a:latin typeface="FrutigerNext LT Medium" pitchFamily="34" charset="0"/>
          <a:ea typeface="宋体" charset="-122"/>
        </a:defRPr>
      </a:lvl2pPr>
      <a:lvl3pPr algn="l" rtl="0" fontAlgn="base">
        <a:spcBef>
          <a:spcPct val="0"/>
        </a:spcBef>
        <a:spcAft>
          <a:spcPct val="0"/>
        </a:spcAft>
        <a:defRPr sz="3200" b="1">
          <a:solidFill>
            <a:schemeClr val="tx2"/>
          </a:solidFill>
          <a:latin typeface="FrutigerNext LT Medium" pitchFamily="34" charset="0"/>
          <a:ea typeface="宋体" charset="-122"/>
        </a:defRPr>
      </a:lvl3pPr>
      <a:lvl4pPr algn="l" rtl="0" fontAlgn="base">
        <a:spcBef>
          <a:spcPct val="0"/>
        </a:spcBef>
        <a:spcAft>
          <a:spcPct val="0"/>
        </a:spcAft>
        <a:defRPr sz="3200" b="1">
          <a:solidFill>
            <a:schemeClr val="tx2"/>
          </a:solidFill>
          <a:latin typeface="FrutigerNext LT Medium" pitchFamily="34" charset="0"/>
          <a:ea typeface="宋体" charset="-122"/>
        </a:defRPr>
      </a:lvl4pPr>
      <a:lvl5pPr algn="l" rtl="0" fontAlgn="base">
        <a:spcBef>
          <a:spcPct val="0"/>
        </a:spcBef>
        <a:spcAft>
          <a:spcPct val="0"/>
        </a:spcAft>
        <a:defRPr sz="3200" b="1">
          <a:solidFill>
            <a:schemeClr val="tx2"/>
          </a:solidFill>
          <a:latin typeface="FrutigerNext LT Medium" pitchFamily="34" charset="0"/>
          <a:ea typeface="宋体" charset="-122"/>
        </a:defRPr>
      </a:lvl5pPr>
      <a:lvl6pPr marL="457136" algn="l" rtl="0" fontAlgn="base">
        <a:spcBef>
          <a:spcPct val="0"/>
        </a:spcBef>
        <a:spcAft>
          <a:spcPct val="0"/>
        </a:spcAft>
        <a:defRPr sz="3200" b="1">
          <a:solidFill>
            <a:schemeClr val="tx2"/>
          </a:solidFill>
          <a:latin typeface="FrutigerNext LT Medium" pitchFamily="34" charset="0"/>
          <a:ea typeface="宋体" charset="-122"/>
        </a:defRPr>
      </a:lvl6pPr>
      <a:lvl7pPr marL="914270" algn="l" rtl="0" fontAlgn="base">
        <a:spcBef>
          <a:spcPct val="0"/>
        </a:spcBef>
        <a:spcAft>
          <a:spcPct val="0"/>
        </a:spcAft>
        <a:defRPr sz="3200" b="1">
          <a:solidFill>
            <a:schemeClr val="tx2"/>
          </a:solidFill>
          <a:latin typeface="FrutigerNext LT Medium" pitchFamily="34" charset="0"/>
          <a:ea typeface="宋体" charset="-122"/>
        </a:defRPr>
      </a:lvl7pPr>
      <a:lvl8pPr marL="1371406" algn="l" rtl="0" fontAlgn="base">
        <a:spcBef>
          <a:spcPct val="0"/>
        </a:spcBef>
        <a:spcAft>
          <a:spcPct val="0"/>
        </a:spcAft>
        <a:defRPr sz="3200" b="1">
          <a:solidFill>
            <a:schemeClr val="tx2"/>
          </a:solidFill>
          <a:latin typeface="FrutigerNext LT Medium" pitchFamily="34" charset="0"/>
          <a:ea typeface="宋体" charset="-122"/>
        </a:defRPr>
      </a:lvl8pPr>
      <a:lvl9pPr marL="1828541" algn="l" rtl="0" fontAlgn="base">
        <a:spcBef>
          <a:spcPct val="0"/>
        </a:spcBef>
        <a:spcAft>
          <a:spcPct val="0"/>
        </a:spcAft>
        <a:defRPr sz="3200" b="1">
          <a:solidFill>
            <a:schemeClr val="tx2"/>
          </a:solidFill>
          <a:latin typeface="FrutigerNext LT Medium" pitchFamily="34" charset="0"/>
          <a:ea typeface="宋体" charset="-122"/>
        </a:defRPr>
      </a:lvl9pPr>
    </p:titleStyle>
    <p:bodyStyle>
      <a:lvl1pPr marL="342851" indent="-342851" algn="l" rtl="0" fontAlgn="base">
        <a:spcBef>
          <a:spcPct val="20000"/>
        </a:spcBef>
        <a:spcAft>
          <a:spcPct val="0"/>
        </a:spcAft>
        <a:buChar char="•"/>
        <a:defRPr sz="3200">
          <a:solidFill>
            <a:schemeClr val="tx1"/>
          </a:solidFill>
          <a:latin typeface="+mn-lt"/>
          <a:ea typeface="+mn-ea"/>
          <a:cs typeface="+mn-cs"/>
        </a:defRPr>
      </a:lvl1pPr>
      <a:lvl2pPr marL="742845" indent="-285709" algn="l" rtl="0" fontAlgn="base">
        <a:spcBef>
          <a:spcPct val="20000"/>
        </a:spcBef>
        <a:spcAft>
          <a:spcPct val="0"/>
        </a:spcAft>
        <a:buChar char="–"/>
        <a:defRPr sz="2800">
          <a:solidFill>
            <a:schemeClr val="tx1"/>
          </a:solidFill>
          <a:latin typeface="+mn-lt"/>
          <a:ea typeface="+mn-ea"/>
        </a:defRPr>
      </a:lvl2pPr>
      <a:lvl3pPr marL="1142838" indent="-228567" algn="l" rtl="0" fontAlgn="base">
        <a:spcBef>
          <a:spcPct val="20000"/>
        </a:spcBef>
        <a:spcAft>
          <a:spcPct val="0"/>
        </a:spcAft>
        <a:buChar char="•"/>
        <a:defRPr sz="2400">
          <a:solidFill>
            <a:schemeClr val="tx1"/>
          </a:solidFill>
          <a:latin typeface="+mn-lt"/>
          <a:ea typeface="+mn-ea"/>
        </a:defRPr>
      </a:lvl3pPr>
      <a:lvl4pPr marL="1599973" indent="-228567" algn="l" rtl="0" fontAlgn="base">
        <a:spcBef>
          <a:spcPct val="20000"/>
        </a:spcBef>
        <a:spcAft>
          <a:spcPct val="0"/>
        </a:spcAft>
        <a:buChar char="–"/>
        <a:defRPr sz="2000">
          <a:solidFill>
            <a:schemeClr val="tx1"/>
          </a:solidFill>
          <a:latin typeface="+mn-lt"/>
          <a:ea typeface="+mn-ea"/>
        </a:defRPr>
      </a:lvl4pPr>
      <a:lvl5pPr marL="2057109" indent="-228567" algn="l" rtl="0" fontAlgn="base">
        <a:spcBef>
          <a:spcPct val="20000"/>
        </a:spcBef>
        <a:spcAft>
          <a:spcPct val="0"/>
        </a:spcAft>
        <a:buChar char="»"/>
        <a:defRPr sz="20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0182226" y="6387309"/>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 Box 8"/>
          <p:cNvSpPr txBox="1">
            <a:spLocks noChangeArrowheads="1"/>
          </p:cNvSpPr>
          <p:nvPr/>
        </p:nvSpPr>
        <p:spPr bwMode="auto">
          <a:xfrm>
            <a:off x="876301" y="6478497"/>
            <a:ext cx="2558715" cy="1846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0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1"/>
            <a:ext cx="10442575" cy="871537"/>
          </a:xfrm>
          <a:prstGeom prst="rect">
            <a:avLst/>
          </a:prstGeom>
          <a:noFill/>
          <a:ln w="9525">
            <a:noFill/>
            <a:miter lim="800000"/>
            <a:headEnd/>
            <a:tailEnd/>
          </a:ln>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7" name="Rectangle 21"/>
          <p:cNvSpPr>
            <a:spLocks noChangeArrowheads="1"/>
          </p:cNvSpPr>
          <p:nvPr/>
        </p:nvSpPr>
        <p:spPr bwMode="auto">
          <a:xfrm>
            <a:off x="4501764" y="6492832"/>
            <a:ext cx="2710095" cy="143629"/>
          </a:xfrm>
          <a:prstGeom prst="rect">
            <a:avLst/>
          </a:prstGeom>
          <a:noFill/>
          <a:ln w="9525" algn="ctr">
            <a:noFill/>
            <a:miter lim="800000"/>
            <a:headEnd/>
            <a:tailEnd/>
          </a:ln>
          <a:effectLst/>
        </p:spPr>
        <p:txBody>
          <a:bodyPr wrap="none" lIns="80070" tIns="0" rIns="80070" bIns="0">
            <a:spAutoFit/>
          </a:bodyPr>
          <a:lstStyle/>
          <a:p>
            <a:pPr defTabSz="801575" eaLnBrk="0" hangingPunct="0">
              <a:buClrTx/>
              <a:buFontTx/>
              <a:buNone/>
              <a:defRPr/>
            </a:pPr>
            <a:r>
              <a:rPr lang="en-US" altLang="zh-CN" sz="900" b="0" dirty="0" smtClean="0">
                <a:solidFill>
                  <a:srgbClr val="000000"/>
                </a:solidFill>
                <a:latin typeface="FrutigerNext LT Regular" pitchFamily="34" charset="0"/>
                <a:ea typeface="宋体" charset="-122"/>
              </a:rPr>
              <a:t>Huawei proprietary. No spread without permission.</a:t>
            </a:r>
            <a:endParaRPr lang="en-US" altLang="zh-CN" sz="900" b="0" dirty="0">
              <a:solidFill>
                <a:srgbClr val="000000"/>
              </a:solidFill>
              <a:latin typeface="FrutigerNext LT Regular" pitchFamily="34" charset="0"/>
              <a:ea typeface="ＭＳ Ｐゴシック" pitchFamily="34" charset="-128"/>
            </a:endParaRPr>
          </a:p>
        </p:txBody>
      </p:sp>
      <p:sp>
        <p:nvSpPr>
          <p:cNvPr id="8199" name="Rectangle 68"/>
          <p:cNvSpPr>
            <a:spLocks noGrp="1" noChangeArrowheads="1"/>
          </p:cNvSpPr>
          <p:nvPr>
            <p:ph type="body" idx="1"/>
          </p:nvPr>
        </p:nvSpPr>
        <p:spPr bwMode="auto">
          <a:xfrm>
            <a:off x="876300" y="1628778"/>
            <a:ext cx="10442576" cy="4194175"/>
          </a:xfrm>
          <a:prstGeom prst="rect">
            <a:avLst/>
          </a:prstGeom>
          <a:noFill/>
          <a:ln w="9525">
            <a:noFill/>
            <a:miter lim="800000"/>
            <a:headEnd/>
            <a:tailEnd/>
          </a:ln>
        </p:spPr>
        <p:txBody>
          <a:bodyPr vert="horz" wrap="square" lIns="80130" tIns="40064" rIns="80130" bIns="40064"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2" name="Group 88"/>
          <p:cNvGrpSpPr>
            <a:grpSpLocks/>
          </p:cNvGrpSpPr>
          <p:nvPr/>
        </p:nvGrpSpPr>
        <p:grpSpPr bwMode="auto">
          <a:xfrm>
            <a:off x="12436539" y="3832226"/>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grpSp>
      <p:sp>
        <p:nvSpPr>
          <p:cNvPr id="6149" name="Rectangle 5"/>
          <p:cNvSpPr>
            <a:spLocks noChangeArrowheads="1"/>
          </p:cNvSpPr>
          <p:nvPr/>
        </p:nvSpPr>
        <p:spPr bwMode="auto">
          <a:xfrm>
            <a:off x="8483693" y="6478496"/>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34" charset="0"/>
                <a:ea typeface="ＭＳ Ｐゴシック" pitchFamily="34" charset="-128"/>
              </a:rPr>
              <a:t>Page </a:t>
            </a:r>
            <a:fld id="{D6D007F3-B8DC-498C-AC9F-D012DFD26BD4}"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7"/>
            <a:ext cx="3703015" cy="3904760"/>
          </a:xfrm>
          <a:prstGeom prst="rect">
            <a:avLst/>
          </a:prstGeom>
          <a:noFill/>
          <a:ln w="9525" algn="ctr">
            <a:noFill/>
            <a:miter lim="800000"/>
            <a:headEnd/>
            <a:tailEnd/>
          </a:ln>
          <a:effectLst/>
        </p:spPr>
        <p:txBody>
          <a:bodyPr lIns="78334" tIns="39166" rIns="78334" bIns="39166">
            <a:spAutoFit/>
          </a:bodyPr>
          <a:lstStyle/>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title :32-35pt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 R153 G0 B0</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text :20-22pt</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Bullets level 2-5:</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 18pt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Color:Black</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p:txBody>
      </p:sp>
      <p:sp>
        <p:nvSpPr>
          <p:cNvPr id="10324" name="Text Box 84"/>
          <p:cNvSpPr txBox="1">
            <a:spLocks noChangeArrowheads="1"/>
          </p:cNvSpPr>
          <p:nvPr/>
        </p:nvSpPr>
        <p:spPr bwMode="auto">
          <a:xfrm>
            <a:off x="12339146" y="57150"/>
            <a:ext cx="1727650" cy="1107984"/>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Top right  corner  for   field-mark, customer or partner logotypes. </a:t>
            </a:r>
          </a:p>
          <a:p>
            <a:pPr>
              <a:buClrTx/>
              <a:buFontTx/>
              <a:buNone/>
              <a:defRPr/>
            </a:pPr>
            <a:endParaRPr lang="en-US" altLang="zh-CN" sz="1100" b="0" dirty="0">
              <a:solidFill>
                <a:srgbClr val="FFFFFF"/>
              </a:solidFill>
              <a:latin typeface="FrutigerNext LT Regular" pitchFamily="34" charset="0"/>
              <a:ea typeface="宋体" charset="-122"/>
            </a:endParaRPr>
          </a:p>
          <a:p>
            <a:pPr>
              <a:buClrTx/>
              <a:buFontTx/>
              <a:buNone/>
              <a:defRPr/>
            </a:pPr>
            <a:r>
              <a:rPr lang="en-US" altLang="zh-CN" sz="1100" b="0" dirty="0">
                <a:solidFill>
                  <a:srgbClr val="FFFFFF"/>
                </a:solidFill>
                <a:latin typeface="FrutigerNext LT Regular" pitchFamily="34" charset="0"/>
                <a:ea typeface="宋体" charset="-122"/>
              </a:rPr>
              <a:t>----------------   </a:t>
            </a:r>
          </a:p>
          <a:p>
            <a:pPr>
              <a:buClrTx/>
              <a:buFontTx/>
              <a:buNone/>
              <a:defRPr/>
            </a:pPr>
            <a:endParaRPr lang="zh-CN" altLang="en-US" sz="1100" b="0" dirty="0">
              <a:solidFill>
                <a:srgbClr val="FFFFFF"/>
              </a:solidFill>
              <a:latin typeface="FrutigerNext LT Regular" pitchFamily="34" charset="0"/>
              <a:ea typeface="宋体" charset="-122"/>
            </a:endParaRPr>
          </a:p>
        </p:txBody>
      </p:sp>
      <p:sp>
        <p:nvSpPr>
          <p:cNvPr id="10325" name="Text Box 85"/>
          <p:cNvSpPr txBox="1">
            <a:spLocks noChangeArrowheads="1"/>
          </p:cNvSpPr>
          <p:nvPr/>
        </p:nvSpPr>
        <p:spPr bwMode="auto">
          <a:xfrm>
            <a:off x="12339146" y="1196975"/>
            <a:ext cx="1727650" cy="1785092"/>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The following nine groups of colors are an example of how our design colors can be used, please take note that you should only use one design color group per slide. </a:t>
            </a:r>
          </a:p>
          <a:p>
            <a:pPr>
              <a:buClrTx/>
              <a:buFontTx/>
              <a:buNone/>
              <a:defRPr/>
            </a:pPr>
            <a:r>
              <a:rPr lang="en-US" altLang="zh-CN" sz="1100" b="0" dirty="0">
                <a:solidFill>
                  <a:srgbClr val="FFFFFF"/>
                </a:solidFill>
                <a:latin typeface="FrutigerNext LT Regular" pitchFamily="34" charset="0"/>
                <a:ea typeface="宋体"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5" r:id="rId6"/>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54370" name="Picture 2" descr="内页元素3-1"/>
          <p:cNvPicPr>
            <a:picLocks noChangeAspect="1" noChangeArrowheads="1"/>
          </p:cNvPicPr>
          <p:nvPr/>
        </p:nvPicPr>
        <p:blipFill>
          <a:blip r:embed="rId17" cstate="print"/>
          <a:srcRect/>
          <a:stretch>
            <a:fillRect/>
          </a:stretch>
        </p:blipFill>
        <p:spPr bwMode="auto">
          <a:xfrm>
            <a:off x="0" y="2"/>
            <a:ext cx="12193588" cy="6492875"/>
          </a:xfrm>
          <a:prstGeom prst="rect">
            <a:avLst/>
          </a:prstGeom>
          <a:noFill/>
        </p:spPr>
      </p:pic>
      <p:sp>
        <p:nvSpPr>
          <p:cNvPr id="954371" name="Text Box 3"/>
          <p:cNvSpPr txBox="1">
            <a:spLocks noChangeArrowheads="1"/>
          </p:cNvSpPr>
          <p:nvPr/>
        </p:nvSpPr>
        <p:spPr bwMode="auto">
          <a:xfrm>
            <a:off x="869949" y="6467493"/>
            <a:ext cx="2214886" cy="263759"/>
          </a:xfrm>
          <a:prstGeom prst="rect">
            <a:avLst/>
          </a:prstGeom>
          <a:noFill/>
          <a:ln w="9525">
            <a:noFill/>
            <a:miter lim="800000"/>
            <a:headEnd/>
            <a:tailEnd/>
          </a:ln>
        </p:spPr>
        <p:txBody>
          <a:bodyPr wrap="none" lIns="78340" tIns="39169" rIns="78340" bIns="39169">
            <a:spAutoFit/>
          </a:bodyPr>
          <a:lstStyle/>
          <a:p>
            <a:pPr defTabSz="784022" eaLnBrk="0" hangingPunct="0">
              <a:buClrTx/>
              <a:buFontTx/>
              <a:buNone/>
            </a:pPr>
            <a:r>
              <a:rPr lang="en-US" altLang="zh-CN" sz="1200" b="0" dirty="0">
                <a:solidFill>
                  <a:srgbClr val="000000"/>
                </a:solidFill>
                <a:latin typeface="FrutigerNext LT Bold" charset="0"/>
                <a:ea typeface="ＭＳ Ｐゴシック" pitchFamily="34" charset="-128"/>
              </a:rPr>
              <a:t>HISILICON SEMICONDUCTOR</a:t>
            </a:r>
          </a:p>
        </p:txBody>
      </p:sp>
      <p:sp>
        <p:nvSpPr>
          <p:cNvPr id="954372" name="Rectangle 4"/>
          <p:cNvSpPr>
            <a:spLocks noGrp="1" noChangeArrowheads="1"/>
          </p:cNvSpPr>
          <p:nvPr>
            <p:ph type="dt" sz="half" idx="2"/>
          </p:nvPr>
        </p:nvSpPr>
        <p:spPr bwMode="auto">
          <a:xfrm>
            <a:off x="7910514"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022" eaLnBrk="0" hangingPunct="0">
              <a:lnSpc>
                <a:spcPct val="85000"/>
              </a:lnSpc>
              <a:spcBef>
                <a:spcPct val="0"/>
              </a:spcBef>
              <a:defRPr sz="900" b="0">
                <a:solidFill>
                  <a:schemeClr val="tx1"/>
                </a:solidFill>
                <a:latin typeface="+mn-lt"/>
                <a:ea typeface="ＭＳ Ｐゴシック" pitchFamily="34" charset="-128"/>
              </a:defRPr>
            </a:lvl1pPr>
          </a:lstStyle>
          <a:p>
            <a:pPr>
              <a:buClrTx/>
              <a:buFontTx/>
              <a:buNone/>
            </a:pPr>
            <a:endParaRPr lang="de-DE">
              <a:solidFill>
                <a:srgbClr val="000000"/>
              </a:solidFill>
            </a:endParaRPr>
          </a:p>
          <a:p>
            <a:pPr>
              <a:buClrTx/>
              <a:buFontTx/>
              <a:buNone/>
            </a:pPr>
            <a:r>
              <a:rPr lang="de-DE">
                <a:solidFill>
                  <a:srgbClr val="000000"/>
                </a:solidFill>
              </a:rPr>
              <a:t>Page </a:t>
            </a:r>
            <a:fld id="{A55F9A2B-B056-47F0-885E-288361FB8E19}" type="slidenum">
              <a:rPr lang="de-DE">
                <a:solidFill>
                  <a:srgbClr val="000000"/>
                </a:solidFill>
              </a:rPr>
              <a:pPr>
                <a:buClrTx/>
                <a:buFontTx/>
                <a:buNone/>
              </a:pPr>
              <a:t>‹#›</a:t>
            </a:fld>
            <a:endParaRPr lang="en-GB">
              <a:solidFill>
                <a:srgbClr val="000000"/>
              </a:solidFill>
            </a:endParaRPr>
          </a:p>
        </p:txBody>
      </p:sp>
      <p:grpSp>
        <p:nvGrpSpPr>
          <p:cNvPr id="2" name="Group 5"/>
          <p:cNvGrpSpPr>
            <a:grpSpLocks/>
          </p:cNvGrpSpPr>
          <p:nvPr/>
        </p:nvGrpSpPr>
        <p:grpSpPr bwMode="auto">
          <a:xfrm>
            <a:off x="1" y="6216651"/>
            <a:ext cx="12195175" cy="635000"/>
            <a:chOff x="0" y="3920"/>
            <a:chExt cx="7682" cy="400"/>
          </a:xfrm>
        </p:grpSpPr>
        <p:pic>
          <p:nvPicPr>
            <p:cNvPr id="954374" name="Picture 6" descr="图片1"/>
            <p:cNvPicPr>
              <a:picLocks noChangeAspect="1" noChangeArrowheads="1"/>
            </p:cNvPicPr>
            <p:nvPr userDrawn="1"/>
          </p:nvPicPr>
          <p:blipFill>
            <a:blip r:embed="rId18"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8"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8" cstate="print"/>
            <a:srcRect/>
            <a:stretch>
              <a:fillRect/>
            </a:stretch>
          </p:blipFill>
          <p:spPr bwMode="auto">
            <a:xfrm rot="10800000">
              <a:off x="6619" y="3920"/>
              <a:ext cx="1063" cy="400"/>
            </a:xfrm>
            <a:prstGeom prst="rect">
              <a:avLst/>
            </a:prstGeom>
            <a:noFill/>
          </p:spPr>
        </p:pic>
      </p:grpSp>
      <p:sp>
        <p:nvSpPr>
          <p:cNvPr id="954377" name="Text Box 9"/>
          <p:cNvSpPr txBox="1">
            <a:spLocks noChangeArrowheads="1"/>
          </p:cNvSpPr>
          <p:nvPr/>
        </p:nvSpPr>
        <p:spPr bwMode="auto">
          <a:xfrm>
            <a:off x="869951" y="6457966"/>
            <a:ext cx="2784932" cy="263791"/>
          </a:xfrm>
          <a:prstGeom prst="rect">
            <a:avLst/>
          </a:prstGeom>
          <a:noFill/>
          <a:ln w="9525">
            <a:noFill/>
            <a:miter lim="800000"/>
            <a:headEnd/>
            <a:tailEnd/>
          </a:ln>
        </p:spPr>
        <p:txBody>
          <a:bodyPr wrap="none" lIns="78340" tIns="39169" rIns="78340" bIns="39169">
            <a:spAutoFit/>
          </a:bodyPr>
          <a:lstStyle/>
          <a:p>
            <a:pPr defTabSz="784022" eaLnBrk="0" hangingPunct="0">
              <a:buClrTx/>
              <a:buFontTx/>
              <a:buNone/>
            </a:pPr>
            <a:r>
              <a:rPr lang="en-US" altLang="zh-CN" sz="1200" dirty="0">
                <a:solidFill>
                  <a:srgbClr val="000000"/>
                </a:solidFill>
                <a:latin typeface="Arial" pitchFamily="34" charset="0"/>
                <a:ea typeface="ＭＳ Ｐゴシック" pitchFamily="34" charset="-128"/>
              </a:rPr>
              <a:t>HUAWEI TECHNOLOGIES CO., LTD.</a:t>
            </a:r>
          </a:p>
        </p:txBody>
      </p:sp>
      <p:sp>
        <p:nvSpPr>
          <p:cNvPr id="954378" name="Rectangle 10"/>
          <p:cNvSpPr>
            <a:spLocks noChangeArrowheads="1"/>
          </p:cNvSpPr>
          <p:nvPr/>
        </p:nvSpPr>
        <p:spPr bwMode="auto">
          <a:xfrm>
            <a:off x="7910514" y="6396053"/>
            <a:ext cx="1409700" cy="1101725"/>
          </a:xfrm>
          <a:prstGeom prst="rect">
            <a:avLst/>
          </a:prstGeom>
          <a:noFill/>
          <a:ln w="9525">
            <a:noFill/>
            <a:miter lim="800000"/>
            <a:headEnd/>
            <a:tailEnd/>
          </a:ln>
          <a:effectLst/>
        </p:spPr>
        <p:txBody>
          <a:bodyPr lIns="0" tIns="0" rIns="0" bIns="0"/>
          <a:lstStyle/>
          <a:p>
            <a:pPr defTabSz="784022" eaLnBrk="0" hangingPunct="0">
              <a:lnSpc>
                <a:spcPct val="85000"/>
              </a:lnSpc>
              <a:buClrTx/>
              <a:buFontTx/>
              <a:buNone/>
            </a:pPr>
            <a:endParaRPr lang="de-DE" sz="900" b="0" dirty="0">
              <a:solidFill>
                <a:srgbClr val="000000"/>
              </a:solidFill>
              <a:latin typeface="Arial" pitchFamily="34" charset="0"/>
              <a:ea typeface="ＭＳ Ｐゴシック" pitchFamily="34" charset="-128"/>
            </a:endParaRPr>
          </a:p>
          <a:p>
            <a:pPr defTabSz="784022" eaLnBrk="0" hangingPunct="0">
              <a:lnSpc>
                <a:spcPct val="85000"/>
              </a:lnSpc>
              <a:buClrTx/>
              <a:buFontTx/>
              <a:buNone/>
            </a:pPr>
            <a:r>
              <a:rPr lang="de-DE" sz="900" b="0" dirty="0">
                <a:solidFill>
                  <a:srgbClr val="000000"/>
                </a:solidFill>
                <a:latin typeface="Arial" pitchFamily="34" charset="0"/>
                <a:ea typeface="ＭＳ Ｐゴシック" pitchFamily="34" charset="-128"/>
              </a:rPr>
              <a:t>Page </a:t>
            </a:r>
            <a:fld id="{1427FFD0-F421-4D08-94D7-DEDBA70D4016}" type="slidenum">
              <a:rPr lang="de-DE" sz="900" b="0">
                <a:solidFill>
                  <a:srgbClr val="000000"/>
                </a:solidFill>
                <a:latin typeface="Arial" pitchFamily="34" charset="0"/>
                <a:ea typeface="ＭＳ Ｐゴシック" pitchFamily="34" charset="-128"/>
              </a:rPr>
              <a:pPr defTabSz="784022" eaLnBrk="0" hangingPunct="0">
                <a:lnSpc>
                  <a:spcPct val="85000"/>
                </a:lnSpc>
                <a:buClrTx/>
                <a:buFontTx/>
                <a:buNone/>
              </a:pPr>
              <a:t>‹#›</a:t>
            </a:fld>
            <a:endParaRPr lang="en-GB" sz="900" b="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19" cstate="print"/>
          <a:srcRect/>
          <a:stretch>
            <a:fillRect/>
          </a:stretch>
        </p:blipFill>
        <p:spPr bwMode="auto">
          <a:xfrm>
            <a:off x="10182226" y="6386531"/>
            <a:ext cx="1295400" cy="307975"/>
          </a:xfrm>
          <a:prstGeom prst="rect">
            <a:avLst/>
          </a:prstGeom>
          <a:noFill/>
        </p:spPr>
      </p:pic>
      <p:sp>
        <p:nvSpPr>
          <p:cNvPr id="954380" name="Rectangle 12"/>
          <p:cNvSpPr>
            <a:spLocks noGrp="1" noChangeArrowheads="1"/>
          </p:cNvSpPr>
          <p:nvPr>
            <p:ph type="title"/>
          </p:nvPr>
        </p:nvSpPr>
        <p:spPr bwMode="auto">
          <a:xfrm>
            <a:off x="781052" y="274639"/>
            <a:ext cx="10975974" cy="1143000"/>
          </a:xfrm>
          <a:prstGeom prst="rect">
            <a:avLst/>
          </a:prstGeom>
          <a:noFill/>
          <a:ln w="9525" algn="ctr">
            <a:noFill/>
            <a:miter lim="800000"/>
            <a:headEnd/>
            <a:tailEnd/>
          </a:ln>
          <a:effectLst/>
        </p:spPr>
        <p:txBody>
          <a:bodyPr vert="horz" wrap="square" lIns="91417" tIns="45707" rIns="91417" bIns="45707" numCol="1" anchor="ctr" anchorCtr="0" compatLnSpc="1">
            <a:prstTxWarp prst="textNoShape">
              <a:avLst/>
            </a:prstTxWarp>
          </a:bodyPr>
          <a:lstStyle/>
          <a:p>
            <a:pPr lvl="0"/>
            <a:r>
              <a:rPr lang="zh-CN" altLang="en-US" smtClean="0"/>
              <a:t>单击此处编辑母版标题样式</a:t>
            </a:r>
          </a:p>
        </p:txBody>
      </p:sp>
      <p:sp>
        <p:nvSpPr>
          <p:cNvPr id="954381" name="Rectangle 13"/>
          <p:cNvSpPr>
            <a:spLocks noGrp="1" noChangeArrowheads="1"/>
          </p:cNvSpPr>
          <p:nvPr>
            <p:ph type="body" idx="1"/>
          </p:nvPr>
        </p:nvSpPr>
        <p:spPr bwMode="auto">
          <a:xfrm>
            <a:off x="781052" y="1600205"/>
            <a:ext cx="10975974" cy="4525963"/>
          </a:xfrm>
          <a:prstGeom prst="rect">
            <a:avLst/>
          </a:prstGeom>
          <a:noFill/>
          <a:ln w="9525" algn="ctr">
            <a:noFill/>
            <a:miter lim="800000"/>
            <a:headEnd/>
            <a:tailEnd/>
          </a:ln>
          <a:effectLst/>
        </p:spPr>
        <p:txBody>
          <a:bodyPr vert="horz" wrap="square" lIns="91417" tIns="45707" rIns="91417" bIns="4570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82" name="Rectangle 14"/>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英文标题</a:t>
            </a:r>
            <a:r>
              <a:rPr lang="en-US" altLang="zh-CN" sz="1200" b="0" dirty="0">
                <a:solidFill>
                  <a:srgbClr val="F8F8F8"/>
                </a:solidFill>
                <a:latin typeface="Arial" pitchFamily="34" charset="0"/>
              </a:rPr>
              <a:t>:32-35pt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1" indent="-3428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1" indent="-342811"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中文标题</a:t>
            </a:r>
            <a:r>
              <a:rPr lang="en-US" altLang="zh-CN" sz="1200" b="0" dirty="0">
                <a:solidFill>
                  <a:srgbClr val="F8F8F8"/>
                </a:solidFill>
                <a:latin typeface="Arial" pitchFamily="34" charset="0"/>
              </a:rPr>
              <a:t>:30-32pt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黑体</a:t>
            </a: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英文正文</a:t>
            </a:r>
            <a:r>
              <a:rPr lang="en-US" altLang="zh-CN" sz="1200" b="0" dirty="0">
                <a:solidFill>
                  <a:srgbClr val="F8F8F8"/>
                </a:solidFill>
                <a:latin typeface="Arial" pitchFamily="34" charset="0"/>
              </a:rPr>
              <a:t>:20-22pt</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子目录 </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 :18pt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1" indent="-3428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1" indent="-342811"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中文正文</a:t>
            </a:r>
            <a:r>
              <a:rPr lang="en-US" altLang="zh-CN" sz="1200" b="0" dirty="0">
                <a:solidFill>
                  <a:srgbClr val="F8F8F8"/>
                </a:solidFill>
                <a:latin typeface="Arial" pitchFamily="34" charset="0"/>
              </a:rPr>
              <a:t>:18-20pt</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子目录</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):18pt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细黑体 </a:t>
            </a:r>
            <a:endParaRPr lang="zh-CN" altLang="en-US" sz="1200" b="0" dirty="0">
              <a:solidFill>
                <a:srgbClr val="080808"/>
              </a:solidFill>
              <a:latin typeface="Arial" pitchFamily="34" charset="0"/>
            </a:endParaRPr>
          </a:p>
        </p:txBody>
      </p:sp>
      <p:sp>
        <p:nvSpPr>
          <p:cNvPr id="954383" name="Rectangle 15"/>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88" y="5278439"/>
            <a:ext cx="989013" cy="184151"/>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4" name="Group 21"/>
          <p:cNvGrpSpPr>
            <a:grpSpLocks/>
          </p:cNvGrpSpPr>
          <p:nvPr/>
        </p:nvGrpSpPr>
        <p:grpSpPr bwMode="auto">
          <a:xfrm>
            <a:off x="12472988" y="6203968"/>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5" name="Group 26"/>
          <p:cNvGrpSpPr>
            <a:grpSpLocks/>
          </p:cNvGrpSpPr>
          <p:nvPr/>
        </p:nvGrpSpPr>
        <p:grpSpPr bwMode="auto">
          <a:xfrm>
            <a:off x="12472988" y="6450013"/>
            <a:ext cx="989013" cy="182563"/>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6" name="Group 31"/>
          <p:cNvGrpSpPr>
            <a:grpSpLocks/>
          </p:cNvGrpSpPr>
          <p:nvPr/>
        </p:nvGrpSpPr>
        <p:grpSpPr bwMode="auto">
          <a:xfrm>
            <a:off x="12472988" y="5527693"/>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7" name="Group 36"/>
          <p:cNvGrpSpPr>
            <a:grpSpLocks/>
          </p:cNvGrpSpPr>
          <p:nvPr/>
        </p:nvGrpSpPr>
        <p:grpSpPr bwMode="auto">
          <a:xfrm>
            <a:off x="12472988" y="5957888"/>
            <a:ext cx="989013" cy="182563"/>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8" name="Group 41"/>
          <p:cNvGrpSpPr>
            <a:grpSpLocks/>
          </p:cNvGrpSpPr>
          <p:nvPr/>
        </p:nvGrpSpPr>
        <p:grpSpPr bwMode="auto">
          <a:xfrm>
            <a:off x="12472988" y="6697661"/>
            <a:ext cx="989013" cy="182563"/>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9" name="Group 46"/>
          <p:cNvGrpSpPr>
            <a:grpSpLocks/>
          </p:cNvGrpSpPr>
          <p:nvPr/>
        </p:nvGrpSpPr>
        <p:grpSpPr bwMode="auto">
          <a:xfrm>
            <a:off x="12472988" y="5032375"/>
            <a:ext cx="989013" cy="184151"/>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0" name="Group 51"/>
          <p:cNvGrpSpPr>
            <a:grpSpLocks/>
          </p:cNvGrpSpPr>
          <p:nvPr/>
        </p:nvGrpSpPr>
        <p:grpSpPr bwMode="auto">
          <a:xfrm>
            <a:off x="12472988" y="4600593"/>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1" name="Group 56"/>
          <p:cNvGrpSpPr>
            <a:grpSpLocks/>
          </p:cNvGrpSpPr>
          <p:nvPr/>
        </p:nvGrpSpPr>
        <p:grpSpPr bwMode="auto">
          <a:xfrm>
            <a:off x="12472988" y="4354513"/>
            <a:ext cx="989013" cy="184151"/>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954430" name="Rectangle 62"/>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081"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16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243"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325"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11" indent="-34281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757" indent="-28567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703" indent="-228541"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784" indent="-228541" algn="l" rtl="0" eaLnBrk="1" fontAlgn="base" hangingPunct="1">
        <a:spcBef>
          <a:spcPct val="20000"/>
        </a:spcBef>
        <a:spcAft>
          <a:spcPct val="0"/>
        </a:spcAft>
        <a:buChar char="–"/>
        <a:defRPr sz="1600">
          <a:solidFill>
            <a:schemeClr val="tx1"/>
          </a:solidFill>
          <a:latin typeface="+mn-lt"/>
          <a:ea typeface="+mn-ea"/>
        </a:defRPr>
      </a:lvl4pPr>
      <a:lvl5pPr marL="2056865"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3946"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027"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110"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191"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162" rtl="0" eaLnBrk="1" latinLnBrk="0" hangingPunct="1">
        <a:defRPr sz="1700" kern="1200">
          <a:solidFill>
            <a:schemeClr val="tx1"/>
          </a:solidFill>
          <a:latin typeface="+mn-lt"/>
          <a:ea typeface="+mn-ea"/>
          <a:cs typeface="+mn-cs"/>
        </a:defRPr>
      </a:lvl1pPr>
      <a:lvl2pPr marL="457081" algn="l" defTabSz="914162" rtl="0" eaLnBrk="1" latinLnBrk="0" hangingPunct="1">
        <a:defRPr sz="1700" kern="1200">
          <a:solidFill>
            <a:schemeClr val="tx1"/>
          </a:solidFill>
          <a:latin typeface="+mn-lt"/>
          <a:ea typeface="+mn-ea"/>
          <a:cs typeface="+mn-cs"/>
        </a:defRPr>
      </a:lvl2pPr>
      <a:lvl3pPr marL="914162" algn="l" defTabSz="914162" rtl="0" eaLnBrk="1" latinLnBrk="0" hangingPunct="1">
        <a:defRPr sz="1700" kern="1200">
          <a:solidFill>
            <a:schemeClr val="tx1"/>
          </a:solidFill>
          <a:latin typeface="+mn-lt"/>
          <a:ea typeface="+mn-ea"/>
          <a:cs typeface="+mn-cs"/>
        </a:defRPr>
      </a:lvl3pPr>
      <a:lvl4pPr marL="1371243" algn="l" defTabSz="914162" rtl="0" eaLnBrk="1" latinLnBrk="0" hangingPunct="1">
        <a:defRPr sz="1700" kern="1200">
          <a:solidFill>
            <a:schemeClr val="tx1"/>
          </a:solidFill>
          <a:latin typeface="+mn-lt"/>
          <a:ea typeface="+mn-ea"/>
          <a:cs typeface="+mn-cs"/>
        </a:defRPr>
      </a:lvl4pPr>
      <a:lvl5pPr marL="1828325" algn="l" defTabSz="914162" rtl="0" eaLnBrk="1" latinLnBrk="0" hangingPunct="1">
        <a:defRPr sz="1700" kern="1200">
          <a:solidFill>
            <a:schemeClr val="tx1"/>
          </a:solidFill>
          <a:latin typeface="+mn-lt"/>
          <a:ea typeface="+mn-ea"/>
          <a:cs typeface="+mn-cs"/>
        </a:defRPr>
      </a:lvl5pPr>
      <a:lvl6pPr marL="2285406" algn="l" defTabSz="914162" rtl="0" eaLnBrk="1" latinLnBrk="0" hangingPunct="1">
        <a:defRPr sz="1700" kern="1200">
          <a:solidFill>
            <a:schemeClr val="tx1"/>
          </a:solidFill>
          <a:latin typeface="+mn-lt"/>
          <a:ea typeface="+mn-ea"/>
          <a:cs typeface="+mn-cs"/>
        </a:defRPr>
      </a:lvl6pPr>
      <a:lvl7pPr marL="2742487" algn="l" defTabSz="914162" rtl="0" eaLnBrk="1" latinLnBrk="0" hangingPunct="1">
        <a:defRPr sz="1700" kern="1200">
          <a:solidFill>
            <a:schemeClr val="tx1"/>
          </a:solidFill>
          <a:latin typeface="+mn-lt"/>
          <a:ea typeface="+mn-ea"/>
          <a:cs typeface="+mn-cs"/>
        </a:defRPr>
      </a:lvl7pPr>
      <a:lvl8pPr marL="3199568" algn="l" defTabSz="914162" rtl="0" eaLnBrk="1" latinLnBrk="0" hangingPunct="1">
        <a:defRPr sz="1700" kern="1200">
          <a:solidFill>
            <a:schemeClr val="tx1"/>
          </a:solidFill>
          <a:latin typeface="+mn-lt"/>
          <a:ea typeface="+mn-ea"/>
          <a:cs typeface="+mn-cs"/>
        </a:defRPr>
      </a:lvl8pPr>
      <a:lvl9pPr marL="3656649" algn="l" defTabSz="914162" rtl="0" eaLnBrk="1" latinLnBrk="0" hangingPunct="1">
        <a:defRPr sz="1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0182226" y="6387309"/>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 Box 8"/>
          <p:cNvSpPr txBox="1">
            <a:spLocks noChangeArrowheads="1"/>
          </p:cNvSpPr>
          <p:nvPr/>
        </p:nvSpPr>
        <p:spPr bwMode="auto">
          <a:xfrm>
            <a:off x="876301" y="6478497"/>
            <a:ext cx="2558715" cy="1846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0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1"/>
            <a:ext cx="10442575" cy="871537"/>
          </a:xfrm>
          <a:prstGeom prst="rect">
            <a:avLst/>
          </a:prstGeom>
          <a:noFill/>
          <a:ln w="9525">
            <a:noFill/>
            <a:miter lim="800000"/>
            <a:headEnd/>
            <a:tailEnd/>
          </a:ln>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7" name="Rectangle 21"/>
          <p:cNvSpPr>
            <a:spLocks noChangeArrowheads="1"/>
          </p:cNvSpPr>
          <p:nvPr/>
        </p:nvSpPr>
        <p:spPr bwMode="auto">
          <a:xfrm>
            <a:off x="4501764" y="6492832"/>
            <a:ext cx="2710095" cy="143629"/>
          </a:xfrm>
          <a:prstGeom prst="rect">
            <a:avLst/>
          </a:prstGeom>
          <a:noFill/>
          <a:ln w="9525" algn="ctr">
            <a:noFill/>
            <a:miter lim="800000"/>
            <a:headEnd/>
            <a:tailEnd/>
          </a:ln>
          <a:effectLst/>
        </p:spPr>
        <p:txBody>
          <a:bodyPr wrap="none" lIns="80070" tIns="0" rIns="80070" bIns="0">
            <a:spAutoFit/>
          </a:bodyPr>
          <a:lstStyle/>
          <a:p>
            <a:pPr defTabSz="801575" eaLnBrk="0" hangingPunct="0">
              <a:buClrTx/>
              <a:buFontTx/>
              <a:buNone/>
              <a:defRPr/>
            </a:pPr>
            <a:r>
              <a:rPr lang="en-US" altLang="zh-CN" sz="900" b="0" dirty="0" smtClean="0">
                <a:solidFill>
                  <a:srgbClr val="000000"/>
                </a:solidFill>
                <a:latin typeface="FrutigerNext LT Regular" pitchFamily="34" charset="0"/>
                <a:ea typeface="宋体" charset="-122"/>
              </a:rPr>
              <a:t>Huawei proprietary. No spread without permission.</a:t>
            </a:r>
            <a:endParaRPr lang="en-US" altLang="zh-CN" sz="900" b="0" dirty="0">
              <a:solidFill>
                <a:srgbClr val="000000"/>
              </a:solidFill>
              <a:latin typeface="FrutigerNext LT Regular" pitchFamily="34" charset="0"/>
              <a:ea typeface="ＭＳ Ｐゴシック" pitchFamily="34" charset="-128"/>
            </a:endParaRPr>
          </a:p>
        </p:txBody>
      </p:sp>
      <p:sp>
        <p:nvSpPr>
          <p:cNvPr id="8199" name="Rectangle 68"/>
          <p:cNvSpPr>
            <a:spLocks noGrp="1" noChangeArrowheads="1"/>
          </p:cNvSpPr>
          <p:nvPr>
            <p:ph type="body" idx="1"/>
          </p:nvPr>
        </p:nvSpPr>
        <p:spPr bwMode="auto">
          <a:xfrm>
            <a:off x="876300" y="1628778"/>
            <a:ext cx="10442576" cy="4194175"/>
          </a:xfrm>
          <a:prstGeom prst="rect">
            <a:avLst/>
          </a:prstGeom>
          <a:noFill/>
          <a:ln w="9525">
            <a:noFill/>
            <a:miter lim="800000"/>
            <a:headEnd/>
            <a:tailEnd/>
          </a:ln>
        </p:spPr>
        <p:txBody>
          <a:bodyPr vert="horz" wrap="square" lIns="80130" tIns="40064" rIns="80130" bIns="40064"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2" name="Group 88"/>
          <p:cNvGrpSpPr>
            <a:grpSpLocks/>
          </p:cNvGrpSpPr>
          <p:nvPr/>
        </p:nvGrpSpPr>
        <p:grpSpPr bwMode="auto">
          <a:xfrm>
            <a:off x="12436539" y="3832226"/>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grpSp>
      <p:sp>
        <p:nvSpPr>
          <p:cNvPr id="6149" name="Rectangle 5"/>
          <p:cNvSpPr>
            <a:spLocks noChangeArrowheads="1"/>
          </p:cNvSpPr>
          <p:nvPr/>
        </p:nvSpPr>
        <p:spPr bwMode="auto">
          <a:xfrm>
            <a:off x="8483693" y="6478496"/>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34" charset="0"/>
                <a:ea typeface="ＭＳ Ｐゴシック" pitchFamily="34" charset="-128"/>
              </a:rPr>
              <a:t>Page </a:t>
            </a:r>
            <a:fld id="{D6D007F3-B8DC-498C-AC9F-D012DFD26BD4}"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7"/>
            <a:ext cx="3703015" cy="3904760"/>
          </a:xfrm>
          <a:prstGeom prst="rect">
            <a:avLst/>
          </a:prstGeom>
          <a:noFill/>
          <a:ln w="9525" algn="ctr">
            <a:noFill/>
            <a:miter lim="800000"/>
            <a:headEnd/>
            <a:tailEnd/>
          </a:ln>
          <a:effectLst/>
        </p:spPr>
        <p:txBody>
          <a:bodyPr lIns="78334" tIns="39166" rIns="78334" bIns="39166">
            <a:spAutoFit/>
          </a:bodyPr>
          <a:lstStyle/>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title :32-35pt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 R153 G0 B0</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text :20-22pt</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Bullets level 2-5:</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 18pt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Color:Black</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p:txBody>
      </p:sp>
      <p:sp>
        <p:nvSpPr>
          <p:cNvPr id="10324" name="Text Box 84"/>
          <p:cNvSpPr txBox="1">
            <a:spLocks noChangeArrowheads="1"/>
          </p:cNvSpPr>
          <p:nvPr/>
        </p:nvSpPr>
        <p:spPr bwMode="auto">
          <a:xfrm>
            <a:off x="12339146" y="57150"/>
            <a:ext cx="1727650" cy="1107984"/>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Top right  corner  for   field-mark, customer or partner logotypes. </a:t>
            </a:r>
          </a:p>
          <a:p>
            <a:pPr>
              <a:buClrTx/>
              <a:buFontTx/>
              <a:buNone/>
              <a:defRPr/>
            </a:pPr>
            <a:endParaRPr lang="en-US" altLang="zh-CN" sz="1100" b="0" dirty="0">
              <a:solidFill>
                <a:srgbClr val="FFFFFF"/>
              </a:solidFill>
              <a:latin typeface="FrutigerNext LT Regular" pitchFamily="34" charset="0"/>
              <a:ea typeface="宋体" charset="-122"/>
            </a:endParaRPr>
          </a:p>
          <a:p>
            <a:pPr>
              <a:buClrTx/>
              <a:buFontTx/>
              <a:buNone/>
              <a:defRPr/>
            </a:pPr>
            <a:r>
              <a:rPr lang="en-US" altLang="zh-CN" sz="1100" b="0" dirty="0">
                <a:solidFill>
                  <a:srgbClr val="FFFFFF"/>
                </a:solidFill>
                <a:latin typeface="FrutigerNext LT Regular" pitchFamily="34" charset="0"/>
                <a:ea typeface="宋体" charset="-122"/>
              </a:rPr>
              <a:t>----------------   </a:t>
            </a:r>
          </a:p>
          <a:p>
            <a:pPr>
              <a:buClrTx/>
              <a:buFontTx/>
              <a:buNone/>
              <a:defRPr/>
            </a:pPr>
            <a:endParaRPr lang="zh-CN" altLang="en-US" sz="1100" b="0" dirty="0">
              <a:solidFill>
                <a:srgbClr val="FFFFFF"/>
              </a:solidFill>
              <a:latin typeface="FrutigerNext LT Regular" pitchFamily="34" charset="0"/>
              <a:ea typeface="宋体" charset="-122"/>
            </a:endParaRPr>
          </a:p>
        </p:txBody>
      </p:sp>
      <p:sp>
        <p:nvSpPr>
          <p:cNvPr id="10325" name="Text Box 85"/>
          <p:cNvSpPr txBox="1">
            <a:spLocks noChangeArrowheads="1"/>
          </p:cNvSpPr>
          <p:nvPr/>
        </p:nvSpPr>
        <p:spPr bwMode="auto">
          <a:xfrm>
            <a:off x="12339146" y="1196975"/>
            <a:ext cx="1727650" cy="1785092"/>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The following nine groups of colors are an example of how our design colors can be used, please take note that you should only use one design color group per slide. </a:t>
            </a:r>
          </a:p>
          <a:p>
            <a:pPr>
              <a:buClrTx/>
              <a:buFontTx/>
              <a:buNone/>
              <a:defRPr/>
            </a:pPr>
            <a:r>
              <a:rPr lang="en-US" altLang="zh-CN" sz="1100" b="0" dirty="0">
                <a:solidFill>
                  <a:srgbClr val="FFFFFF"/>
                </a:solidFill>
                <a:latin typeface="FrutigerNext LT Regular" pitchFamily="34" charset="0"/>
                <a:ea typeface="宋体"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0" cstate="screen">
            <a:extLst>
              <a:ext uri="{28A0092B-C50C-407E-A947-70E740481C1C}">
                <a14:useLocalDpi xmlns="" xmlns:a14="http://schemas.microsoft.com/office/drawing/2010/main" val="0"/>
              </a:ext>
            </a:extLst>
          </a:blip>
          <a:stretch>
            <a:fillRect/>
          </a:stretch>
        </p:blipFill>
        <p:spPr>
          <a:xfrm>
            <a:off x="3202850" y="481689"/>
            <a:ext cx="8992336" cy="5707975"/>
          </a:xfrm>
          <a:prstGeom prst="rect">
            <a:avLst/>
          </a:prstGeom>
        </p:spPr>
      </p:pic>
      <p:grpSp>
        <p:nvGrpSpPr>
          <p:cNvPr id="2" name="Group 81"/>
          <p:cNvGrpSpPr>
            <a:grpSpLocks/>
          </p:cNvGrpSpPr>
          <p:nvPr/>
        </p:nvGrpSpPr>
        <p:grpSpPr bwMode="auto">
          <a:xfrm>
            <a:off x="12" y="6216651"/>
            <a:ext cx="12195175" cy="635000"/>
            <a:chOff x="0" y="3920"/>
            <a:chExt cx="7682" cy="400"/>
          </a:xfrm>
        </p:grpSpPr>
        <p:pic>
          <p:nvPicPr>
            <p:cNvPr id="1470546" name="Picture 82" descr="图片1"/>
            <p:cNvPicPr>
              <a:picLocks noChangeAspect="1" noChangeArrowheads="1"/>
            </p:cNvPicPr>
            <p:nvPr userDrawn="1"/>
          </p:nvPicPr>
          <p:blipFill>
            <a:blip r:embed="rId11" cstate="screen"/>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1" cstate="screen"/>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2" cstate="screen"/>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53"/>
            <a:ext cx="1409700" cy="1101725"/>
          </a:xfrm>
          <a:prstGeom prst="rect">
            <a:avLst/>
          </a:prstGeom>
          <a:noFill/>
          <a:ln w="9525">
            <a:noFill/>
            <a:miter lim="800000"/>
            <a:headEnd/>
            <a:tailEnd/>
          </a:ln>
          <a:effectLst/>
        </p:spPr>
        <p:txBody>
          <a:bodyPr lIns="0" tIns="0" rIns="0" bIns="0"/>
          <a:lstStyle/>
          <a:p>
            <a:pPr defTabSz="783557" eaLnBrk="0" hangingPunct="0">
              <a:lnSpc>
                <a:spcPct val="85000"/>
              </a:lnSpc>
              <a:buClrTx/>
              <a:buFontTx/>
              <a:buNone/>
            </a:pPr>
            <a:endParaRPr lang="de-DE" sz="900" b="0" dirty="0">
              <a:solidFill>
                <a:srgbClr val="000000"/>
              </a:solidFill>
              <a:ea typeface="MS PGothic" pitchFamily="34" charset="-128"/>
            </a:endParaRPr>
          </a:p>
          <a:p>
            <a:pPr defTabSz="783557"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557"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73"/>
            <a:ext cx="2824146" cy="263737"/>
          </a:xfrm>
          <a:prstGeom prst="rect">
            <a:avLst/>
          </a:prstGeom>
          <a:noFill/>
          <a:ln w="9525">
            <a:noFill/>
            <a:miter lim="800000"/>
            <a:headEnd/>
            <a:tailEnd/>
          </a:ln>
        </p:spPr>
        <p:txBody>
          <a:bodyPr wrap="none" lIns="78288" tIns="39148" rIns="78288" bIns="39148">
            <a:spAutoFit/>
          </a:bodyPr>
          <a:lstStyle/>
          <a:p>
            <a:pPr defTabSz="783557"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13" cstate="screen"/>
          <a:srcRect/>
          <a:stretch>
            <a:fillRect/>
          </a:stretch>
        </p:blipFill>
        <p:spPr bwMode="auto">
          <a:xfrm>
            <a:off x="10182230" y="6386542"/>
            <a:ext cx="1295400" cy="307975"/>
          </a:xfrm>
          <a:prstGeom prst="rect">
            <a:avLst/>
          </a:prstGeom>
          <a:noFill/>
        </p:spPr>
      </p:pic>
      <p:sp>
        <p:nvSpPr>
          <p:cNvPr id="1470552" name="Rectangle 88"/>
          <p:cNvSpPr>
            <a:spLocks noGrp="1" noChangeArrowheads="1"/>
          </p:cNvSpPr>
          <p:nvPr>
            <p:ph type="title"/>
          </p:nvPr>
        </p:nvSpPr>
        <p:spPr bwMode="auto">
          <a:xfrm>
            <a:off x="781062" y="274637"/>
            <a:ext cx="10975975" cy="1143000"/>
          </a:xfrm>
          <a:prstGeom prst="rect">
            <a:avLst/>
          </a:prstGeom>
          <a:noFill/>
          <a:ln w="9525" algn="ctr">
            <a:noFill/>
            <a:miter lim="800000"/>
            <a:headEnd/>
            <a:tailEnd/>
          </a:ln>
          <a:effectLst/>
        </p:spPr>
        <p:txBody>
          <a:bodyPr vert="horz" wrap="square" lIns="91361" tIns="45680" rIns="91361" bIns="4568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62" y="1600205"/>
            <a:ext cx="10975975" cy="4525963"/>
          </a:xfrm>
          <a:prstGeom prst="rect">
            <a:avLst/>
          </a:prstGeom>
          <a:noFill/>
          <a:ln w="9525" algn="ctr">
            <a:noFill/>
            <a:miter lim="800000"/>
            <a:headEnd/>
            <a:tailEnd/>
          </a:ln>
          <a:effectLst/>
        </p:spPr>
        <p:txBody>
          <a:bodyPr vert="horz" wrap="square" lIns="91361" tIns="45680" rIns="91361" bIns="4568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1" y="528639"/>
            <a:ext cx="2460625" cy="5307012"/>
          </a:xfrm>
          <a:prstGeom prst="rect">
            <a:avLst/>
          </a:prstGeom>
          <a:noFill/>
          <a:ln w="9525">
            <a:noFill/>
            <a:miter lim="800000"/>
            <a:headEnd/>
            <a:tailEnd/>
          </a:ln>
          <a:effectLst/>
        </p:spPr>
        <p:txBody>
          <a:bodyPr lIns="87726" tIns="43860" rIns="87726" bIns="43860"/>
          <a:lstStyle/>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611" indent="-34261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611" indent="-34261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82" y="5444717"/>
            <a:ext cx="1227137" cy="323137"/>
          </a:xfrm>
          <a:prstGeom prst="rect">
            <a:avLst/>
          </a:prstGeom>
          <a:solidFill>
            <a:srgbClr val="F8F8F8"/>
          </a:solidFill>
          <a:ln w="9525" algn="ctr">
            <a:noFill/>
            <a:miter lim="800000"/>
            <a:headEnd/>
            <a:tailEnd/>
          </a:ln>
          <a:effectLst/>
        </p:spPr>
        <p:txBody>
          <a:bodyPr lIns="91345" tIns="45672" rIns="91345" bIns="45672" anchor="ctr">
            <a:spAutoFit/>
          </a:bodyPr>
          <a:lstStyle/>
          <a:p>
            <a:pPr algn="ctr" defTabSz="87714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66"/>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7" y="6203976"/>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7" y="6450036"/>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7" y="5527700"/>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7" y="5957912"/>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7" y="6697688"/>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7" y="503240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7" y="4600600"/>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7" y="4354542"/>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99" y="2263775"/>
            <a:ext cx="1401762" cy="2654300"/>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99" y="-61913"/>
            <a:ext cx="1401762" cy="838201"/>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7" r:id="rId5"/>
    <p:sldLayoutId id="2147483838" r:id="rId6"/>
    <p:sldLayoutId id="2147483839" r:id="rId7"/>
    <p:sldLayoutId id="2147483840" r:id="rId8"/>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8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6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43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24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11" indent="-34261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318" indent="-2855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027" indent="-22840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840" indent="-228407" algn="l" rtl="0" eaLnBrk="1" fontAlgn="base" hangingPunct="1">
        <a:spcBef>
          <a:spcPct val="20000"/>
        </a:spcBef>
        <a:spcAft>
          <a:spcPct val="0"/>
        </a:spcAft>
        <a:buChar char="–"/>
        <a:defRPr sz="1600">
          <a:solidFill>
            <a:schemeClr val="tx1"/>
          </a:solidFill>
          <a:latin typeface="+mn-lt"/>
          <a:ea typeface="+mn-ea"/>
          <a:cs typeface="+mn-cs"/>
        </a:defRPr>
      </a:lvl4pPr>
      <a:lvl5pPr marL="2055650"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463"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275"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086"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897"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624" rtl="0" eaLnBrk="1" latinLnBrk="0" hangingPunct="1">
        <a:defRPr sz="1700" kern="1200">
          <a:solidFill>
            <a:schemeClr val="tx1"/>
          </a:solidFill>
          <a:latin typeface="+mn-lt"/>
          <a:ea typeface="+mn-ea"/>
          <a:cs typeface="+mn-cs"/>
        </a:defRPr>
      </a:lvl1pPr>
      <a:lvl2pPr marL="456816" algn="l" defTabSz="913624" rtl="0" eaLnBrk="1" latinLnBrk="0" hangingPunct="1">
        <a:defRPr sz="1700" kern="1200">
          <a:solidFill>
            <a:schemeClr val="tx1"/>
          </a:solidFill>
          <a:latin typeface="+mn-lt"/>
          <a:ea typeface="+mn-ea"/>
          <a:cs typeface="+mn-cs"/>
        </a:defRPr>
      </a:lvl2pPr>
      <a:lvl3pPr marL="913624" algn="l" defTabSz="913624" rtl="0" eaLnBrk="1" latinLnBrk="0" hangingPunct="1">
        <a:defRPr sz="1700" kern="1200">
          <a:solidFill>
            <a:schemeClr val="tx1"/>
          </a:solidFill>
          <a:latin typeface="+mn-lt"/>
          <a:ea typeface="+mn-ea"/>
          <a:cs typeface="+mn-cs"/>
        </a:defRPr>
      </a:lvl3pPr>
      <a:lvl4pPr marL="1370435" algn="l" defTabSz="913624" rtl="0" eaLnBrk="1" latinLnBrk="0" hangingPunct="1">
        <a:defRPr sz="1700" kern="1200">
          <a:solidFill>
            <a:schemeClr val="tx1"/>
          </a:solidFill>
          <a:latin typeface="+mn-lt"/>
          <a:ea typeface="+mn-ea"/>
          <a:cs typeface="+mn-cs"/>
        </a:defRPr>
      </a:lvl4pPr>
      <a:lvl5pPr marL="1827244" algn="l" defTabSz="913624" rtl="0" eaLnBrk="1" latinLnBrk="0" hangingPunct="1">
        <a:defRPr sz="1700" kern="1200">
          <a:solidFill>
            <a:schemeClr val="tx1"/>
          </a:solidFill>
          <a:latin typeface="+mn-lt"/>
          <a:ea typeface="+mn-ea"/>
          <a:cs typeface="+mn-cs"/>
        </a:defRPr>
      </a:lvl5pPr>
      <a:lvl6pPr marL="2284056" algn="l" defTabSz="913624" rtl="0" eaLnBrk="1" latinLnBrk="0" hangingPunct="1">
        <a:defRPr sz="1700" kern="1200">
          <a:solidFill>
            <a:schemeClr val="tx1"/>
          </a:solidFill>
          <a:latin typeface="+mn-lt"/>
          <a:ea typeface="+mn-ea"/>
          <a:cs typeface="+mn-cs"/>
        </a:defRPr>
      </a:lvl6pPr>
      <a:lvl7pPr marL="2740871" algn="l" defTabSz="913624" rtl="0" eaLnBrk="1" latinLnBrk="0" hangingPunct="1">
        <a:defRPr sz="1700" kern="1200">
          <a:solidFill>
            <a:schemeClr val="tx1"/>
          </a:solidFill>
          <a:latin typeface="+mn-lt"/>
          <a:ea typeface="+mn-ea"/>
          <a:cs typeface="+mn-cs"/>
        </a:defRPr>
      </a:lvl7pPr>
      <a:lvl8pPr marL="3197680" algn="l" defTabSz="913624" rtl="0" eaLnBrk="1" latinLnBrk="0" hangingPunct="1">
        <a:defRPr sz="1700" kern="1200">
          <a:solidFill>
            <a:schemeClr val="tx1"/>
          </a:solidFill>
          <a:latin typeface="+mn-lt"/>
          <a:ea typeface="+mn-ea"/>
          <a:cs typeface="+mn-cs"/>
        </a:defRPr>
      </a:lvl8pPr>
      <a:lvl9pPr marL="3654489" algn="l" defTabSz="913624" rtl="0" eaLnBrk="1" latinLnBrk="0" hangingPunct="1">
        <a:defRPr sz="1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3" name="图片 6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0"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0"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0"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9"/>
            <a:ext cx="1409700" cy="365760"/>
          </a:xfrm>
          <a:prstGeom prst="rect">
            <a:avLst/>
          </a:prstGeom>
          <a:noFill/>
          <a:ln w="9525">
            <a:noFill/>
            <a:miter lim="800000"/>
            <a:headEnd/>
            <a:tailEnd/>
          </a:ln>
          <a:effectLst/>
        </p:spPr>
        <p:txBody>
          <a:bodyPr lIns="0" tIns="0" rIns="0" bIns="0"/>
          <a:lstStyle/>
          <a:p>
            <a:pPr defTabSz="782448" eaLnBrk="0" hangingPunct="0">
              <a:lnSpc>
                <a:spcPct val="85000"/>
              </a:lnSpc>
              <a:buClrTx/>
              <a:buFontTx/>
              <a:buNone/>
            </a:pPr>
            <a:endParaRPr lang="de-DE" sz="900" b="0" dirty="0">
              <a:solidFill>
                <a:srgbClr val="000000"/>
              </a:solidFill>
              <a:latin typeface="Arial" pitchFamily="34" charset="0"/>
              <a:ea typeface="MS PGothic" pitchFamily="34" charset="-128"/>
              <a:cs typeface="Arial" pitchFamily="34" charset="0"/>
            </a:endParaRPr>
          </a:p>
          <a:p>
            <a:pPr defTabSz="782448" eaLnBrk="0" hangingPunct="0">
              <a:lnSpc>
                <a:spcPct val="85000"/>
              </a:lnSpc>
              <a:buClrTx/>
              <a:buFontTx/>
              <a:buNone/>
            </a:pPr>
            <a:r>
              <a:rPr lang="de-DE" sz="900" b="0" dirty="0">
                <a:solidFill>
                  <a:srgbClr val="000000"/>
                </a:solidFill>
                <a:latin typeface="Arial" pitchFamily="34" charset="0"/>
                <a:ea typeface="MS PGothic" pitchFamily="34" charset="-128"/>
                <a:cs typeface="Arial" pitchFamily="34" charset="0"/>
              </a:rPr>
              <a:t>Page </a:t>
            </a:r>
            <a:fld id="{E68EC476-442B-4BB7-9603-F1440C241F3D}" type="slidenum">
              <a:rPr lang="de-DE" sz="900" b="0">
                <a:solidFill>
                  <a:srgbClr val="000000"/>
                </a:solidFill>
                <a:latin typeface="Arial" pitchFamily="34" charset="0"/>
                <a:ea typeface="MS PGothic" pitchFamily="34" charset="-128"/>
                <a:cs typeface="Arial" pitchFamily="34" charset="0"/>
              </a:rPr>
              <a:pPr defTabSz="782448" eaLnBrk="0" hangingPunct="0">
                <a:lnSpc>
                  <a:spcPct val="85000"/>
                </a:lnSpc>
                <a:buClrTx/>
                <a:buFontTx/>
                <a:buNone/>
              </a:pPr>
              <a:t>‹#›</a:t>
            </a:fld>
            <a:endParaRPr lang="en-GB" sz="900" b="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168" tIns="39094" rIns="78168" bIns="39094">
            <a:spAutoFit/>
          </a:bodyPr>
          <a:lstStyle/>
          <a:p>
            <a:pPr defTabSz="782448" eaLnBrk="0" hangingPunct="0">
              <a:buClrTx/>
              <a:buFontTx/>
              <a:buNone/>
            </a:pPr>
            <a:r>
              <a:rPr lang="en-US" altLang="zh-CN" sz="1200" b="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p:nvPicPr>
        <p:blipFill>
          <a:blip r:embed="rId11" cstate="print"/>
          <a:srcRect/>
          <a:stretch>
            <a:fillRect/>
          </a:stretch>
        </p:blipFill>
        <p:spPr bwMode="auto">
          <a:xfrm>
            <a:off x="10182226" y="6386534"/>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229" tIns="45614" rIns="91229" bIns="45614" numCol="1" anchor="ctr" anchorCtr="0" compatLnSpc="1">
            <a:prstTxWarp prst="textNoShape">
              <a:avLst/>
            </a:prstTxWarp>
          </a:bodyPr>
          <a:lstStyle/>
          <a:p>
            <a:pPr lvl="0"/>
            <a:r>
              <a:rPr lang="zh-CN" altLang="en-US" dirty="0"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229" tIns="45614" rIns="91229" bIns="4561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06" tIns="43793" rIns="87606" bIns="43793"/>
          <a:lstStyle/>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470603" name="Rectangle 139"/>
          <p:cNvSpPr>
            <a:spLocks noChangeArrowheads="1"/>
          </p:cNvSpPr>
          <p:nvPr/>
        </p:nvSpPr>
        <p:spPr bwMode="auto">
          <a:xfrm>
            <a:off x="12361884" y="5444684"/>
            <a:ext cx="1227137" cy="323149"/>
          </a:xfrm>
          <a:prstGeom prst="rect">
            <a:avLst/>
          </a:prstGeom>
          <a:solidFill>
            <a:srgbClr val="F8F8F8"/>
          </a:solidFill>
          <a:ln w="9525" algn="ctr">
            <a:noFill/>
            <a:miter lim="800000"/>
            <a:headEnd/>
            <a:tailEnd/>
          </a:ln>
          <a:effectLst/>
        </p:spPr>
        <p:txBody>
          <a:bodyPr lIns="91213" tIns="45606" rIns="91213" bIns="45606" anchor="ctr">
            <a:spAutoFit/>
          </a:bodyPr>
          <a:lstStyle/>
          <a:p>
            <a:pPr algn="ctr" defTabSz="875903"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3" name="Group 140"/>
          <p:cNvGrpSpPr>
            <a:grpSpLocks/>
          </p:cNvGrpSpPr>
          <p:nvPr/>
        </p:nvGrpSpPr>
        <p:grpSpPr bwMode="auto">
          <a:xfrm>
            <a:off x="12472987" y="527845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9" name="Group 170"/>
          <p:cNvGrpSpPr>
            <a:grpSpLocks/>
          </p:cNvGrpSpPr>
          <p:nvPr/>
        </p:nvGrpSpPr>
        <p:grpSpPr bwMode="auto">
          <a:xfrm>
            <a:off x="12472987" y="503239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1" name="Group 180"/>
          <p:cNvGrpSpPr>
            <a:grpSpLocks/>
          </p:cNvGrpSpPr>
          <p:nvPr/>
        </p:nvGrpSpPr>
        <p:grpSpPr bwMode="auto">
          <a:xfrm>
            <a:off x="12472987" y="435453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470650" name="Rectangle 186"/>
          <p:cNvSpPr>
            <a:spLocks noChangeArrowheads="1"/>
          </p:cNvSpPr>
          <p:nvPr/>
        </p:nvSpPr>
        <p:spPr bwMode="auto">
          <a:xfrm>
            <a:off x="12269788" y="147643"/>
            <a:ext cx="1401762" cy="838201"/>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Lst>
  <p:transition advClick="0"/>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17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233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8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465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131" indent="-342131" algn="l" rtl="0" eaLnBrk="1" fontAlgn="base" hangingPunct="1">
        <a:spcBef>
          <a:spcPct val="20000"/>
        </a:spcBef>
        <a:spcAft>
          <a:spcPct val="0"/>
        </a:spcAft>
        <a:buClr>
          <a:srgbClr val="990000"/>
        </a:buClr>
        <a:buChar char="•"/>
        <a:defRPr sz="2400" b="1">
          <a:solidFill>
            <a:schemeClr val="tx1"/>
          </a:solidFill>
          <a:latin typeface="Arial" pitchFamily="34" charset="0"/>
          <a:ea typeface="+mn-ea"/>
          <a:cs typeface="Arial" pitchFamily="34" charset="0"/>
        </a:defRPr>
      </a:lvl1pPr>
      <a:lvl2pPr marL="741265" indent="-285109" algn="l" rtl="0" eaLnBrk="1" fontAlgn="base" hangingPunct="1">
        <a:spcBef>
          <a:spcPct val="20000"/>
        </a:spcBef>
        <a:spcAft>
          <a:spcPct val="0"/>
        </a:spcAft>
        <a:buFont typeface="Arial" charset="0"/>
        <a:buChar char="›"/>
        <a:defRPr sz="2000">
          <a:solidFill>
            <a:schemeClr val="tx1"/>
          </a:solidFill>
          <a:latin typeface="Arial" pitchFamily="34" charset="0"/>
          <a:ea typeface="+mn-ea"/>
          <a:cs typeface="Arial" pitchFamily="34" charset="0"/>
        </a:defRPr>
      </a:lvl2pPr>
      <a:lvl3pPr marL="1140411" indent="-228087" algn="l" rtl="0" eaLnBrk="1" fontAlgn="base" hangingPunct="1">
        <a:spcBef>
          <a:spcPct val="20000"/>
        </a:spcBef>
        <a:spcAft>
          <a:spcPct val="0"/>
        </a:spcAft>
        <a:buFont typeface="FrutigerNext LT Medium" pitchFamily="34" charset="0"/>
        <a:buChar char="»"/>
        <a:defRPr>
          <a:solidFill>
            <a:schemeClr val="tx1"/>
          </a:solidFill>
          <a:latin typeface="Arial" pitchFamily="34" charset="0"/>
          <a:ea typeface="+mn-ea"/>
          <a:cs typeface="Arial" pitchFamily="34" charset="0"/>
        </a:defRPr>
      </a:lvl3pPr>
      <a:lvl4pPr marL="1596576" indent="-228087"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2735" indent="-228087" algn="l" rtl="0" eaLnBrk="1" fontAlgn="base" hangingPunct="1">
        <a:spcBef>
          <a:spcPct val="20000"/>
        </a:spcBef>
        <a:spcAft>
          <a:spcPct val="0"/>
        </a:spcAft>
        <a:buFont typeface="Arial" charset="0"/>
        <a:buChar char="~"/>
        <a:defRPr sz="1600">
          <a:solidFill>
            <a:schemeClr val="tx1"/>
          </a:solidFill>
          <a:latin typeface="Arial" pitchFamily="34" charset="0"/>
          <a:ea typeface="+mn-ea"/>
          <a:cs typeface="Arial" pitchFamily="34" charset="0"/>
        </a:defRPr>
      </a:lvl5pPr>
      <a:lvl6pPr marL="2508903"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5072"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236"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398"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330" rtl="0" eaLnBrk="1" latinLnBrk="0" hangingPunct="1">
        <a:defRPr sz="1700" kern="1200">
          <a:solidFill>
            <a:schemeClr val="tx1"/>
          </a:solidFill>
          <a:latin typeface="+mn-lt"/>
          <a:ea typeface="+mn-ea"/>
          <a:cs typeface="+mn-cs"/>
        </a:defRPr>
      </a:lvl1pPr>
      <a:lvl2pPr marL="456176" algn="l" defTabSz="912330" rtl="0" eaLnBrk="1" latinLnBrk="0" hangingPunct="1">
        <a:defRPr sz="1700" kern="1200">
          <a:solidFill>
            <a:schemeClr val="tx1"/>
          </a:solidFill>
          <a:latin typeface="+mn-lt"/>
          <a:ea typeface="+mn-ea"/>
          <a:cs typeface="+mn-cs"/>
        </a:defRPr>
      </a:lvl2pPr>
      <a:lvl3pPr marL="912330" algn="l" defTabSz="912330" rtl="0" eaLnBrk="1" latinLnBrk="0" hangingPunct="1">
        <a:defRPr sz="1700" kern="1200">
          <a:solidFill>
            <a:schemeClr val="tx1"/>
          </a:solidFill>
          <a:latin typeface="+mn-lt"/>
          <a:ea typeface="+mn-ea"/>
          <a:cs typeface="+mn-cs"/>
        </a:defRPr>
      </a:lvl3pPr>
      <a:lvl4pPr marL="1368494" algn="l" defTabSz="912330" rtl="0" eaLnBrk="1" latinLnBrk="0" hangingPunct="1">
        <a:defRPr sz="1700" kern="1200">
          <a:solidFill>
            <a:schemeClr val="tx1"/>
          </a:solidFill>
          <a:latin typeface="+mn-lt"/>
          <a:ea typeface="+mn-ea"/>
          <a:cs typeface="+mn-cs"/>
        </a:defRPr>
      </a:lvl4pPr>
      <a:lvl5pPr marL="1824657" algn="l" defTabSz="912330" rtl="0" eaLnBrk="1" latinLnBrk="0" hangingPunct="1">
        <a:defRPr sz="1700" kern="1200">
          <a:solidFill>
            <a:schemeClr val="tx1"/>
          </a:solidFill>
          <a:latin typeface="+mn-lt"/>
          <a:ea typeface="+mn-ea"/>
          <a:cs typeface="+mn-cs"/>
        </a:defRPr>
      </a:lvl5pPr>
      <a:lvl6pPr marL="2280818" algn="l" defTabSz="912330" rtl="0" eaLnBrk="1" latinLnBrk="0" hangingPunct="1">
        <a:defRPr sz="1700" kern="1200">
          <a:solidFill>
            <a:schemeClr val="tx1"/>
          </a:solidFill>
          <a:latin typeface="+mn-lt"/>
          <a:ea typeface="+mn-ea"/>
          <a:cs typeface="+mn-cs"/>
        </a:defRPr>
      </a:lvl6pPr>
      <a:lvl7pPr marL="2736989" algn="l" defTabSz="912330" rtl="0" eaLnBrk="1" latinLnBrk="0" hangingPunct="1">
        <a:defRPr sz="1700" kern="1200">
          <a:solidFill>
            <a:schemeClr val="tx1"/>
          </a:solidFill>
          <a:latin typeface="+mn-lt"/>
          <a:ea typeface="+mn-ea"/>
          <a:cs typeface="+mn-cs"/>
        </a:defRPr>
      </a:lvl7pPr>
      <a:lvl8pPr marL="3193151" algn="l" defTabSz="912330" rtl="0" eaLnBrk="1" latinLnBrk="0" hangingPunct="1">
        <a:defRPr sz="1700" kern="1200">
          <a:solidFill>
            <a:schemeClr val="tx1"/>
          </a:solidFill>
          <a:latin typeface="+mn-lt"/>
          <a:ea typeface="+mn-ea"/>
          <a:cs typeface="+mn-cs"/>
        </a:defRPr>
      </a:lvl8pPr>
      <a:lvl9pPr marL="3649313" algn="l" defTabSz="912330" rtl="0" eaLnBrk="1" latinLnBrk="0" hangingPunct="1">
        <a:defRPr sz="17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3" name="图片 61"/>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0"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0"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0"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9"/>
            <a:ext cx="1409700" cy="365760"/>
          </a:xfrm>
          <a:prstGeom prst="rect">
            <a:avLst/>
          </a:prstGeom>
          <a:noFill/>
          <a:ln w="9525">
            <a:noFill/>
            <a:miter lim="800000"/>
            <a:headEnd/>
            <a:tailEnd/>
          </a:ln>
          <a:effectLst/>
        </p:spPr>
        <p:txBody>
          <a:bodyPr lIns="0" tIns="0" rIns="0" bIns="0"/>
          <a:lstStyle/>
          <a:p>
            <a:pPr defTabSz="782560" eaLnBrk="0" hangingPunct="0">
              <a:lnSpc>
                <a:spcPct val="85000"/>
              </a:lnSpc>
              <a:buClrTx/>
              <a:buFontTx/>
              <a:buNone/>
            </a:pPr>
            <a:endParaRPr lang="de-DE" sz="900" b="0" dirty="0">
              <a:solidFill>
                <a:srgbClr val="000000"/>
              </a:solidFill>
              <a:latin typeface="Arial" pitchFamily="34" charset="0"/>
              <a:ea typeface="MS PGothic" pitchFamily="34" charset="-128"/>
              <a:cs typeface="Arial" pitchFamily="34" charset="0"/>
            </a:endParaRPr>
          </a:p>
          <a:p>
            <a:pPr defTabSz="782560" eaLnBrk="0" hangingPunct="0">
              <a:lnSpc>
                <a:spcPct val="85000"/>
              </a:lnSpc>
              <a:buClrTx/>
              <a:buFontTx/>
              <a:buNone/>
            </a:pPr>
            <a:r>
              <a:rPr lang="de-DE" sz="900" b="0" dirty="0">
                <a:solidFill>
                  <a:srgbClr val="000000"/>
                </a:solidFill>
                <a:latin typeface="Arial" pitchFamily="34" charset="0"/>
                <a:ea typeface="MS PGothic" pitchFamily="34" charset="-128"/>
                <a:cs typeface="Arial" pitchFamily="34" charset="0"/>
              </a:rPr>
              <a:t>Page </a:t>
            </a:r>
            <a:fld id="{E68EC476-442B-4BB7-9603-F1440C241F3D}" type="slidenum">
              <a:rPr lang="de-DE" sz="900" b="0">
                <a:solidFill>
                  <a:srgbClr val="000000"/>
                </a:solidFill>
                <a:latin typeface="Arial" pitchFamily="34" charset="0"/>
                <a:ea typeface="MS PGothic" pitchFamily="34" charset="-128"/>
                <a:cs typeface="Arial" pitchFamily="34" charset="0"/>
              </a:rPr>
              <a:pPr defTabSz="782560" eaLnBrk="0" hangingPunct="0">
                <a:lnSpc>
                  <a:spcPct val="85000"/>
                </a:lnSpc>
                <a:buClrTx/>
                <a:buFontTx/>
                <a:buNone/>
              </a:pPr>
              <a:t>‹#›</a:t>
            </a:fld>
            <a:endParaRPr lang="en-GB" sz="900" b="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180" tIns="39100" rIns="78180" bIns="39100">
            <a:spAutoFit/>
          </a:bodyPr>
          <a:lstStyle/>
          <a:p>
            <a:pPr defTabSz="782560" eaLnBrk="0" hangingPunct="0">
              <a:buClrTx/>
              <a:buFontTx/>
              <a:buNone/>
            </a:pPr>
            <a:r>
              <a:rPr lang="en-US" altLang="zh-CN" sz="1200" b="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p:nvPicPr>
        <p:blipFill>
          <a:blip r:embed="rId11" cstate="print"/>
          <a:srcRect/>
          <a:stretch>
            <a:fillRect/>
          </a:stretch>
        </p:blipFill>
        <p:spPr bwMode="auto">
          <a:xfrm>
            <a:off x="10182226" y="6386533"/>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241" tIns="45620" rIns="91241" bIns="45620" numCol="1" anchor="ctr" anchorCtr="0" compatLnSpc="1">
            <a:prstTxWarp prst="textNoShape">
              <a:avLst/>
            </a:prstTxWarp>
          </a:bodyPr>
          <a:lstStyle/>
          <a:p>
            <a:pPr lvl="0"/>
            <a:r>
              <a:rPr lang="zh-CN" altLang="en-US" dirty="0"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241" tIns="45620" rIns="91241" bIns="456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18" tIns="43800" rIns="87618" bIns="43800"/>
          <a:lstStyle/>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470603" name="Rectangle 139"/>
          <p:cNvSpPr>
            <a:spLocks noChangeArrowheads="1"/>
          </p:cNvSpPr>
          <p:nvPr/>
        </p:nvSpPr>
        <p:spPr bwMode="auto">
          <a:xfrm>
            <a:off x="12361883" y="5444684"/>
            <a:ext cx="1227137" cy="323149"/>
          </a:xfrm>
          <a:prstGeom prst="rect">
            <a:avLst/>
          </a:prstGeom>
          <a:solidFill>
            <a:srgbClr val="F8F8F8"/>
          </a:solidFill>
          <a:ln w="9525" algn="ctr">
            <a:noFill/>
            <a:miter lim="800000"/>
            <a:headEnd/>
            <a:tailEnd/>
          </a:ln>
          <a:effectLst/>
        </p:spPr>
        <p:txBody>
          <a:bodyPr lIns="91225" tIns="45612" rIns="91225" bIns="45612" anchor="ctr">
            <a:spAutoFit/>
          </a:bodyPr>
          <a:lstStyle/>
          <a:p>
            <a:pPr algn="ctr" defTabSz="876027"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3" name="Group 140"/>
          <p:cNvGrpSpPr>
            <a:grpSpLocks/>
          </p:cNvGrpSpPr>
          <p:nvPr/>
        </p:nvGrpSpPr>
        <p:grpSpPr bwMode="auto">
          <a:xfrm>
            <a:off x="12472987" y="5278457"/>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9" name="Group 170"/>
          <p:cNvGrpSpPr>
            <a:grpSpLocks/>
          </p:cNvGrpSpPr>
          <p:nvPr/>
        </p:nvGrpSpPr>
        <p:grpSpPr bwMode="auto">
          <a:xfrm>
            <a:off x="12472987" y="5032394"/>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1" name="Group 180"/>
          <p:cNvGrpSpPr>
            <a:grpSpLocks/>
          </p:cNvGrpSpPr>
          <p:nvPr/>
        </p:nvGrpSpPr>
        <p:grpSpPr bwMode="auto">
          <a:xfrm>
            <a:off x="12472987" y="4354531"/>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470650" name="Rectangle 186"/>
          <p:cNvSpPr>
            <a:spLocks noChangeArrowheads="1"/>
          </p:cNvSpPr>
          <p:nvPr/>
        </p:nvSpPr>
        <p:spPr bwMode="auto">
          <a:xfrm>
            <a:off x="12269788" y="147643"/>
            <a:ext cx="1401762" cy="838201"/>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Lst>
  <p:transition advClick="0"/>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24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245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868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49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179" indent="-342179" algn="l" rtl="0" eaLnBrk="1" fontAlgn="base" hangingPunct="1">
        <a:spcBef>
          <a:spcPct val="20000"/>
        </a:spcBef>
        <a:spcAft>
          <a:spcPct val="0"/>
        </a:spcAft>
        <a:buClr>
          <a:srgbClr val="990000"/>
        </a:buClr>
        <a:buChar char="•"/>
        <a:defRPr sz="2400" b="1">
          <a:solidFill>
            <a:schemeClr val="tx1"/>
          </a:solidFill>
          <a:latin typeface="Arial" pitchFamily="34" charset="0"/>
          <a:ea typeface="+mn-ea"/>
          <a:cs typeface="Arial" pitchFamily="34" charset="0"/>
        </a:defRPr>
      </a:lvl1pPr>
      <a:lvl2pPr marL="741370" indent="-285149" algn="l" rtl="0" eaLnBrk="1" fontAlgn="base" hangingPunct="1">
        <a:spcBef>
          <a:spcPct val="20000"/>
        </a:spcBef>
        <a:spcAft>
          <a:spcPct val="0"/>
        </a:spcAft>
        <a:buFont typeface="Arial" charset="0"/>
        <a:buChar char="›"/>
        <a:defRPr sz="2000">
          <a:solidFill>
            <a:schemeClr val="tx1"/>
          </a:solidFill>
          <a:latin typeface="Arial" pitchFamily="34" charset="0"/>
          <a:ea typeface="+mn-ea"/>
          <a:cs typeface="Arial" pitchFamily="34" charset="0"/>
        </a:defRPr>
      </a:lvl2pPr>
      <a:lvl3pPr marL="1140572" indent="-228119" algn="l" rtl="0" eaLnBrk="1" fontAlgn="base" hangingPunct="1">
        <a:spcBef>
          <a:spcPct val="20000"/>
        </a:spcBef>
        <a:spcAft>
          <a:spcPct val="0"/>
        </a:spcAft>
        <a:buFont typeface="FrutigerNext LT Medium" pitchFamily="34" charset="0"/>
        <a:buChar char="»"/>
        <a:defRPr>
          <a:solidFill>
            <a:schemeClr val="tx1"/>
          </a:solidFill>
          <a:latin typeface="Arial" pitchFamily="34" charset="0"/>
          <a:ea typeface="+mn-ea"/>
          <a:cs typeface="Arial" pitchFamily="34" charset="0"/>
        </a:defRPr>
      </a:lvl3pPr>
      <a:lvl4pPr marL="1596802" indent="-228119"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3026" indent="-228119" algn="l" rtl="0" eaLnBrk="1" fontAlgn="base" hangingPunct="1">
        <a:spcBef>
          <a:spcPct val="20000"/>
        </a:spcBef>
        <a:spcAft>
          <a:spcPct val="0"/>
        </a:spcAft>
        <a:buFont typeface="Arial" charset="0"/>
        <a:buChar char="~"/>
        <a:defRPr sz="1600">
          <a:solidFill>
            <a:schemeClr val="tx1"/>
          </a:solidFill>
          <a:latin typeface="Arial" pitchFamily="34" charset="0"/>
          <a:ea typeface="+mn-ea"/>
          <a:cs typeface="Arial" pitchFamily="34" charset="0"/>
        </a:defRPr>
      </a:lvl5pPr>
      <a:lvl6pPr marL="2509259"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5492"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720"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947"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459" rtl="0" eaLnBrk="1" latinLnBrk="0" hangingPunct="1">
        <a:defRPr sz="1700" kern="1200">
          <a:solidFill>
            <a:schemeClr val="tx1"/>
          </a:solidFill>
          <a:latin typeface="+mn-lt"/>
          <a:ea typeface="+mn-ea"/>
          <a:cs typeface="+mn-cs"/>
        </a:defRPr>
      </a:lvl1pPr>
      <a:lvl2pPr marL="456240" algn="l" defTabSz="912459" rtl="0" eaLnBrk="1" latinLnBrk="0" hangingPunct="1">
        <a:defRPr sz="1700" kern="1200">
          <a:solidFill>
            <a:schemeClr val="tx1"/>
          </a:solidFill>
          <a:latin typeface="+mn-lt"/>
          <a:ea typeface="+mn-ea"/>
          <a:cs typeface="+mn-cs"/>
        </a:defRPr>
      </a:lvl2pPr>
      <a:lvl3pPr marL="912459" algn="l" defTabSz="912459" rtl="0" eaLnBrk="1" latinLnBrk="0" hangingPunct="1">
        <a:defRPr sz="1700" kern="1200">
          <a:solidFill>
            <a:schemeClr val="tx1"/>
          </a:solidFill>
          <a:latin typeface="+mn-lt"/>
          <a:ea typeface="+mn-ea"/>
          <a:cs typeface="+mn-cs"/>
        </a:defRPr>
      </a:lvl3pPr>
      <a:lvl4pPr marL="1368688" algn="l" defTabSz="912459" rtl="0" eaLnBrk="1" latinLnBrk="0" hangingPunct="1">
        <a:defRPr sz="1700" kern="1200">
          <a:solidFill>
            <a:schemeClr val="tx1"/>
          </a:solidFill>
          <a:latin typeface="+mn-lt"/>
          <a:ea typeface="+mn-ea"/>
          <a:cs typeface="+mn-cs"/>
        </a:defRPr>
      </a:lvl4pPr>
      <a:lvl5pPr marL="1824916" algn="l" defTabSz="912459" rtl="0" eaLnBrk="1" latinLnBrk="0" hangingPunct="1">
        <a:defRPr sz="1700" kern="1200">
          <a:solidFill>
            <a:schemeClr val="tx1"/>
          </a:solidFill>
          <a:latin typeface="+mn-lt"/>
          <a:ea typeface="+mn-ea"/>
          <a:cs typeface="+mn-cs"/>
        </a:defRPr>
      </a:lvl5pPr>
      <a:lvl6pPr marL="2281141" algn="l" defTabSz="912459" rtl="0" eaLnBrk="1" latinLnBrk="0" hangingPunct="1">
        <a:defRPr sz="1700" kern="1200">
          <a:solidFill>
            <a:schemeClr val="tx1"/>
          </a:solidFill>
          <a:latin typeface="+mn-lt"/>
          <a:ea typeface="+mn-ea"/>
          <a:cs typeface="+mn-cs"/>
        </a:defRPr>
      </a:lvl6pPr>
      <a:lvl7pPr marL="2737377" algn="l" defTabSz="912459" rtl="0" eaLnBrk="1" latinLnBrk="0" hangingPunct="1">
        <a:defRPr sz="1700" kern="1200">
          <a:solidFill>
            <a:schemeClr val="tx1"/>
          </a:solidFill>
          <a:latin typeface="+mn-lt"/>
          <a:ea typeface="+mn-ea"/>
          <a:cs typeface="+mn-cs"/>
        </a:defRPr>
      </a:lvl7pPr>
      <a:lvl8pPr marL="3193604" algn="l" defTabSz="912459" rtl="0" eaLnBrk="1" latinLnBrk="0" hangingPunct="1">
        <a:defRPr sz="1700" kern="1200">
          <a:solidFill>
            <a:schemeClr val="tx1"/>
          </a:solidFill>
          <a:latin typeface="+mn-lt"/>
          <a:ea typeface="+mn-ea"/>
          <a:cs typeface="+mn-cs"/>
        </a:defRPr>
      </a:lvl8pPr>
      <a:lvl9pPr marL="3649831" algn="l" defTabSz="912459" rtl="0" eaLnBrk="1" latinLnBrk="0" hangingPunct="1">
        <a:defRPr sz="1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2"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2"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2"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0"/>
            <a:ext cx="1409700" cy="1101725"/>
          </a:xfrm>
          <a:prstGeom prst="rect">
            <a:avLst/>
          </a:prstGeom>
          <a:noFill/>
          <a:ln w="9525">
            <a:noFill/>
            <a:miter lim="800000"/>
            <a:headEnd/>
            <a:tailEnd/>
          </a:ln>
          <a:effectLst/>
        </p:spPr>
        <p:txBody>
          <a:bodyPr lIns="0" tIns="0" rIns="0" bIns="0"/>
          <a:lstStyle/>
          <a:p>
            <a:pPr defTabSz="783114" eaLnBrk="0" hangingPunct="0">
              <a:lnSpc>
                <a:spcPct val="85000"/>
              </a:lnSpc>
              <a:buClrTx/>
              <a:buFontTx/>
              <a:buNone/>
            </a:pPr>
            <a:endParaRPr lang="de-DE" sz="900" b="0" dirty="0">
              <a:solidFill>
                <a:srgbClr val="000000"/>
              </a:solidFill>
              <a:ea typeface="MS PGothic" pitchFamily="34" charset="-128"/>
            </a:endParaRPr>
          </a:p>
          <a:p>
            <a:pPr defTabSz="783114"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114"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240" tIns="39126" rIns="78240" bIns="39126">
            <a:spAutoFit/>
          </a:bodyPr>
          <a:lstStyle/>
          <a:p>
            <a:pPr defTabSz="783114"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13" cstate="print"/>
          <a:srcRect/>
          <a:stretch>
            <a:fillRect/>
          </a:stretch>
        </p:blipFill>
        <p:spPr bwMode="auto">
          <a:xfrm>
            <a:off x="10182226" y="6386526"/>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307" tIns="45654" rIns="91307" bIns="4565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307" tIns="45654" rIns="91307" bIns="4565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78" tIns="43833" rIns="87678" bIns="43833"/>
          <a:lstStyle/>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6" y="5444701"/>
            <a:ext cx="1227137" cy="323137"/>
          </a:xfrm>
          <a:prstGeom prst="rect">
            <a:avLst/>
          </a:prstGeom>
          <a:solidFill>
            <a:srgbClr val="F8F8F8"/>
          </a:solidFill>
          <a:ln w="9525" algn="ctr">
            <a:noFill/>
            <a:miter lim="800000"/>
            <a:headEnd/>
            <a:tailEnd/>
          </a:ln>
          <a:effectLst/>
        </p:spPr>
        <p:txBody>
          <a:bodyPr lIns="91291" tIns="45646" rIns="91291" bIns="45646" anchor="ctr">
            <a:spAutoFit/>
          </a:bodyPr>
          <a:lstStyle/>
          <a:p>
            <a:pPr algn="ctr" defTabSz="876647"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50"/>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dirty="0">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dirty="0">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dirty="0">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9" name="Group 170"/>
          <p:cNvGrpSpPr>
            <a:grpSpLocks/>
          </p:cNvGrpSpPr>
          <p:nvPr/>
        </p:nvGrpSpPr>
        <p:grpSpPr bwMode="auto">
          <a:xfrm>
            <a:off x="12472987" y="5032387"/>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1" name="Group 180"/>
          <p:cNvGrpSpPr>
            <a:grpSpLocks/>
          </p:cNvGrpSpPr>
          <p:nvPr/>
        </p:nvGrpSpPr>
        <p:grpSpPr bwMode="auto">
          <a:xfrm>
            <a:off x="12472987" y="4354525"/>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dirty="0">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dirty="0">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6" r:id="rId6"/>
    <p:sldLayoutId id="2147483877" r:id="rId7"/>
    <p:sldLayoutId id="2147483878" r:id="rId8"/>
    <p:sldLayoutId id="2147483879" r:id="rId9"/>
  </p:sldLayoutIdLst>
  <p:transition advClick="0"/>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56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1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65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21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19" indent="-342419"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1897" indent="-28534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379" indent="-228279"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7933" indent="-228279" algn="l" rtl="0" eaLnBrk="1" fontAlgn="base" hangingPunct="1">
        <a:spcBef>
          <a:spcPct val="20000"/>
        </a:spcBef>
        <a:spcAft>
          <a:spcPct val="0"/>
        </a:spcAft>
        <a:buChar char="–"/>
        <a:defRPr sz="1600">
          <a:solidFill>
            <a:schemeClr val="tx1"/>
          </a:solidFill>
          <a:latin typeface="+mn-lt"/>
          <a:ea typeface="+mn-ea"/>
          <a:cs typeface="+mn-cs"/>
        </a:defRPr>
      </a:lvl4pPr>
      <a:lvl5pPr marL="2054483"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039"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7594"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144"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0696"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106" rtl="0" eaLnBrk="1" latinLnBrk="0" hangingPunct="1">
        <a:defRPr sz="1700" kern="1200">
          <a:solidFill>
            <a:schemeClr val="tx1"/>
          </a:solidFill>
          <a:latin typeface="+mn-lt"/>
          <a:ea typeface="+mn-ea"/>
          <a:cs typeface="+mn-cs"/>
        </a:defRPr>
      </a:lvl1pPr>
      <a:lvl2pPr marL="456560" algn="l" defTabSz="913106" rtl="0" eaLnBrk="1" latinLnBrk="0" hangingPunct="1">
        <a:defRPr sz="1700" kern="1200">
          <a:solidFill>
            <a:schemeClr val="tx1"/>
          </a:solidFill>
          <a:latin typeface="+mn-lt"/>
          <a:ea typeface="+mn-ea"/>
          <a:cs typeface="+mn-cs"/>
        </a:defRPr>
      </a:lvl2pPr>
      <a:lvl3pPr marL="913106" algn="l" defTabSz="913106" rtl="0" eaLnBrk="1" latinLnBrk="0" hangingPunct="1">
        <a:defRPr sz="1700" kern="1200">
          <a:solidFill>
            <a:schemeClr val="tx1"/>
          </a:solidFill>
          <a:latin typeface="+mn-lt"/>
          <a:ea typeface="+mn-ea"/>
          <a:cs typeface="+mn-cs"/>
        </a:defRPr>
      </a:lvl3pPr>
      <a:lvl4pPr marL="1369659" algn="l" defTabSz="913106" rtl="0" eaLnBrk="1" latinLnBrk="0" hangingPunct="1">
        <a:defRPr sz="1700" kern="1200">
          <a:solidFill>
            <a:schemeClr val="tx1"/>
          </a:solidFill>
          <a:latin typeface="+mn-lt"/>
          <a:ea typeface="+mn-ea"/>
          <a:cs typeface="+mn-cs"/>
        </a:defRPr>
      </a:lvl4pPr>
      <a:lvl5pPr marL="1826210" algn="l" defTabSz="913106" rtl="0" eaLnBrk="1" latinLnBrk="0" hangingPunct="1">
        <a:defRPr sz="1700" kern="1200">
          <a:solidFill>
            <a:schemeClr val="tx1"/>
          </a:solidFill>
          <a:latin typeface="+mn-lt"/>
          <a:ea typeface="+mn-ea"/>
          <a:cs typeface="+mn-cs"/>
        </a:defRPr>
      </a:lvl5pPr>
      <a:lvl6pPr marL="2282760" algn="l" defTabSz="913106" rtl="0" eaLnBrk="1" latinLnBrk="0" hangingPunct="1">
        <a:defRPr sz="1700" kern="1200">
          <a:solidFill>
            <a:schemeClr val="tx1"/>
          </a:solidFill>
          <a:latin typeface="+mn-lt"/>
          <a:ea typeface="+mn-ea"/>
          <a:cs typeface="+mn-cs"/>
        </a:defRPr>
      </a:lvl6pPr>
      <a:lvl7pPr marL="2739317" algn="l" defTabSz="913106" rtl="0" eaLnBrk="1" latinLnBrk="0" hangingPunct="1">
        <a:defRPr sz="1700" kern="1200">
          <a:solidFill>
            <a:schemeClr val="tx1"/>
          </a:solidFill>
          <a:latin typeface="+mn-lt"/>
          <a:ea typeface="+mn-ea"/>
          <a:cs typeface="+mn-cs"/>
        </a:defRPr>
      </a:lvl7pPr>
      <a:lvl8pPr marL="3195866" algn="l" defTabSz="913106" rtl="0" eaLnBrk="1" latinLnBrk="0" hangingPunct="1">
        <a:defRPr sz="1700" kern="1200">
          <a:solidFill>
            <a:schemeClr val="tx1"/>
          </a:solidFill>
          <a:latin typeface="+mn-lt"/>
          <a:ea typeface="+mn-ea"/>
          <a:cs typeface="+mn-cs"/>
        </a:defRPr>
      </a:lvl8pPr>
      <a:lvl9pPr marL="3652418" algn="l" defTabSz="913106" rtl="0" eaLnBrk="1" latinLnBrk="0" hangingPunct="1">
        <a:defRPr sz="17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0"/>
            <a:ext cx="1409700" cy="1101725"/>
          </a:xfrm>
          <a:prstGeom prst="rect">
            <a:avLst/>
          </a:prstGeom>
          <a:noFill/>
          <a:ln w="9525">
            <a:noFill/>
            <a:miter lim="800000"/>
            <a:headEnd/>
            <a:tailEnd/>
          </a:ln>
          <a:effectLst/>
        </p:spPr>
        <p:txBody>
          <a:bodyPr lIns="0" tIns="0" rIns="0" bIns="0"/>
          <a:lstStyle/>
          <a:p>
            <a:pPr defTabSz="783225" eaLnBrk="0" hangingPunct="0">
              <a:lnSpc>
                <a:spcPct val="85000"/>
              </a:lnSpc>
              <a:buClrTx/>
              <a:buFontTx/>
              <a:buNone/>
            </a:pPr>
            <a:endParaRPr lang="de-DE" sz="900" b="0" dirty="0">
              <a:solidFill>
                <a:srgbClr val="000000"/>
              </a:solidFill>
              <a:ea typeface="MS PGothic" pitchFamily="34" charset="-128"/>
            </a:endParaRPr>
          </a:p>
          <a:p>
            <a:pPr defTabSz="783225"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225"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252" tIns="39132" rIns="78252" bIns="39132">
            <a:spAutoFit/>
          </a:bodyPr>
          <a:lstStyle/>
          <a:p>
            <a:pPr defTabSz="783225"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6" y="6386525"/>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321" tIns="45660" rIns="91321" bIns="4566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321" tIns="45660" rIns="91321" bIns="4566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90" tIns="43840" rIns="87690" bIns="43840"/>
          <a:lstStyle/>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67" indent="-342467"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67" indent="-342467"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37"/>
          </a:xfrm>
          <a:prstGeom prst="rect">
            <a:avLst/>
          </a:prstGeom>
          <a:solidFill>
            <a:srgbClr val="F8F8F8"/>
          </a:solidFill>
          <a:ln w="9525" algn="ctr">
            <a:noFill/>
            <a:miter lim="800000"/>
            <a:headEnd/>
            <a:tailEnd/>
          </a:ln>
          <a:effectLst/>
        </p:spPr>
        <p:txBody>
          <a:bodyPr lIns="91305" tIns="45652" rIns="91305" bIns="45652" anchor="ctr">
            <a:spAutoFit/>
          </a:bodyPr>
          <a:lstStyle/>
          <a:p>
            <a:pPr algn="ctr" defTabSz="876771"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49"/>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7" y="5032386"/>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7" y="435452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6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23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8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46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67" indent="-342467"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002" indent="-28538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541" indent="-228311"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160" indent="-228311" algn="l" rtl="0" eaLnBrk="1" fontAlgn="base" hangingPunct="1">
        <a:spcBef>
          <a:spcPct val="20000"/>
        </a:spcBef>
        <a:spcAft>
          <a:spcPct val="0"/>
        </a:spcAft>
        <a:buChar char="–"/>
        <a:defRPr sz="1600">
          <a:solidFill>
            <a:schemeClr val="tx1"/>
          </a:solidFill>
          <a:latin typeface="+mn-lt"/>
          <a:ea typeface="+mn-ea"/>
          <a:cs typeface="+mn-cs"/>
        </a:defRPr>
      </a:lvl4pPr>
      <a:lvl5pPr marL="2054774"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395"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014"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629"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1246"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235" rtl="0" eaLnBrk="1" latinLnBrk="0" hangingPunct="1">
        <a:defRPr sz="1700" kern="1200">
          <a:solidFill>
            <a:schemeClr val="tx1"/>
          </a:solidFill>
          <a:latin typeface="+mn-lt"/>
          <a:ea typeface="+mn-ea"/>
          <a:cs typeface="+mn-cs"/>
        </a:defRPr>
      </a:lvl1pPr>
      <a:lvl2pPr marL="456624" algn="l" defTabSz="913235" rtl="0" eaLnBrk="1" latinLnBrk="0" hangingPunct="1">
        <a:defRPr sz="1700" kern="1200">
          <a:solidFill>
            <a:schemeClr val="tx1"/>
          </a:solidFill>
          <a:latin typeface="+mn-lt"/>
          <a:ea typeface="+mn-ea"/>
          <a:cs typeface="+mn-cs"/>
        </a:defRPr>
      </a:lvl2pPr>
      <a:lvl3pPr marL="913235" algn="l" defTabSz="913235" rtl="0" eaLnBrk="1" latinLnBrk="0" hangingPunct="1">
        <a:defRPr sz="1700" kern="1200">
          <a:solidFill>
            <a:schemeClr val="tx1"/>
          </a:solidFill>
          <a:latin typeface="+mn-lt"/>
          <a:ea typeface="+mn-ea"/>
          <a:cs typeface="+mn-cs"/>
        </a:defRPr>
      </a:lvl3pPr>
      <a:lvl4pPr marL="1369853" algn="l" defTabSz="913235" rtl="0" eaLnBrk="1" latinLnBrk="0" hangingPunct="1">
        <a:defRPr sz="1700" kern="1200">
          <a:solidFill>
            <a:schemeClr val="tx1"/>
          </a:solidFill>
          <a:latin typeface="+mn-lt"/>
          <a:ea typeface="+mn-ea"/>
          <a:cs typeface="+mn-cs"/>
        </a:defRPr>
      </a:lvl4pPr>
      <a:lvl5pPr marL="1826468" algn="l" defTabSz="913235" rtl="0" eaLnBrk="1" latinLnBrk="0" hangingPunct="1">
        <a:defRPr sz="1700" kern="1200">
          <a:solidFill>
            <a:schemeClr val="tx1"/>
          </a:solidFill>
          <a:latin typeface="+mn-lt"/>
          <a:ea typeface="+mn-ea"/>
          <a:cs typeface="+mn-cs"/>
        </a:defRPr>
      </a:lvl5pPr>
      <a:lvl6pPr marL="2283084" algn="l" defTabSz="913235" rtl="0" eaLnBrk="1" latinLnBrk="0" hangingPunct="1">
        <a:defRPr sz="1700" kern="1200">
          <a:solidFill>
            <a:schemeClr val="tx1"/>
          </a:solidFill>
          <a:latin typeface="+mn-lt"/>
          <a:ea typeface="+mn-ea"/>
          <a:cs typeface="+mn-cs"/>
        </a:defRPr>
      </a:lvl6pPr>
      <a:lvl7pPr marL="2739705" algn="l" defTabSz="913235" rtl="0" eaLnBrk="1" latinLnBrk="0" hangingPunct="1">
        <a:defRPr sz="1700" kern="1200">
          <a:solidFill>
            <a:schemeClr val="tx1"/>
          </a:solidFill>
          <a:latin typeface="+mn-lt"/>
          <a:ea typeface="+mn-ea"/>
          <a:cs typeface="+mn-cs"/>
        </a:defRPr>
      </a:lvl7pPr>
      <a:lvl8pPr marL="3196319" algn="l" defTabSz="913235" rtl="0" eaLnBrk="1" latinLnBrk="0" hangingPunct="1">
        <a:defRPr sz="1700" kern="1200">
          <a:solidFill>
            <a:schemeClr val="tx1"/>
          </a:solidFill>
          <a:latin typeface="+mn-lt"/>
          <a:ea typeface="+mn-ea"/>
          <a:cs typeface="+mn-cs"/>
        </a:defRPr>
      </a:lvl8pPr>
      <a:lvl9pPr marL="3652935" algn="l" defTabSz="913235" rtl="0" eaLnBrk="1" latinLnBrk="0" hangingPunct="1">
        <a:defRPr sz="17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长条"/>
          <p:cNvPicPr>
            <a:picLocks noChangeAspect="1" noChangeArrowheads="1"/>
          </p:cNvPicPr>
          <p:nvPr/>
        </p:nvPicPr>
        <p:blipFill>
          <a:blip r:embed="rId8" cstate="screen">
            <a:lum contrast="6000"/>
          </a:blip>
          <a:srcRect/>
          <a:stretch>
            <a:fillRect/>
          </a:stretch>
        </p:blipFill>
        <p:spPr bwMode="auto">
          <a:xfrm>
            <a:off x="0" y="6237292"/>
            <a:ext cx="12195175" cy="619125"/>
          </a:xfrm>
          <a:prstGeom prst="rect">
            <a:avLst/>
          </a:prstGeom>
          <a:noFill/>
          <a:ln w="9525">
            <a:noFill/>
            <a:miter lim="800000"/>
            <a:headEnd/>
            <a:tailEnd/>
          </a:ln>
        </p:spPr>
      </p:pic>
      <p:sp>
        <p:nvSpPr>
          <p:cNvPr id="663555" name="Rectangle 3"/>
          <p:cNvSpPr>
            <a:spLocks noChangeArrowheads="1"/>
          </p:cNvSpPr>
          <p:nvPr/>
        </p:nvSpPr>
        <p:spPr bwMode="auto">
          <a:xfrm>
            <a:off x="-2460622" y="528639"/>
            <a:ext cx="2460625" cy="5307012"/>
          </a:xfrm>
          <a:prstGeom prst="rect">
            <a:avLst/>
          </a:prstGeom>
          <a:noFill/>
          <a:ln w="9525">
            <a:noFill/>
            <a:miter lim="800000"/>
            <a:headEnd/>
            <a:tailEnd/>
          </a:ln>
          <a:effectLst/>
        </p:spPr>
        <p:txBody>
          <a:bodyPr lIns="87579" tIns="43780" rIns="87579" bIns="43780"/>
          <a:lstStyle/>
          <a:p>
            <a:pPr algn="r" defTabSz="875631">
              <a:lnSpc>
                <a:spcPct val="125000"/>
              </a:lnSpc>
              <a:buClr>
                <a:srgbClr val="990000"/>
              </a:buClr>
              <a:buFont typeface="Wingdings" pitchFamily="2" charset="2"/>
              <a:buNone/>
              <a:defRPr/>
            </a:pPr>
            <a:r>
              <a:rPr lang="zh-CN" altLang="en-US" sz="1200" b="0" dirty="0">
                <a:solidFill>
                  <a:srgbClr val="FFFFFF"/>
                </a:solidFill>
                <a:ea typeface="宋体"/>
              </a:rPr>
              <a:t>英文标题</a:t>
            </a:r>
            <a:r>
              <a:rPr lang="en-US" altLang="zh-CN" sz="1200" b="0" dirty="0">
                <a:solidFill>
                  <a:srgbClr val="FFFFFF"/>
                </a:solidFill>
                <a:ea typeface="宋体"/>
              </a:rPr>
              <a:t>:32-35pt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 R153 G0 B0</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内部使用字体 </a:t>
            </a:r>
            <a:r>
              <a:rPr lang="en-US" altLang="zh-CN" sz="1200" b="0" dirty="0">
                <a:solidFill>
                  <a:srgbClr val="FFFFFF"/>
                </a:solidFill>
                <a:latin typeface="FrutigerNext LT Regular"/>
                <a:ea typeface="宋体"/>
              </a:rPr>
              <a:t>:</a:t>
            </a:r>
          </a:p>
          <a:p>
            <a:pPr algn="r" defTabSz="875631">
              <a:lnSpc>
                <a:spcPct val="125000"/>
              </a:lnSpc>
              <a:buClr>
                <a:srgbClr val="990000"/>
              </a:buClr>
              <a:buFont typeface="Wingdings" pitchFamily="2" charset="2"/>
              <a:buNone/>
              <a:defRPr/>
            </a:pPr>
            <a:r>
              <a:rPr lang="en-US" altLang="zh-CN" sz="1200" b="0" dirty="0" err="1">
                <a:solidFill>
                  <a:srgbClr val="FFFFFF"/>
                </a:solidFill>
                <a:latin typeface="FrutigerNext LT Regular"/>
                <a:ea typeface="宋体"/>
              </a:rPr>
              <a:t>FrutigerNext</a:t>
            </a:r>
            <a:r>
              <a:rPr lang="en-US" altLang="zh-CN" sz="1200" b="0" dirty="0">
                <a:solidFill>
                  <a:srgbClr val="FFFFFF"/>
                </a:solidFill>
                <a:latin typeface="FrutigerNext LT Regular"/>
                <a:ea typeface="宋体"/>
              </a:rPr>
              <a:t> LT Medium</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外部使用字体 </a:t>
            </a:r>
            <a:r>
              <a:rPr lang="en-US" altLang="zh-CN" sz="1200" b="0" dirty="0">
                <a:solidFill>
                  <a:srgbClr val="FFFFFF"/>
                </a:solidFill>
                <a:latin typeface="FrutigerNext LT Regular"/>
                <a:ea typeface="宋体"/>
              </a:rPr>
              <a:t>: Arial</a:t>
            </a:r>
          </a:p>
          <a:p>
            <a:pPr algn="r" defTabSz="875631">
              <a:lnSpc>
                <a:spcPct val="7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中文标题</a:t>
            </a:r>
            <a:r>
              <a:rPr lang="en-US" altLang="zh-CN" sz="1200" b="0" dirty="0">
                <a:solidFill>
                  <a:srgbClr val="FFFFFF"/>
                </a:solidFill>
                <a:ea typeface="宋体"/>
              </a:rPr>
              <a:t>:30-32pt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 R153 G0 B0</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字体</a:t>
            </a:r>
            <a:r>
              <a:rPr lang="en-US" altLang="zh-CN" sz="1200" b="0" dirty="0">
                <a:solidFill>
                  <a:srgbClr val="FFFFFF"/>
                </a:solidFill>
                <a:ea typeface="宋体"/>
              </a:rPr>
              <a:t>:</a:t>
            </a:r>
            <a:r>
              <a:rPr lang="zh-CN" altLang="en-US" sz="1200" b="0" dirty="0">
                <a:solidFill>
                  <a:srgbClr val="FFFFFF"/>
                </a:solidFill>
                <a:ea typeface="宋体"/>
              </a:rPr>
              <a:t>黑体</a:t>
            </a: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英文正文</a:t>
            </a:r>
            <a:r>
              <a:rPr lang="en-US" altLang="zh-CN" sz="1200" b="0" dirty="0">
                <a:solidFill>
                  <a:srgbClr val="FFFFFF"/>
                </a:solidFill>
                <a:ea typeface="宋体"/>
              </a:rPr>
              <a:t>:20-22pt</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子目录 </a:t>
            </a:r>
            <a:r>
              <a:rPr lang="en-US" altLang="zh-CN" sz="1200" b="0" dirty="0">
                <a:solidFill>
                  <a:srgbClr val="FFFFFF"/>
                </a:solidFill>
                <a:ea typeface="宋体"/>
              </a:rPr>
              <a:t>(2-5</a:t>
            </a:r>
            <a:r>
              <a:rPr lang="zh-CN" altLang="en-US" sz="1200" b="0" dirty="0">
                <a:solidFill>
                  <a:srgbClr val="FFFFFF"/>
                </a:solidFill>
                <a:ea typeface="宋体"/>
              </a:rPr>
              <a:t>级</a:t>
            </a:r>
            <a:r>
              <a:rPr lang="en-US" altLang="zh-CN" sz="1200" b="0" dirty="0">
                <a:solidFill>
                  <a:srgbClr val="FFFFFF"/>
                </a:solidFill>
                <a:ea typeface="宋体"/>
              </a:rPr>
              <a:t>) :18pt  </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a:t>
            </a:r>
            <a:r>
              <a:rPr lang="zh-CN" altLang="en-US" sz="1200" b="0" dirty="0">
                <a:solidFill>
                  <a:srgbClr val="FFFFFF"/>
                </a:solidFill>
                <a:ea typeface="宋体"/>
              </a:rPr>
              <a:t>黑色</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内部使用字体 </a:t>
            </a:r>
            <a:r>
              <a:rPr lang="en-US" altLang="zh-CN" sz="1200" b="0" dirty="0">
                <a:solidFill>
                  <a:srgbClr val="FFFFFF"/>
                </a:solidFill>
                <a:latin typeface="FrutigerNext LT Regular"/>
                <a:ea typeface="宋体"/>
              </a:rPr>
              <a:t>:</a:t>
            </a:r>
          </a:p>
          <a:p>
            <a:pPr algn="r" defTabSz="875631">
              <a:lnSpc>
                <a:spcPct val="125000"/>
              </a:lnSpc>
              <a:buClr>
                <a:srgbClr val="990000"/>
              </a:buClr>
              <a:buFont typeface="Wingdings" pitchFamily="2" charset="2"/>
              <a:buNone/>
              <a:defRPr/>
            </a:pPr>
            <a:r>
              <a:rPr lang="en-US" altLang="zh-CN" sz="1200" b="0" dirty="0" err="1">
                <a:solidFill>
                  <a:srgbClr val="FFFFFF"/>
                </a:solidFill>
                <a:latin typeface="FrutigerNext LT Regular"/>
                <a:ea typeface="宋体"/>
              </a:rPr>
              <a:t>FrutigerNext</a:t>
            </a:r>
            <a:r>
              <a:rPr lang="en-US" altLang="zh-CN" sz="1200" b="0" dirty="0">
                <a:solidFill>
                  <a:srgbClr val="FFFFFF"/>
                </a:solidFill>
                <a:latin typeface="FrutigerNext LT Regular"/>
                <a:ea typeface="宋体"/>
              </a:rPr>
              <a:t> LT Regular</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外部使用字体 </a:t>
            </a:r>
            <a:r>
              <a:rPr lang="en-US" altLang="zh-CN" sz="1200" b="0" dirty="0">
                <a:solidFill>
                  <a:srgbClr val="FFFFFF"/>
                </a:solidFill>
                <a:latin typeface="FrutigerNext LT Regular"/>
                <a:ea typeface="宋体"/>
              </a:rPr>
              <a:t>: Arial</a:t>
            </a:r>
          </a:p>
          <a:p>
            <a:pPr algn="r" defTabSz="875631">
              <a:lnSpc>
                <a:spcPct val="7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中文正文</a:t>
            </a:r>
            <a:r>
              <a:rPr lang="en-US" altLang="zh-CN" sz="1200" b="0" dirty="0">
                <a:solidFill>
                  <a:srgbClr val="FFFFFF"/>
                </a:solidFill>
                <a:ea typeface="宋体"/>
              </a:rPr>
              <a:t>:18-20pt</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子目录</a:t>
            </a:r>
            <a:r>
              <a:rPr lang="en-US" altLang="zh-CN" sz="1200" b="0" dirty="0">
                <a:solidFill>
                  <a:srgbClr val="FFFFFF"/>
                </a:solidFill>
                <a:ea typeface="宋体"/>
              </a:rPr>
              <a:t>(2-5</a:t>
            </a:r>
            <a:r>
              <a:rPr lang="zh-CN" altLang="en-US" sz="1200" b="0" dirty="0">
                <a:solidFill>
                  <a:srgbClr val="FFFFFF"/>
                </a:solidFill>
                <a:ea typeface="宋体"/>
              </a:rPr>
              <a:t>级</a:t>
            </a:r>
            <a:r>
              <a:rPr lang="en-US" altLang="zh-CN" sz="1200" b="0" dirty="0">
                <a:solidFill>
                  <a:srgbClr val="FFFFFF"/>
                </a:solidFill>
                <a:ea typeface="宋体"/>
              </a:rPr>
              <a:t>):18pt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a:t>
            </a:r>
            <a:r>
              <a:rPr lang="zh-CN" altLang="en-US" sz="1200" b="0" dirty="0">
                <a:solidFill>
                  <a:srgbClr val="FFFFFF"/>
                </a:solidFill>
                <a:ea typeface="宋体"/>
              </a:rPr>
              <a:t>黑色</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字体</a:t>
            </a:r>
            <a:r>
              <a:rPr lang="en-US" altLang="zh-CN" sz="1200" b="0" dirty="0">
                <a:solidFill>
                  <a:srgbClr val="FFFFFF"/>
                </a:solidFill>
                <a:ea typeface="宋体"/>
              </a:rPr>
              <a:t>:</a:t>
            </a:r>
            <a:r>
              <a:rPr lang="zh-CN" altLang="en-US" sz="1200" b="0" dirty="0">
                <a:solidFill>
                  <a:srgbClr val="FFFFFF"/>
                </a:solidFill>
                <a:ea typeface="宋体"/>
              </a:rPr>
              <a:t>细黑体 </a:t>
            </a: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080808"/>
              </a:solidFill>
              <a:ea typeface="宋体"/>
            </a:endParaRPr>
          </a:p>
        </p:txBody>
      </p:sp>
      <p:sp>
        <p:nvSpPr>
          <p:cNvPr id="663556" name="Rectangle 4"/>
          <p:cNvSpPr>
            <a:spLocks noChangeArrowheads="1"/>
          </p:cNvSpPr>
          <p:nvPr/>
        </p:nvSpPr>
        <p:spPr bwMode="auto">
          <a:xfrm>
            <a:off x="12361864" y="5445147"/>
            <a:ext cx="1225550" cy="322263"/>
          </a:xfrm>
          <a:prstGeom prst="rect">
            <a:avLst/>
          </a:prstGeom>
          <a:solidFill>
            <a:schemeClr val="bg1"/>
          </a:solidFill>
          <a:ln w="9525" algn="ctr">
            <a:noFill/>
            <a:miter lim="800000"/>
            <a:headEnd/>
            <a:tailEnd/>
          </a:ln>
          <a:effectLst/>
        </p:spPr>
        <p:txBody>
          <a:bodyPr lIns="91189" tIns="45591" rIns="91189" bIns="45591" anchor="ctr">
            <a:spAutoFit/>
          </a:bodyP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nvGrpSpPr>
          <p:cNvPr id="2" name="Group 5"/>
          <p:cNvGrpSpPr>
            <a:grpSpLocks/>
          </p:cNvGrpSpPr>
          <p:nvPr/>
        </p:nvGrpSpPr>
        <p:grpSpPr bwMode="auto">
          <a:xfrm>
            <a:off x="12472990" y="5278459"/>
            <a:ext cx="987425" cy="184151"/>
            <a:chOff x="6657" y="3492"/>
            <a:chExt cx="527" cy="121"/>
          </a:xfrm>
        </p:grpSpPr>
        <p:sp>
          <p:nvSpPr>
            <p:cNvPr id="663558" name="Rectangle 6"/>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59" name="Rectangle 7"/>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0" name="Rectangle 8"/>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1" name="Rectangle 9"/>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3" name="Group 10"/>
          <p:cNvGrpSpPr>
            <a:grpSpLocks/>
          </p:cNvGrpSpPr>
          <p:nvPr/>
        </p:nvGrpSpPr>
        <p:grpSpPr bwMode="auto">
          <a:xfrm>
            <a:off x="12472990" y="6203953"/>
            <a:ext cx="987425" cy="182563"/>
            <a:chOff x="6657" y="4103"/>
            <a:chExt cx="527" cy="121"/>
          </a:xfrm>
        </p:grpSpPr>
        <p:sp>
          <p:nvSpPr>
            <p:cNvPr id="663563" name="Rectangle 11"/>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4" name="Rectangle 12"/>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5" name="Rectangle 13"/>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6" name="Rectangle 14"/>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4" name="Group 15"/>
          <p:cNvGrpSpPr>
            <a:grpSpLocks/>
          </p:cNvGrpSpPr>
          <p:nvPr/>
        </p:nvGrpSpPr>
        <p:grpSpPr bwMode="auto">
          <a:xfrm>
            <a:off x="12472990" y="6450013"/>
            <a:ext cx="987425" cy="182563"/>
            <a:chOff x="6657" y="4266"/>
            <a:chExt cx="527" cy="121"/>
          </a:xfrm>
        </p:grpSpPr>
        <p:sp>
          <p:nvSpPr>
            <p:cNvPr id="663568" name="Rectangle 16"/>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9" name="Rectangle 17"/>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0" name="Rectangle 18"/>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1" name="Rectangle 19"/>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5" name="Group 20"/>
          <p:cNvGrpSpPr>
            <a:grpSpLocks/>
          </p:cNvGrpSpPr>
          <p:nvPr/>
        </p:nvGrpSpPr>
        <p:grpSpPr bwMode="auto">
          <a:xfrm>
            <a:off x="12472990" y="5527677"/>
            <a:ext cx="987425" cy="182563"/>
            <a:chOff x="6657" y="3656"/>
            <a:chExt cx="527" cy="121"/>
          </a:xfrm>
        </p:grpSpPr>
        <p:sp>
          <p:nvSpPr>
            <p:cNvPr id="663573" name="Rectangle 21"/>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4" name="Rectangle 22"/>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5" name="Rectangle 23"/>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6" name="Rectangle 24"/>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6" name="Group 25"/>
          <p:cNvGrpSpPr>
            <a:grpSpLocks/>
          </p:cNvGrpSpPr>
          <p:nvPr/>
        </p:nvGrpSpPr>
        <p:grpSpPr bwMode="auto">
          <a:xfrm>
            <a:off x="12472990" y="5957889"/>
            <a:ext cx="987425" cy="182563"/>
            <a:chOff x="6657" y="3941"/>
            <a:chExt cx="527" cy="121"/>
          </a:xfrm>
        </p:grpSpPr>
        <p:sp>
          <p:nvSpPr>
            <p:cNvPr id="663578" name="Rectangle 26"/>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9" name="Rectangle 27"/>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0" name="Rectangle 28"/>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1" name="Rectangle 29"/>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7" name="Group 30"/>
          <p:cNvGrpSpPr>
            <a:grpSpLocks/>
          </p:cNvGrpSpPr>
          <p:nvPr/>
        </p:nvGrpSpPr>
        <p:grpSpPr bwMode="auto">
          <a:xfrm>
            <a:off x="12472990" y="6697665"/>
            <a:ext cx="987425" cy="182563"/>
            <a:chOff x="6657" y="4430"/>
            <a:chExt cx="527" cy="121"/>
          </a:xfrm>
        </p:grpSpPr>
        <p:sp>
          <p:nvSpPr>
            <p:cNvPr id="663583" name="Rectangle 31"/>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4" name="Rectangle 32"/>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5" name="Rectangle 33"/>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6" name="Rectangle 34"/>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8" name="Group 35"/>
          <p:cNvGrpSpPr>
            <a:grpSpLocks/>
          </p:cNvGrpSpPr>
          <p:nvPr/>
        </p:nvGrpSpPr>
        <p:grpSpPr bwMode="auto">
          <a:xfrm>
            <a:off x="12472990" y="5032397"/>
            <a:ext cx="987425" cy="184151"/>
            <a:chOff x="6657" y="3329"/>
            <a:chExt cx="527" cy="122"/>
          </a:xfrm>
        </p:grpSpPr>
        <p:sp>
          <p:nvSpPr>
            <p:cNvPr id="663588" name="Rectangle 36"/>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9" name="Rectangle 37"/>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0" name="Rectangle 38"/>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1" name="Rectangle 39"/>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9" name="Group 40"/>
          <p:cNvGrpSpPr>
            <a:grpSpLocks/>
          </p:cNvGrpSpPr>
          <p:nvPr/>
        </p:nvGrpSpPr>
        <p:grpSpPr bwMode="auto">
          <a:xfrm>
            <a:off x="12472990" y="4600577"/>
            <a:ext cx="987425" cy="182563"/>
            <a:chOff x="6657" y="3043"/>
            <a:chExt cx="527" cy="121"/>
          </a:xfrm>
        </p:grpSpPr>
        <p:sp>
          <p:nvSpPr>
            <p:cNvPr id="663593" name="Rectangle 41"/>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4" name="Rectangle 42"/>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5" name="Rectangle 43"/>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6" name="Rectangle 44"/>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10" name="Group 45"/>
          <p:cNvGrpSpPr>
            <a:grpSpLocks/>
          </p:cNvGrpSpPr>
          <p:nvPr/>
        </p:nvGrpSpPr>
        <p:grpSpPr bwMode="auto">
          <a:xfrm>
            <a:off x="12472990" y="4354534"/>
            <a:ext cx="987425" cy="184151"/>
            <a:chOff x="6657" y="2881"/>
            <a:chExt cx="527" cy="121"/>
          </a:xfrm>
        </p:grpSpPr>
        <p:sp>
          <p:nvSpPr>
            <p:cNvPr id="663598" name="Rectangle 46"/>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9" name="Rectangle 47"/>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600" name="Rectangle 48"/>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601" name="Rectangle 49"/>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sp>
        <p:nvSpPr>
          <p:cNvPr id="663602" name="Rectangle 50"/>
          <p:cNvSpPr>
            <a:spLocks noChangeArrowheads="1"/>
          </p:cNvSpPr>
          <p:nvPr/>
        </p:nvSpPr>
        <p:spPr bwMode="auto">
          <a:xfrm>
            <a:off x="12269789" y="2263779"/>
            <a:ext cx="1400175" cy="2654300"/>
          </a:xfrm>
          <a:prstGeom prst="rect">
            <a:avLst/>
          </a:prstGeom>
          <a:noFill/>
          <a:ln w="9525">
            <a:noFill/>
            <a:miter lim="800000"/>
            <a:headEnd/>
            <a:tailEnd/>
          </a:ln>
          <a:effectLst/>
        </p:spPr>
        <p:txBody>
          <a:bodyPr lIns="87579" tIns="43780" rIns="87579" bIns="43780"/>
          <a:lstStyle/>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配色参考方案：</a:t>
            </a:r>
          </a:p>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建议同一页面内不超过四种颜色，以下是９组配色方案，同一页面内只选择一组使用。</a:t>
            </a:r>
            <a:endParaRPr lang="en-US" altLang="zh-CN" sz="1200" b="0" dirty="0">
              <a:solidFill>
                <a:srgbClr val="FFFFFF"/>
              </a:solidFill>
              <a:latin typeface="华文细黑" pitchFamily="2" charset="-122"/>
              <a:ea typeface="宋体"/>
            </a:endParaRPr>
          </a:p>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（仅供参考）</a:t>
            </a:r>
          </a:p>
          <a:p>
            <a:pPr defTabSz="875631">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zh-CN" altLang="en-US" sz="1200" b="0" dirty="0">
              <a:solidFill>
                <a:srgbClr val="FFFFFF"/>
              </a:solidFill>
              <a:latin typeface="华文细黑" pitchFamily="2" charset="-122"/>
              <a:ea typeface="宋体"/>
            </a:endParaRPr>
          </a:p>
        </p:txBody>
      </p:sp>
      <p:sp>
        <p:nvSpPr>
          <p:cNvPr id="663603" name="Rectangle 51"/>
          <p:cNvSpPr>
            <a:spLocks noChangeArrowheads="1"/>
          </p:cNvSpPr>
          <p:nvPr/>
        </p:nvSpPr>
        <p:spPr bwMode="auto">
          <a:xfrm>
            <a:off x="12269789" y="-61909"/>
            <a:ext cx="1400175" cy="838201"/>
          </a:xfrm>
          <a:prstGeom prst="rect">
            <a:avLst/>
          </a:prstGeom>
          <a:noFill/>
          <a:ln w="9525">
            <a:noFill/>
            <a:miter lim="800000"/>
            <a:headEnd/>
            <a:tailEnd/>
          </a:ln>
          <a:effectLst/>
        </p:spPr>
        <p:txBody>
          <a:bodyPr lIns="87579" tIns="43780" rIns="87579" bIns="43780"/>
          <a:lstStyle/>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客户或者合作伙伴的标志放在右上角</a:t>
            </a:r>
            <a:r>
              <a:rPr lang="en-US" altLang="zh-CN" sz="1200" b="0" dirty="0">
                <a:solidFill>
                  <a:srgbClr val="FFFFFF"/>
                </a:solidFill>
                <a:latin typeface="华文细黑" pitchFamily="2" charset="-122"/>
                <a:ea typeface="宋体"/>
              </a:rPr>
              <a:t>.</a:t>
            </a:r>
          </a:p>
          <a:p>
            <a:pPr defTabSz="875631">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zh-CN" altLang="en-US" sz="1200" b="0" dirty="0">
              <a:solidFill>
                <a:srgbClr val="FFFFFF"/>
              </a:solidFill>
              <a:latin typeface="华文细黑" pitchFamily="2" charset="-122"/>
              <a:ea typeface="宋体"/>
            </a:endParaRPr>
          </a:p>
        </p:txBody>
      </p:sp>
      <p:sp>
        <p:nvSpPr>
          <p:cNvPr id="663604" name="Text Box 52"/>
          <p:cNvSpPr txBox="1">
            <a:spLocks noChangeArrowheads="1"/>
          </p:cNvSpPr>
          <p:nvPr/>
        </p:nvSpPr>
        <p:spPr bwMode="auto">
          <a:xfrm>
            <a:off x="841378" y="6456364"/>
            <a:ext cx="2784476" cy="263525"/>
          </a:xfrm>
          <a:prstGeom prst="rect">
            <a:avLst/>
          </a:prstGeom>
          <a:noFill/>
          <a:ln w="9525">
            <a:noFill/>
            <a:miter lim="800000"/>
            <a:headEnd/>
            <a:tailEnd/>
          </a:ln>
        </p:spPr>
        <p:txBody>
          <a:bodyPr wrap="none" lIns="78144" tIns="39082" rIns="78144" bIns="39082">
            <a:spAutoFit/>
          </a:bodyPr>
          <a:lstStyle/>
          <a:p>
            <a:pPr defTabSz="782207" eaLnBrk="0" hangingPunct="0">
              <a:buClrTx/>
              <a:buFontTx/>
              <a:buNone/>
              <a:defRPr/>
            </a:pPr>
            <a:r>
              <a:rPr lang="en-US" altLang="zh-CN" sz="1200" dirty="0">
                <a:solidFill>
                  <a:srgbClr val="080808"/>
                </a:solidFill>
                <a:ea typeface="ＭＳ Ｐゴシック" pitchFamily="34" charset="-128"/>
              </a:rPr>
              <a:t>HUAWEI TECHNOLOGIES CO., LTD.</a:t>
            </a:r>
          </a:p>
        </p:txBody>
      </p:sp>
      <p:sp>
        <p:nvSpPr>
          <p:cNvPr id="663605" name="Rectangle 53"/>
          <p:cNvSpPr>
            <a:spLocks noChangeArrowheads="1"/>
          </p:cNvSpPr>
          <p:nvPr/>
        </p:nvSpPr>
        <p:spPr bwMode="auto">
          <a:xfrm>
            <a:off x="7910513" y="6394452"/>
            <a:ext cx="1409700" cy="1101725"/>
          </a:xfrm>
          <a:prstGeom prst="rect">
            <a:avLst/>
          </a:prstGeom>
          <a:noFill/>
          <a:ln w="9525">
            <a:noFill/>
            <a:miter lim="800000"/>
            <a:headEnd/>
            <a:tailEnd/>
          </a:ln>
          <a:effectLst/>
        </p:spPr>
        <p:txBody>
          <a:bodyPr lIns="0" tIns="0" rIns="0" bIns="0"/>
          <a:lstStyle/>
          <a:p>
            <a:pPr defTabSz="782207" eaLnBrk="0" hangingPunct="0">
              <a:lnSpc>
                <a:spcPct val="85000"/>
              </a:lnSpc>
              <a:buClrTx/>
              <a:buFontTx/>
              <a:buNone/>
              <a:defRPr/>
            </a:pPr>
            <a:endParaRPr lang="de-DE" sz="900" b="0" dirty="0">
              <a:solidFill>
                <a:srgbClr val="080808"/>
              </a:solidFill>
              <a:ea typeface="ＭＳ Ｐゴシック" pitchFamily="34" charset="-128"/>
            </a:endParaRPr>
          </a:p>
          <a:p>
            <a:pPr defTabSz="782207" eaLnBrk="0" hangingPunct="0">
              <a:lnSpc>
                <a:spcPct val="85000"/>
              </a:lnSpc>
              <a:buClrTx/>
              <a:buFontTx/>
              <a:buNone/>
              <a:defRPr/>
            </a:pPr>
            <a:r>
              <a:rPr lang="de-DE" sz="900" b="0" dirty="0">
                <a:solidFill>
                  <a:srgbClr val="080808"/>
                </a:solidFill>
                <a:ea typeface="ＭＳ Ｐゴシック" pitchFamily="34" charset="-128"/>
              </a:rPr>
              <a:t>Page </a:t>
            </a:r>
            <a:fld id="{172B3E8B-0FF7-49B7-BADC-D6484C16F712}" type="slidenum">
              <a:rPr lang="de-DE" sz="900" b="0">
                <a:solidFill>
                  <a:srgbClr val="080808"/>
                </a:solidFill>
                <a:ea typeface="ＭＳ Ｐゴシック" pitchFamily="34" charset="-128"/>
              </a:rPr>
              <a:pPr defTabSz="782207" eaLnBrk="0" hangingPunct="0">
                <a:lnSpc>
                  <a:spcPct val="85000"/>
                </a:lnSpc>
                <a:buClrTx/>
                <a:buFontTx/>
                <a:buNone/>
                <a:defRPr/>
              </a:pPr>
              <a:t>‹#›</a:t>
            </a:fld>
            <a:endParaRPr lang="en-GB" sz="900" b="0" dirty="0">
              <a:solidFill>
                <a:srgbClr val="080808"/>
              </a:solidFill>
              <a:ea typeface="ＭＳ Ｐゴシック" pitchFamily="34" charset="-128"/>
            </a:endParaRPr>
          </a:p>
        </p:txBody>
      </p:sp>
      <p:pic>
        <p:nvPicPr>
          <p:cNvPr id="6162" name="Picture 54" descr="图片3副本"/>
          <p:cNvPicPr>
            <a:picLocks noChangeAspect="1" noChangeArrowheads="1"/>
          </p:cNvPicPr>
          <p:nvPr/>
        </p:nvPicPr>
        <p:blipFill>
          <a:blip r:embed="rId9" cstate="screen"/>
          <a:srcRect/>
          <a:stretch>
            <a:fillRect/>
          </a:stretch>
        </p:blipFill>
        <p:spPr bwMode="auto">
          <a:xfrm>
            <a:off x="10182226" y="6384947"/>
            <a:ext cx="1295400" cy="307975"/>
          </a:xfrm>
          <a:prstGeom prst="rect">
            <a:avLst/>
          </a:prstGeom>
          <a:noFill/>
          <a:ln w="9525">
            <a:noFill/>
            <a:miter lim="800000"/>
            <a:headEnd/>
            <a:tailEnd/>
          </a:ln>
        </p:spPr>
      </p:pic>
      <p:sp>
        <p:nvSpPr>
          <p:cNvPr id="6163" name="Rectangle 55"/>
          <p:cNvSpPr>
            <a:spLocks noGrp="1" noChangeArrowheads="1"/>
          </p:cNvSpPr>
          <p:nvPr>
            <p:ph type="title"/>
          </p:nvPr>
        </p:nvSpPr>
        <p:spPr bwMode="auto">
          <a:xfrm>
            <a:off x="809628" y="274637"/>
            <a:ext cx="10975975" cy="1143000"/>
          </a:xfrm>
          <a:prstGeom prst="rect">
            <a:avLst/>
          </a:prstGeom>
          <a:noFill/>
          <a:ln w="9525">
            <a:noFill/>
            <a:miter lim="800000"/>
            <a:headEnd/>
            <a:tailEnd/>
          </a:ln>
        </p:spPr>
        <p:txBody>
          <a:bodyPr vert="horz" wrap="square" lIns="91201" tIns="45599" rIns="91201" bIns="45599" numCol="1" anchor="ctr" anchorCtr="0" compatLnSpc="1">
            <a:prstTxWarp prst="textNoShape">
              <a:avLst/>
            </a:prstTxWarp>
          </a:bodyPr>
          <a:lstStyle/>
          <a:p>
            <a:pPr lvl="0"/>
            <a:r>
              <a:rPr lang="zh-CN" altLang="en-US" smtClean="0"/>
              <a:t>单击此处编辑母版标题样式</a:t>
            </a:r>
          </a:p>
        </p:txBody>
      </p:sp>
      <p:sp>
        <p:nvSpPr>
          <p:cNvPr id="6164" name="Rectangle 56"/>
          <p:cNvSpPr>
            <a:spLocks noGrp="1" noChangeArrowheads="1"/>
          </p:cNvSpPr>
          <p:nvPr>
            <p:ph type="body" idx="1"/>
          </p:nvPr>
        </p:nvSpPr>
        <p:spPr bwMode="auto">
          <a:xfrm>
            <a:off x="882651" y="1600204"/>
            <a:ext cx="10975975" cy="4524375"/>
          </a:xfrm>
          <a:prstGeom prst="rect">
            <a:avLst/>
          </a:prstGeom>
          <a:noFill/>
          <a:ln w="9525">
            <a:noFill/>
            <a:miter lim="800000"/>
            <a:headEnd/>
            <a:tailEnd/>
          </a:ln>
        </p:spPr>
        <p:txBody>
          <a:bodyPr vert="horz" wrap="square" lIns="91201" tIns="45599" rIns="91201" bIns="45599"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9" r:id="rId3"/>
    <p:sldLayoutId id="2147483890" r:id="rId4"/>
    <p:sldLayoutId id="2147483891" r:id="rId5"/>
    <p:sldLayoutId id="2147483892" r:id="rId6"/>
  </p:sldLayoutIdLst>
  <p:transition advClick="0"/>
  <p:txStyles>
    <p:titleStyle>
      <a:lvl1pPr algn="l" defTabSz="874192" rtl="0" eaLnBrk="0" fontAlgn="base" hangingPunct="0">
        <a:spcBef>
          <a:spcPct val="0"/>
        </a:spcBef>
        <a:spcAft>
          <a:spcPct val="0"/>
        </a:spcAft>
        <a:defRPr sz="3300">
          <a:solidFill>
            <a:srgbClr val="990000"/>
          </a:solidFill>
          <a:latin typeface="+mj-lt"/>
          <a:ea typeface="+mj-ea"/>
          <a:cs typeface="+mj-cs"/>
        </a:defRPr>
      </a:lvl1pPr>
      <a:lvl2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2pPr>
      <a:lvl3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3pPr>
      <a:lvl4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4pPr>
      <a:lvl5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5pPr>
      <a:lvl6pPr marL="456032" algn="l" defTabSz="875631" rtl="0" fontAlgn="base">
        <a:spcBef>
          <a:spcPct val="0"/>
        </a:spcBef>
        <a:spcAft>
          <a:spcPct val="0"/>
        </a:spcAft>
        <a:defRPr sz="3500">
          <a:solidFill>
            <a:srgbClr val="990000"/>
          </a:solidFill>
          <a:latin typeface="FrutigerNext LT Medium" pitchFamily="34" charset="0"/>
          <a:ea typeface="黑体" pitchFamily="2" charset="-122"/>
        </a:defRPr>
      </a:lvl6pPr>
      <a:lvl7pPr marL="912047" algn="l" defTabSz="875631" rtl="0" fontAlgn="base">
        <a:spcBef>
          <a:spcPct val="0"/>
        </a:spcBef>
        <a:spcAft>
          <a:spcPct val="0"/>
        </a:spcAft>
        <a:defRPr sz="3500">
          <a:solidFill>
            <a:srgbClr val="990000"/>
          </a:solidFill>
          <a:latin typeface="FrutigerNext LT Medium" pitchFamily="34" charset="0"/>
          <a:ea typeface="黑体" pitchFamily="2" charset="-122"/>
        </a:defRPr>
      </a:lvl7pPr>
      <a:lvl8pPr marL="1368068" algn="l" defTabSz="875631" rtl="0" fontAlgn="base">
        <a:spcBef>
          <a:spcPct val="0"/>
        </a:spcBef>
        <a:spcAft>
          <a:spcPct val="0"/>
        </a:spcAft>
        <a:defRPr sz="3500">
          <a:solidFill>
            <a:srgbClr val="990000"/>
          </a:solidFill>
          <a:latin typeface="FrutigerNext LT Medium" pitchFamily="34" charset="0"/>
          <a:ea typeface="黑体" pitchFamily="2" charset="-122"/>
        </a:defRPr>
      </a:lvl8pPr>
      <a:lvl9pPr marL="1824089" algn="l" defTabSz="875631" rtl="0" fontAlgn="base">
        <a:spcBef>
          <a:spcPct val="0"/>
        </a:spcBef>
        <a:spcAft>
          <a:spcPct val="0"/>
        </a:spcAft>
        <a:defRPr sz="3500">
          <a:solidFill>
            <a:srgbClr val="990000"/>
          </a:solidFill>
          <a:latin typeface="FrutigerNext LT Medium" pitchFamily="34" charset="0"/>
          <a:ea typeface="黑体" pitchFamily="2" charset="-122"/>
        </a:defRPr>
      </a:lvl9pPr>
    </p:titleStyle>
    <p:bodyStyle>
      <a:lvl1pPr marL="326235" indent="-326235" algn="l" defTabSz="874192" rtl="0" eaLnBrk="0" fontAlgn="base" hangingPunct="0">
        <a:lnSpc>
          <a:spcPct val="140000"/>
        </a:lnSpc>
        <a:spcBef>
          <a:spcPct val="0"/>
        </a:spcBef>
        <a:spcAft>
          <a:spcPct val="0"/>
        </a:spcAft>
        <a:buClr>
          <a:schemeClr val="tx2"/>
        </a:buClr>
        <a:buFont typeface="Wingdings" pitchFamily="2" charset="2"/>
        <a:buChar char="n"/>
        <a:defRPr sz="2100" b="1">
          <a:solidFill>
            <a:srgbClr val="080808"/>
          </a:solidFill>
          <a:latin typeface="+mn-lt"/>
          <a:ea typeface="+mn-ea"/>
          <a:cs typeface="+mn-cs"/>
        </a:defRPr>
      </a:lvl1pPr>
      <a:lvl2pPr marL="711084" indent="-272393" algn="l" defTabSz="874192" rtl="0" eaLnBrk="0" fontAlgn="base" hangingPunct="0">
        <a:lnSpc>
          <a:spcPct val="140000"/>
        </a:lnSpc>
        <a:spcBef>
          <a:spcPct val="0"/>
        </a:spcBef>
        <a:spcAft>
          <a:spcPct val="0"/>
        </a:spcAft>
        <a:buClr>
          <a:schemeClr val="tx1"/>
        </a:buClr>
        <a:buFont typeface="FrutigerNext LT Regular" pitchFamily="34" charset="0"/>
        <a:buChar char="›"/>
        <a:defRPr sz="1700">
          <a:solidFill>
            <a:schemeClr val="tx1"/>
          </a:solidFill>
          <a:latin typeface="+mn-lt"/>
          <a:ea typeface="+mn-ea"/>
        </a:defRPr>
      </a:lvl2pPr>
      <a:lvl3pPr marL="1094315" indent="-218539" algn="l" defTabSz="874192" rtl="0" eaLnBrk="0" fontAlgn="base" hangingPunct="0">
        <a:lnSpc>
          <a:spcPct val="140000"/>
        </a:lnSpc>
        <a:spcBef>
          <a:spcPct val="0"/>
        </a:spcBef>
        <a:spcAft>
          <a:spcPct val="0"/>
        </a:spcAft>
        <a:buFont typeface="FrutigerNext LT Light" pitchFamily="34" charset="0"/>
        <a:buChar char="»"/>
        <a:defRPr sz="1700">
          <a:solidFill>
            <a:schemeClr val="tx1"/>
          </a:solidFill>
          <a:latin typeface="FrutigerNext LT Light" pitchFamily="34" charset="0"/>
          <a:ea typeface="+mn-ea"/>
        </a:defRPr>
      </a:lvl3pPr>
      <a:lvl4pPr marL="1531419" indent="-218539" algn="l" defTabSz="874192" rtl="0" eaLnBrk="0" fontAlgn="base" hangingPunct="0">
        <a:lnSpc>
          <a:spcPct val="140000"/>
        </a:lnSpc>
        <a:spcBef>
          <a:spcPct val="0"/>
        </a:spcBef>
        <a:spcAft>
          <a:spcPct val="0"/>
        </a:spcAft>
        <a:buChar char="–"/>
        <a:defRPr sz="1500">
          <a:solidFill>
            <a:srgbClr val="080808"/>
          </a:solidFill>
          <a:latin typeface="+mj-lt"/>
          <a:ea typeface="+mn-ea"/>
        </a:defRPr>
      </a:lvl4pPr>
      <a:lvl5pPr marL="1970094" indent="-218539" algn="l" defTabSz="874192" rtl="0" eaLnBrk="0" fontAlgn="base" hangingPunct="0">
        <a:lnSpc>
          <a:spcPct val="140000"/>
        </a:lnSpc>
        <a:spcBef>
          <a:spcPct val="0"/>
        </a:spcBef>
        <a:spcAft>
          <a:spcPct val="0"/>
        </a:spcAft>
        <a:buFont typeface="FrutigerNext LT Medium" pitchFamily="34" charset="0"/>
        <a:buChar char="~"/>
        <a:defRPr sz="1300">
          <a:solidFill>
            <a:srgbClr val="080808"/>
          </a:solidFill>
          <a:latin typeface="+mj-lt"/>
          <a:ea typeface="+mn-ea"/>
        </a:defRPr>
      </a:lvl5pPr>
      <a:lvl6pPr marL="2427373"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6pPr>
      <a:lvl7pPr marL="2883398"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7pPr>
      <a:lvl8pPr marL="3339417"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8pPr>
      <a:lvl9pPr marL="3795440"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9pPr>
    </p:bodyStyle>
    <p:otherStyle>
      <a:defPPr>
        <a:defRPr lang="zh-CN"/>
      </a:defPPr>
      <a:lvl1pPr marL="0" algn="l" defTabSz="912047" rtl="0" eaLnBrk="1" latinLnBrk="0" hangingPunct="1">
        <a:defRPr sz="1700" kern="1200">
          <a:solidFill>
            <a:schemeClr val="tx1"/>
          </a:solidFill>
          <a:latin typeface="+mn-lt"/>
          <a:ea typeface="+mn-ea"/>
          <a:cs typeface="+mn-cs"/>
        </a:defRPr>
      </a:lvl1pPr>
      <a:lvl2pPr marL="456032" algn="l" defTabSz="912047" rtl="0" eaLnBrk="1" latinLnBrk="0" hangingPunct="1">
        <a:defRPr sz="1700" kern="1200">
          <a:solidFill>
            <a:schemeClr val="tx1"/>
          </a:solidFill>
          <a:latin typeface="+mn-lt"/>
          <a:ea typeface="+mn-ea"/>
          <a:cs typeface="+mn-cs"/>
        </a:defRPr>
      </a:lvl2pPr>
      <a:lvl3pPr marL="912047" algn="l" defTabSz="912047" rtl="0" eaLnBrk="1" latinLnBrk="0" hangingPunct="1">
        <a:defRPr sz="1700" kern="1200">
          <a:solidFill>
            <a:schemeClr val="tx1"/>
          </a:solidFill>
          <a:latin typeface="+mn-lt"/>
          <a:ea typeface="+mn-ea"/>
          <a:cs typeface="+mn-cs"/>
        </a:defRPr>
      </a:lvl3pPr>
      <a:lvl4pPr marL="1368068" algn="l" defTabSz="912047" rtl="0" eaLnBrk="1" latinLnBrk="0" hangingPunct="1">
        <a:defRPr sz="1700" kern="1200">
          <a:solidFill>
            <a:schemeClr val="tx1"/>
          </a:solidFill>
          <a:latin typeface="+mn-lt"/>
          <a:ea typeface="+mn-ea"/>
          <a:cs typeface="+mn-cs"/>
        </a:defRPr>
      </a:lvl4pPr>
      <a:lvl5pPr marL="1824089" algn="l" defTabSz="912047" rtl="0" eaLnBrk="1" latinLnBrk="0" hangingPunct="1">
        <a:defRPr sz="1700" kern="1200">
          <a:solidFill>
            <a:schemeClr val="tx1"/>
          </a:solidFill>
          <a:latin typeface="+mn-lt"/>
          <a:ea typeface="+mn-ea"/>
          <a:cs typeface="+mn-cs"/>
        </a:defRPr>
      </a:lvl5pPr>
      <a:lvl6pPr marL="2280110" algn="l" defTabSz="912047" rtl="0" eaLnBrk="1" latinLnBrk="0" hangingPunct="1">
        <a:defRPr sz="1700" kern="1200">
          <a:solidFill>
            <a:schemeClr val="tx1"/>
          </a:solidFill>
          <a:latin typeface="+mn-lt"/>
          <a:ea typeface="+mn-ea"/>
          <a:cs typeface="+mn-cs"/>
        </a:defRPr>
      </a:lvl6pPr>
      <a:lvl7pPr marL="2736137" algn="l" defTabSz="912047" rtl="0" eaLnBrk="1" latinLnBrk="0" hangingPunct="1">
        <a:defRPr sz="1700" kern="1200">
          <a:solidFill>
            <a:schemeClr val="tx1"/>
          </a:solidFill>
          <a:latin typeface="+mn-lt"/>
          <a:ea typeface="+mn-ea"/>
          <a:cs typeface="+mn-cs"/>
        </a:defRPr>
      </a:lvl7pPr>
      <a:lvl8pPr marL="3192159" algn="l" defTabSz="912047" rtl="0" eaLnBrk="1" latinLnBrk="0" hangingPunct="1">
        <a:defRPr sz="1700" kern="1200">
          <a:solidFill>
            <a:schemeClr val="tx1"/>
          </a:solidFill>
          <a:latin typeface="+mn-lt"/>
          <a:ea typeface="+mn-ea"/>
          <a:cs typeface="+mn-cs"/>
        </a:defRPr>
      </a:lvl8pPr>
      <a:lvl9pPr marL="3648179" algn="l" defTabSz="912047" rtl="0" eaLnBrk="1" latinLnBrk="0" hangingPunct="1">
        <a:defRPr sz="17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81"/>
          <p:cNvGrpSpPr>
            <a:grpSpLocks/>
          </p:cNvGrpSpPr>
          <p:nvPr/>
        </p:nvGrpSpPr>
        <p:grpSpPr bwMode="auto">
          <a:xfrm>
            <a:off x="0" y="6216650"/>
            <a:ext cx="12195175" cy="635000"/>
            <a:chOff x="0" y="3920"/>
            <a:chExt cx="7682" cy="400"/>
          </a:xfrm>
        </p:grpSpPr>
        <p:pic>
          <p:nvPicPr>
            <p:cNvPr id="1470546" name="Picture 8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8"/>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dirty="0">
              <a:solidFill>
                <a:srgbClr val="000000"/>
              </a:solidFill>
              <a:ea typeface="MS PGothic" pitchFamily="34" charset="-128"/>
            </a:endParaRPr>
          </a:p>
          <a:p>
            <a:pPr defTabSz="784225" eaLnBrk="0" hangingPunct="0">
              <a:lnSpc>
                <a:spcPct val="85000"/>
              </a:lnSpc>
              <a:buClrTx/>
              <a:buFontTx/>
              <a:buNone/>
            </a:pPr>
            <a:r>
              <a:rPr lang="de-DE" sz="1000" b="0" dirty="0">
                <a:solidFill>
                  <a:srgbClr val="000000"/>
                </a:solidFill>
                <a:ea typeface="MS PGothic" pitchFamily="34" charset="-128"/>
              </a:rPr>
              <a:t>Page </a:t>
            </a:r>
            <a:fld id="{E68EC476-442B-4BB7-9603-F1440C241F3D}" type="slidenum">
              <a:rPr lang="de-DE" sz="1000" b="0">
                <a:solidFill>
                  <a:srgbClr val="000000"/>
                </a:solidFill>
                <a:ea typeface="MS PGothic" pitchFamily="34" charset="-128"/>
              </a:rPr>
              <a:pPr defTabSz="784225" eaLnBrk="0" hangingPunct="0">
                <a:lnSpc>
                  <a:spcPct val="85000"/>
                </a:lnSpc>
                <a:buClrTx/>
                <a:buFontTx/>
                <a:buNone/>
              </a:pPr>
              <a:t>‹#›</a:t>
            </a:fld>
            <a:endParaRPr lang="en-GB" sz="1000" b="0" dirty="0">
              <a:solidFill>
                <a:srgbClr val="000000"/>
              </a:solidFill>
              <a:ea typeface="MS PGothic" pitchFamily="34" charset="-128"/>
            </a:endParaRPr>
          </a:p>
        </p:txBody>
      </p:sp>
      <p:sp>
        <p:nvSpPr>
          <p:cNvPr id="1470549" name="Text Box 85"/>
          <p:cNvSpPr txBox="1">
            <a:spLocks noChangeArrowheads="1"/>
          </p:cNvSpPr>
          <p:nvPr/>
        </p:nvSpPr>
        <p:spPr bwMode="auto">
          <a:xfrm>
            <a:off x="869950" y="6457950"/>
            <a:ext cx="2776538" cy="261938"/>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5" y="6386513"/>
            <a:ext cx="1295400" cy="307975"/>
          </a:xfrm>
          <a:prstGeom prst="rect">
            <a:avLst/>
          </a:prstGeom>
          <a:noFill/>
        </p:spPr>
      </p:pic>
      <p:sp>
        <p:nvSpPr>
          <p:cNvPr id="1470552"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0"/>
            <a:ext cx="10975975" cy="45259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英文标题</a:t>
            </a:r>
            <a:r>
              <a:rPr lang="en-US" altLang="zh-CN" sz="1200" b="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Medium</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中文标题</a:t>
            </a:r>
            <a:r>
              <a:rPr lang="en-US" altLang="zh-CN" sz="1200" b="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英文正文</a:t>
            </a:r>
            <a:r>
              <a:rPr lang="en-US" altLang="zh-CN" sz="1200" b="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 </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Regular</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中文正文</a:t>
            </a:r>
            <a:r>
              <a:rPr lang="en-US" altLang="zh-CN" sz="1200" b="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细黑体 </a:t>
            </a:r>
            <a:endParaRPr lang="zh-CN" altLang="en-US" sz="1200" b="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8"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8" y="6203950"/>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8"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8" y="5527675"/>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8"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8"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8" r:id="rId4"/>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6" cstate="screen">
            <a:extLst>
              <a:ext uri="{28A0092B-C50C-407E-A947-70E740481C1C}">
                <a14:useLocalDpi xmlns:a14="http://schemas.microsoft.com/office/drawing/2010/main" xmlns="" val="0"/>
              </a:ext>
            </a:extLst>
          </a:blip>
          <a:stretch>
            <a:fillRect/>
          </a:stretch>
        </p:blipFill>
        <p:spPr>
          <a:xfrm>
            <a:off x="1588" y="0"/>
            <a:ext cx="12192000" cy="6858000"/>
          </a:xfrm>
          <a:prstGeom prst="rect">
            <a:avLst/>
          </a:prstGeom>
        </p:spPr>
      </p:pic>
      <p:sp>
        <p:nvSpPr>
          <p:cNvPr id="1478692" name="Rectangle 36"/>
          <p:cNvSpPr>
            <a:spLocks noGrp="1" noChangeArrowheads="1"/>
          </p:cNvSpPr>
          <p:nvPr>
            <p:ph type="title"/>
          </p:nvPr>
        </p:nvSpPr>
        <p:spPr bwMode="auto">
          <a:xfrm>
            <a:off x="781050" y="488949"/>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en-US" altLang="zh-CN" dirty="0" smtClean="0"/>
              <a:t>Content</a:t>
            </a:r>
          </a:p>
        </p:txBody>
      </p:sp>
      <p:sp>
        <p:nvSpPr>
          <p:cNvPr id="1478693" name="Rectangle 37"/>
          <p:cNvSpPr>
            <a:spLocks noGrp="1" noChangeArrowheads="1"/>
          </p:cNvSpPr>
          <p:nvPr>
            <p:ph type="body" idx="1"/>
          </p:nvPr>
        </p:nvSpPr>
        <p:spPr bwMode="auto">
          <a:xfrm>
            <a:off x="896939" y="1724025"/>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8742" name="Rectangle 8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p>
          <a:p>
            <a:pPr marL="342851" indent="-342851" algn="r">
              <a:lnSpc>
                <a:spcPct val="125000"/>
              </a:lnSpc>
              <a:spcBef>
                <a:spcPct val="20000"/>
              </a:spcBef>
              <a:buClr>
                <a:schemeClr val="tx2"/>
              </a:buClr>
              <a:buFontTx/>
              <a:buNone/>
            </a:pPr>
            <a:endParaRPr lang="en-US" altLang="zh-CN" sz="1200" b="0" dirty="0">
              <a:solidFill>
                <a:srgbClr val="080808"/>
              </a:solidFill>
              <a:ea typeface="华文细黑" pitchFamily="2" charset="-122"/>
              <a:cs typeface="SimSun" pitchFamily="2" charset="-122"/>
            </a:endParaRPr>
          </a:p>
        </p:txBody>
      </p:sp>
      <p:sp>
        <p:nvSpPr>
          <p:cNvPr id="1478743" name="Rectangle 8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38"/>
            <a:ext cx="989012" cy="184151"/>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93"/>
          <p:cNvGrpSpPr>
            <a:grpSpLocks/>
          </p:cNvGrpSpPr>
          <p:nvPr/>
        </p:nvGrpSpPr>
        <p:grpSpPr bwMode="auto">
          <a:xfrm>
            <a:off x="12472987" y="6203951"/>
            <a:ext cx="989012" cy="182563"/>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98"/>
          <p:cNvGrpSpPr>
            <a:grpSpLocks/>
          </p:cNvGrpSpPr>
          <p:nvPr/>
        </p:nvGrpSpPr>
        <p:grpSpPr bwMode="auto">
          <a:xfrm>
            <a:off x="12472987" y="6450013"/>
            <a:ext cx="989012" cy="182563"/>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103"/>
          <p:cNvGrpSpPr>
            <a:grpSpLocks/>
          </p:cNvGrpSpPr>
          <p:nvPr/>
        </p:nvGrpSpPr>
        <p:grpSpPr bwMode="auto">
          <a:xfrm>
            <a:off x="12472987" y="5527676"/>
            <a:ext cx="989012" cy="182563"/>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108"/>
          <p:cNvGrpSpPr>
            <a:grpSpLocks/>
          </p:cNvGrpSpPr>
          <p:nvPr/>
        </p:nvGrpSpPr>
        <p:grpSpPr bwMode="auto">
          <a:xfrm>
            <a:off x="12472987" y="5957888"/>
            <a:ext cx="989012" cy="182563"/>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113"/>
          <p:cNvGrpSpPr>
            <a:grpSpLocks/>
          </p:cNvGrpSpPr>
          <p:nvPr/>
        </p:nvGrpSpPr>
        <p:grpSpPr bwMode="auto">
          <a:xfrm>
            <a:off x="12472987" y="6697663"/>
            <a:ext cx="989012" cy="182563"/>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118"/>
          <p:cNvGrpSpPr>
            <a:grpSpLocks/>
          </p:cNvGrpSpPr>
          <p:nvPr/>
        </p:nvGrpSpPr>
        <p:grpSpPr bwMode="auto">
          <a:xfrm>
            <a:off x="12472987" y="5032375"/>
            <a:ext cx="989012" cy="184151"/>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23"/>
          <p:cNvGrpSpPr>
            <a:grpSpLocks/>
          </p:cNvGrpSpPr>
          <p:nvPr/>
        </p:nvGrpSpPr>
        <p:grpSpPr bwMode="auto">
          <a:xfrm>
            <a:off x="12472987" y="4600576"/>
            <a:ext cx="989012" cy="182563"/>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28"/>
          <p:cNvGrpSpPr>
            <a:grpSpLocks/>
          </p:cNvGrpSpPr>
          <p:nvPr/>
        </p:nvGrpSpPr>
        <p:grpSpPr bwMode="auto">
          <a:xfrm>
            <a:off x="12472987" y="4354513"/>
            <a:ext cx="989012" cy="184151"/>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78789" name="Rectangle 13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8790" name="Rectangle 13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04" r:id="rId1"/>
    <p:sldLayoutId id="2147483709" r:id="rId2"/>
    <p:sldLayoutId id="2147483710" r:id="rId3"/>
    <p:sldLayoutId id="2147483914" r:id="rId4"/>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845" indent="-285709"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838" indent="-228567"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973" indent="-228567"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710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424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37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51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650"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5" cstate="screen">
            <a:extLst>
              <a:ext uri="{28A0092B-C50C-407E-A947-70E740481C1C}">
                <a14:useLocalDpi xmlns:a14="http://schemas.microsoft.com/office/drawing/2010/main" xmlns="" val="0"/>
              </a:ext>
            </a:extLst>
          </a:blip>
          <a:stretch>
            <a:fillRect/>
          </a:stretch>
        </p:blipFill>
        <p:spPr>
          <a:xfrm>
            <a:off x="1590" y="0"/>
            <a:ext cx="12192000" cy="6858000"/>
          </a:xfrm>
          <a:prstGeom prst="rect">
            <a:avLst/>
          </a:prstGeom>
        </p:spPr>
      </p:pic>
      <p:sp>
        <p:nvSpPr>
          <p:cNvPr id="1478692" name="Rectangle 36"/>
          <p:cNvSpPr>
            <a:spLocks noGrp="1" noChangeArrowheads="1"/>
          </p:cNvSpPr>
          <p:nvPr>
            <p:ph type="title"/>
          </p:nvPr>
        </p:nvSpPr>
        <p:spPr bwMode="auto">
          <a:xfrm>
            <a:off x="781050" y="488951"/>
            <a:ext cx="10975975" cy="1143000"/>
          </a:xfrm>
          <a:prstGeom prst="rect">
            <a:avLst/>
          </a:prstGeom>
          <a:noFill/>
          <a:ln w="9525" algn="ctr">
            <a:noFill/>
            <a:miter lim="800000"/>
            <a:headEnd/>
            <a:tailEnd/>
          </a:ln>
          <a:effectLst/>
        </p:spPr>
        <p:txBody>
          <a:bodyPr vert="horz" wrap="square" lIns="91418" tIns="45708" rIns="91418" bIns="45708" numCol="1" anchor="ctr" anchorCtr="0" compatLnSpc="1">
            <a:prstTxWarp prst="textNoShape">
              <a:avLst/>
            </a:prstTxWarp>
          </a:bodyPr>
          <a:lstStyle/>
          <a:p>
            <a:pPr lvl="0"/>
            <a:r>
              <a:rPr lang="en-US" altLang="zh-CN" dirty="0" smtClean="0"/>
              <a:t>Content</a:t>
            </a:r>
          </a:p>
        </p:txBody>
      </p:sp>
      <p:sp>
        <p:nvSpPr>
          <p:cNvPr id="1478693" name="Rectangle 37"/>
          <p:cNvSpPr>
            <a:spLocks noGrp="1" noChangeArrowheads="1"/>
          </p:cNvSpPr>
          <p:nvPr>
            <p:ph type="body" idx="1"/>
          </p:nvPr>
        </p:nvSpPr>
        <p:spPr bwMode="auto">
          <a:xfrm>
            <a:off x="896940" y="1724025"/>
            <a:ext cx="10975975" cy="4525963"/>
          </a:xfrm>
          <a:prstGeom prst="rect">
            <a:avLst/>
          </a:prstGeom>
          <a:noFill/>
          <a:ln w="9525" algn="ctr">
            <a:noFill/>
            <a:miter lim="800000"/>
            <a:headEnd/>
            <a:tailEnd/>
          </a:ln>
          <a:effectLst/>
        </p:spPr>
        <p:txBody>
          <a:bodyPr vert="horz" wrap="square" lIns="91418" tIns="45708" rIns="91418" bIns="45708"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8742" name="Rectangle 8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75" tIns="43889" rIns="87775" bIns="43889"/>
          <a:lstStyle/>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英文标题</a:t>
            </a:r>
            <a:r>
              <a:rPr lang="en-US" altLang="zh-CN" sz="1200" b="0" dirty="0">
                <a:solidFill>
                  <a:srgbClr val="F8F8F8"/>
                </a:solidFill>
                <a:ea typeface="华文细黑" pitchFamily="2" charset="-122"/>
              </a:rPr>
              <a:t>:32-35pt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Medium</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中文标题</a:t>
            </a:r>
            <a:r>
              <a:rPr lang="en-US" altLang="zh-CN" sz="1200" b="0" dirty="0">
                <a:solidFill>
                  <a:srgbClr val="F8F8F8"/>
                </a:solidFill>
                <a:ea typeface="华文细黑" pitchFamily="2" charset="-122"/>
              </a:rPr>
              <a:t>:30-32pt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黑体</a:t>
            </a: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英文正文</a:t>
            </a:r>
            <a:r>
              <a:rPr lang="en-US" altLang="zh-CN" sz="1200" b="0" dirty="0">
                <a:solidFill>
                  <a:srgbClr val="F8F8F8"/>
                </a:solidFill>
                <a:ea typeface="华文细黑" pitchFamily="2" charset="-122"/>
              </a:rPr>
              <a:t>:20-22pt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 </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 :18pt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Regular</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中文正文</a:t>
            </a:r>
            <a:r>
              <a:rPr lang="en-US" altLang="zh-CN" sz="1200" b="0" dirty="0">
                <a:solidFill>
                  <a:srgbClr val="F8F8F8"/>
                </a:solidFill>
                <a:ea typeface="华文细黑" pitchFamily="2" charset="-122"/>
              </a:rPr>
              <a:t>:18-20pt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细黑体 </a:t>
            </a:r>
          </a:p>
          <a:p>
            <a:pPr marL="342816" indent="-342816" algn="r">
              <a:lnSpc>
                <a:spcPct val="125000"/>
              </a:lnSpc>
              <a:spcBef>
                <a:spcPct val="20000"/>
              </a:spcBef>
              <a:buClr>
                <a:srgbClr val="990000"/>
              </a:buClr>
              <a:buFontTx/>
              <a:buNone/>
            </a:pPr>
            <a:endParaRPr lang="en-US" altLang="zh-CN" sz="1200" b="0" dirty="0">
              <a:solidFill>
                <a:srgbClr val="080808"/>
              </a:solidFill>
              <a:ea typeface="华文细黑" pitchFamily="2" charset="-122"/>
            </a:endParaRPr>
          </a:p>
        </p:txBody>
      </p:sp>
      <p:sp>
        <p:nvSpPr>
          <p:cNvPr id="1478743" name="Rectangle 87"/>
          <p:cNvSpPr>
            <a:spLocks noChangeArrowheads="1"/>
          </p:cNvSpPr>
          <p:nvPr/>
        </p:nvSpPr>
        <p:spPr bwMode="auto">
          <a:xfrm>
            <a:off x="12361867" y="5444687"/>
            <a:ext cx="1227137" cy="323142"/>
          </a:xfrm>
          <a:prstGeom prst="rect">
            <a:avLst/>
          </a:prstGeom>
          <a:solidFill>
            <a:srgbClr val="F8F8F8"/>
          </a:solidFill>
          <a:ln w="9525" algn="ctr">
            <a:noFill/>
            <a:miter lim="800000"/>
            <a:headEnd/>
            <a:tailEnd/>
          </a:ln>
          <a:effectLst/>
        </p:spPr>
        <p:txBody>
          <a:bodyPr lIns="91402" tIns="45700" rIns="91402" bIns="45700" anchor="ctr">
            <a:spAutoFit/>
          </a:bodyPr>
          <a:lstStyle/>
          <a:p>
            <a:pPr algn="ctr" defTabSz="877668"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40"/>
            <a:ext cx="989012" cy="184150"/>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93"/>
          <p:cNvGrpSpPr>
            <a:grpSpLocks/>
          </p:cNvGrpSpPr>
          <p:nvPr/>
        </p:nvGrpSpPr>
        <p:grpSpPr bwMode="auto">
          <a:xfrm>
            <a:off x="12472987" y="6203950"/>
            <a:ext cx="989012" cy="182564"/>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98"/>
          <p:cNvGrpSpPr>
            <a:grpSpLocks/>
          </p:cNvGrpSpPr>
          <p:nvPr/>
        </p:nvGrpSpPr>
        <p:grpSpPr bwMode="auto">
          <a:xfrm>
            <a:off x="12472987" y="6450013"/>
            <a:ext cx="989012" cy="182562"/>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03"/>
          <p:cNvGrpSpPr>
            <a:grpSpLocks/>
          </p:cNvGrpSpPr>
          <p:nvPr/>
        </p:nvGrpSpPr>
        <p:grpSpPr bwMode="auto">
          <a:xfrm>
            <a:off x="12472987" y="5527675"/>
            <a:ext cx="989012" cy="182564"/>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08"/>
          <p:cNvGrpSpPr>
            <a:grpSpLocks/>
          </p:cNvGrpSpPr>
          <p:nvPr/>
        </p:nvGrpSpPr>
        <p:grpSpPr bwMode="auto">
          <a:xfrm>
            <a:off x="12472987" y="5957887"/>
            <a:ext cx="989012" cy="182562"/>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13"/>
          <p:cNvGrpSpPr>
            <a:grpSpLocks/>
          </p:cNvGrpSpPr>
          <p:nvPr/>
        </p:nvGrpSpPr>
        <p:grpSpPr bwMode="auto">
          <a:xfrm>
            <a:off x="12472987" y="6697663"/>
            <a:ext cx="989012" cy="182562"/>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18"/>
          <p:cNvGrpSpPr>
            <a:grpSpLocks/>
          </p:cNvGrpSpPr>
          <p:nvPr/>
        </p:nvGrpSpPr>
        <p:grpSpPr bwMode="auto">
          <a:xfrm>
            <a:off x="12472987" y="5032376"/>
            <a:ext cx="989012" cy="184150"/>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23"/>
          <p:cNvGrpSpPr>
            <a:grpSpLocks/>
          </p:cNvGrpSpPr>
          <p:nvPr/>
        </p:nvGrpSpPr>
        <p:grpSpPr bwMode="auto">
          <a:xfrm>
            <a:off x="12472987" y="4600576"/>
            <a:ext cx="989012" cy="182564"/>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28"/>
          <p:cNvGrpSpPr>
            <a:grpSpLocks/>
          </p:cNvGrpSpPr>
          <p:nvPr/>
        </p:nvGrpSpPr>
        <p:grpSpPr bwMode="auto">
          <a:xfrm>
            <a:off x="12472987" y="4354513"/>
            <a:ext cx="989012" cy="184150"/>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8789" name="Rectangle 133"/>
          <p:cNvSpPr>
            <a:spLocks noChangeArrowheads="1"/>
          </p:cNvSpPr>
          <p:nvPr/>
        </p:nvSpPr>
        <p:spPr bwMode="auto">
          <a:xfrm>
            <a:off x="12269788" y="2263774"/>
            <a:ext cx="1401762" cy="26543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配色参考方案：</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（仅供参考）</a:t>
            </a:r>
          </a:p>
        </p:txBody>
      </p:sp>
      <p:sp>
        <p:nvSpPr>
          <p:cNvPr id="1478790" name="Rectangle 134"/>
          <p:cNvSpPr>
            <a:spLocks noChangeArrowheads="1"/>
          </p:cNvSpPr>
          <p:nvPr/>
        </p:nvSpPr>
        <p:spPr bwMode="auto">
          <a:xfrm>
            <a:off x="12269788" y="-61909"/>
            <a:ext cx="1401762" cy="8382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08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17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257"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34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16" indent="-342816"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764" indent="-285678"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713" indent="-228543"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800" indent="-228543"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6884"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3972"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05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143"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22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87888" name="Text Box 16"/>
          <p:cNvSpPr txBox="1">
            <a:spLocks noChangeArrowheads="1"/>
          </p:cNvSpPr>
          <p:nvPr/>
        </p:nvSpPr>
        <p:spPr bwMode="auto">
          <a:xfrm>
            <a:off x="4579938" y="2204243"/>
            <a:ext cx="2968625" cy="823913"/>
          </a:xfrm>
          <a:prstGeom prst="rect">
            <a:avLst/>
          </a:prstGeom>
          <a:noFill/>
          <a:ln w="9525">
            <a:noFill/>
            <a:miter lim="800000"/>
            <a:headEnd/>
            <a:tailEnd/>
          </a:ln>
        </p:spPr>
        <p:txBody>
          <a:bodyPr wrap="none">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3" y="2997993"/>
            <a:ext cx="2927350" cy="519113"/>
          </a:xfrm>
          <a:prstGeom prst="rect">
            <a:avLst/>
          </a:prstGeom>
          <a:noFill/>
          <a:ln w="9525">
            <a:noFill/>
            <a:miter lim="800000"/>
            <a:headEnd/>
            <a:tailEnd/>
          </a:ln>
        </p:spPr>
        <p:txBody>
          <a:bodyPr wrap="none">
            <a:spAutoFit/>
          </a:bodyPr>
          <a:lstStyle/>
          <a:p>
            <a:pPr eaLnBrk="0" hangingPunct="0">
              <a:buClrTx/>
              <a:buFontTx/>
              <a:buNone/>
            </a:pPr>
            <a:r>
              <a:rPr lang="en-US" altLang="zh-CN" sz="2800" b="0">
                <a:solidFill>
                  <a:srgbClr val="666666"/>
                </a:solidFill>
                <a:latin typeface="FrutigerNext LT Regular" pitchFamily="34" charset="0"/>
                <a:ea typeface="MS PGothic" pitchFamily="34" charset="-128"/>
              </a:rPr>
              <a:t>www.huawei.com</a:t>
            </a:r>
            <a:endParaRPr lang="en-US" altLang="zh-CN" sz="2300" b="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900" indent="-342900"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900" indent="-342900"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900" indent="-342900"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8"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73"/>
          <p:cNvGrpSpPr>
            <a:grpSpLocks/>
          </p:cNvGrpSpPr>
          <p:nvPr/>
        </p:nvGrpSpPr>
        <p:grpSpPr bwMode="auto">
          <a:xfrm>
            <a:off x="12472988" y="6203950"/>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78"/>
          <p:cNvGrpSpPr>
            <a:grpSpLocks/>
          </p:cNvGrpSpPr>
          <p:nvPr/>
        </p:nvGrpSpPr>
        <p:grpSpPr bwMode="auto">
          <a:xfrm>
            <a:off x="12472988"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83"/>
          <p:cNvGrpSpPr>
            <a:grpSpLocks/>
          </p:cNvGrpSpPr>
          <p:nvPr/>
        </p:nvGrpSpPr>
        <p:grpSpPr bwMode="auto">
          <a:xfrm>
            <a:off x="12472988" y="5527675"/>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88"/>
          <p:cNvGrpSpPr>
            <a:grpSpLocks/>
          </p:cNvGrpSpPr>
          <p:nvPr/>
        </p:nvGrpSpPr>
        <p:grpSpPr bwMode="auto">
          <a:xfrm>
            <a:off x="12472988"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93"/>
          <p:cNvGrpSpPr>
            <a:grpSpLocks/>
          </p:cNvGrpSpPr>
          <p:nvPr/>
        </p:nvGrpSpPr>
        <p:grpSpPr bwMode="auto">
          <a:xfrm>
            <a:off x="12472988"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98"/>
          <p:cNvGrpSpPr>
            <a:grpSpLocks/>
          </p:cNvGrpSpPr>
          <p:nvPr/>
        </p:nvGrpSpPr>
        <p:grpSpPr bwMode="auto">
          <a:xfrm>
            <a:off x="12472988"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03"/>
          <p:cNvGrpSpPr>
            <a:grpSpLocks/>
          </p:cNvGrpSpPr>
          <p:nvPr/>
        </p:nvGrpSpPr>
        <p:grpSpPr bwMode="auto">
          <a:xfrm>
            <a:off x="12472988" y="4600575"/>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08"/>
          <p:cNvGrpSpPr>
            <a:grpSpLocks/>
          </p:cNvGrpSpPr>
          <p:nvPr/>
        </p:nvGrpSpPr>
        <p:grpSpPr bwMode="auto">
          <a:xfrm>
            <a:off x="12472988"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客户或者合作伙伴的标志放在右上角</a:t>
            </a:r>
            <a:r>
              <a:rPr lang="en-US" altLang="zh-CN" sz="1200" b="0">
                <a:solidFill>
                  <a:srgbClr val="F8F8F8"/>
                </a:solidFill>
                <a:latin typeface="华文细黑" pitchFamily="2" charset="-122"/>
              </a:rPr>
              <a:t>.</a:t>
            </a:r>
          </a:p>
        </p:txBody>
      </p:sp>
      <p:sp>
        <p:nvSpPr>
          <p:cNvPr id="59" name="TextBox 58"/>
          <p:cNvSpPr txBox="1"/>
          <p:nvPr userDrawn="1"/>
        </p:nvSpPr>
        <p:spPr>
          <a:xfrm>
            <a:off x="847725" y="4351976"/>
            <a:ext cx="10442575" cy="1184940"/>
          </a:xfrm>
          <a:prstGeom prst="rect">
            <a:avLst/>
          </a:prstGeom>
          <a:noFill/>
        </p:spPr>
        <p:txBody>
          <a:bodyPr wrap="square" rtlCol="0">
            <a:spAutoFit/>
          </a:bodyPr>
          <a:lstStyle/>
          <a:p>
            <a:pPr algn="just" fontAlgn="auto">
              <a:spcBef>
                <a:spcPts val="0"/>
              </a:spcBef>
              <a:spcAft>
                <a:spcPts val="600"/>
              </a:spcAft>
              <a:buClrTx/>
              <a:buFontTx/>
              <a:buNone/>
              <a:defRPr/>
            </a:pPr>
            <a:r>
              <a:rPr lang="en-US" altLang="zh-CN" sz="1400" b="0" dirty="0" smtClean="0">
                <a:solidFill>
                  <a:srgbClr val="000000"/>
                </a:solidFill>
                <a:latin typeface="FrutigerNext LT Medium"/>
                <a:ea typeface="宋体" charset="-122"/>
              </a:rPr>
              <a:t>Copyright©2013 Huawei Technologies Co., Ltd. All Rights Reserved.</a:t>
            </a:r>
            <a:endParaRPr lang="zh-CN" altLang="zh-CN" sz="1400" b="0" dirty="0" smtClean="0">
              <a:solidFill>
                <a:srgbClr val="000000"/>
              </a:solidFill>
              <a:latin typeface="FrutigerNext LT Medium"/>
              <a:ea typeface="宋体" charset="-122"/>
            </a:endParaRPr>
          </a:p>
          <a:p>
            <a:pPr algn="just" fontAlgn="auto">
              <a:spcBef>
                <a:spcPts val="0"/>
              </a:spcBef>
              <a:spcAft>
                <a:spcPts val="0"/>
              </a:spcAft>
              <a:buClrTx/>
              <a:buFontTx/>
              <a:buNone/>
              <a:defRPr/>
            </a:pPr>
            <a:r>
              <a:rPr lang="en-US" altLang="zh-CN" sz="1300" b="0" dirty="0" smtClean="0">
                <a:solidFill>
                  <a:srgbClr val="000000"/>
                </a:solidFill>
                <a:latin typeface="FrutigerNext LT Regular"/>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b="0" dirty="0">
              <a:solidFill>
                <a:srgbClr val="000000"/>
              </a:solidFill>
              <a:latin typeface="FrutigerNext LT Regular"/>
              <a:ea typeface="宋体" charset="-122"/>
            </a:endParaRPr>
          </a:p>
        </p:txBody>
      </p:sp>
      <p:grpSp>
        <p:nvGrpSpPr>
          <p:cNvPr id="11" name="组合 15"/>
          <p:cNvGrpSpPr>
            <a:grpSpLocks noChangeAspect="1"/>
          </p:cNvGrpSpPr>
          <p:nvPr userDrawn="1"/>
        </p:nvGrpSpPr>
        <p:grpSpPr>
          <a:xfrm>
            <a:off x="1975" y="5611362"/>
            <a:ext cx="12193200" cy="1246638"/>
            <a:chOff x="-1385888" y="528638"/>
            <a:chExt cx="10061576" cy="1028700"/>
          </a:xfrm>
        </p:grpSpPr>
        <p:sp>
          <p:nvSpPr>
            <p:cNvPr id="14"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Ls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4"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64"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4"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67"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8" cstate="print">
            <a:extLst>
              <a:ext uri="{28A0092B-C50C-407E-A947-70E740481C1C}">
                <a14:useLocalDpi xmlns:a14="http://schemas.microsoft.com/office/drawing/2010/main" xmlns=""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9"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42" r:id="rId1"/>
    <p:sldLayoutId id="2147483909" r:id="rId2"/>
    <p:sldLayoutId id="2147483910" r:id="rId3"/>
    <p:sldLayoutId id="2147483911" r:id="rId4"/>
    <p:sldLayoutId id="2147483912" r:id="rId5"/>
    <p:sldLayoutId id="2147483915" r:id="rId6"/>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87888" name="Text Box 16"/>
          <p:cNvSpPr txBox="1">
            <a:spLocks noChangeArrowheads="1"/>
          </p:cNvSpPr>
          <p:nvPr/>
        </p:nvSpPr>
        <p:spPr bwMode="auto">
          <a:xfrm>
            <a:off x="4579940" y="2204245"/>
            <a:ext cx="2968625" cy="8239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4" y="2997994"/>
            <a:ext cx="2927350" cy="5191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2800" b="0" dirty="0">
                <a:solidFill>
                  <a:srgbClr val="666666"/>
                </a:solidFill>
                <a:latin typeface="FrutigerNext LT Regular" pitchFamily="34" charset="0"/>
                <a:ea typeface="MS PGothic" pitchFamily="34" charset="-128"/>
              </a:rPr>
              <a:t>www.huawei.com</a:t>
            </a:r>
            <a:endParaRPr lang="en-US" altLang="zh-CN" sz="2300" b="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851" indent="-342851"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851" indent="-342851"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851" indent="-342851"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1"/>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73"/>
          <p:cNvGrpSpPr>
            <a:grpSpLocks/>
          </p:cNvGrpSpPr>
          <p:nvPr/>
        </p:nvGrpSpPr>
        <p:grpSpPr bwMode="auto">
          <a:xfrm>
            <a:off x="12472987" y="6203951"/>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78"/>
          <p:cNvGrpSpPr>
            <a:grpSpLocks/>
          </p:cNvGrpSpPr>
          <p:nvPr/>
        </p:nvGrpSpPr>
        <p:grpSpPr bwMode="auto">
          <a:xfrm>
            <a:off x="12472987" y="6450013"/>
            <a:ext cx="989012" cy="182563"/>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83"/>
          <p:cNvGrpSpPr>
            <a:grpSpLocks/>
          </p:cNvGrpSpPr>
          <p:nvPr/>
        </p:nvGrpSpPr>
        <p:grpSpPr bwMode="auto">
          <a:xfrm>
            <a:off x="12472987" y="5527676"/>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88"/>
          <p:cNvGrpSpPr>
            <a:grpSpLocks/>
          </p:cNvGrpSpPr>
          <p:nvPr/>
        </p:nvGrpSpPr>
        <p:grpSpPr bwMode="auto">
          <a:xfrm>
            <a:off x="12472987" y="5957888"/>
            <a:ext cx="989012" cy="182563"/>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93"/>
          <p:cNvGrpSpPr>
            <a:grpSpLocks/>
          </p:cNvGrpSpPr>
          <p:nvPr/>
        </p:nvGrpSpPr>
        <p:grpSpPr bwMode="auto">
          <a:xfrm>
            <a:off x="12472987" y="6697663"/>
            <a:ext cx="989012" cy="182563"/>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98"/>
          <p:cNvGrpSpPr>
            <a:grpSpLocks/>
          </p:cNvGrpSpPr>
          <p:nvPr/>
        </p:nvGrpSpPr>
        <p:grpSpPr bwMode="auto">
          <a:xfrm>
            <a:off x="12472987" y="5032375"/>
            <a:ext cx="989012" cy="184151"/>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03"/>
          <p:cNvGrpSpPr>
            <a:grpSpLocks/>
          </p:cNvGrpSpPr>
          <p:nvPr/>
        </p:nvGrpSpPr>
        <p:grpSpPr bwMode="auto">
          <a:xfrm>
            <a:off x="12472987" y="4600576"/>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08"/>
          <p:cNvGrpSpPr>
            <a:grpSpLocks/>
          </p:cNvGrpSpPr>
          <p:nvPr/>
        </p:nvGrpSpPr>
        <p:grpSpPr bwMode="auto">
          <a:xfrm>
            <a:off x="12472987" y="4354513"/>
            <a:ext cx="989012" cy="184151"/>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sp>
        <p:nvSpPr>
          <p:cNvPr id="59" name="TextBox 58"/>
          <p:cNvSpPr txBox="1"/>
          <p:nvPr userDrawn="1"/>
        </p:nvSpPr>
        <p:spPr>
          <a:xfrm>
            <a:off x="847726" y="4351977"/>
            <a:ext cx="10442575" cy="1169539"/>
          </a:xfrm>
          <a:prstGeom prst="rect">
            <a:avLst/>
          </a:prstGeom>
          <a:noFill/>
        </p:spPr>
        <p:txBody>
          <a:bodyPr wrap="square" lIns="91427" tIns="45714" rIns="91427" bIns="45714" rtlCol="0">
            <a:spAutoFit/>
          </a:bodyPr>
          <a:lstStyle/>
          <a:p>
            <a:pPr algn="just" fontAlgn="auto">
              <a:spcBef>
                <a:spcPts val="0"/>
              </a:spcBef>
              <a:spcAft>
                <a:spcPts val="600"/>
              </a:spcAft>
              <a:buClrTx/>
              <a:buFontTx/>
              <a:buNone/>
              <a:defRPr/>
            </a:pPr>
            <a:r>
              <a:rPr lang="en-US" altLang="zh-CN" sz="1300" b="0" dirty="0" smtClean="0">
                <a:solidFill>
                  <a:srgbClr val="000000"/>
                </a:solidFill>
                <a:latin typeface="FrutigerNext LT Medium"/>
                <a:ea typeface="宋体" charset="-122"/>
              </a:rPr>
              <a:t>Copyright©2013 Huawei Technologies Co., Ltd. All Rights Reserved.</a:t>
            </a:r>
            <a:endParaRPr lang="zh-CN" altLang="zh-CN" sz="1300" b="0" dirty="0" smtClean="0">
              <a:solidFill>
                <a:srgbClr val="000000"/>
              </a:solidFill>
              <a:latin typeface="FrutigerNext LT Medium"/>
              <a:ea typeface="宋体" charset="-122"/>
            </a:endParaRPr>
          </a:p>
          <a:p>
            <a:pPr algn="just" fontAlgn="auto">
              <a:spcBef>
                <a:spcPts val="0"/>
              </a:spcBef>
              <a:spcAft>
                <a:spcPts val="0"/>
              </a:spcAft>
              <a:buClrTx/>
              <a:buFontTx/>
              <a:buNone/>
              <a:defRPr/>
            </a:pPr>
            <a:r>
              <a:rPr lang="en-US" altLang="zh-CN" sz="1300" b="0" dirty="0" smtClean="0">
                <a:solidFill>
                  <a:srgbClr val="000000"/>
                </a:solidFill>
                <a:latin typeface="FrutigerNext LT Regular"/>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b="0" dirty="0">
              <a:solidFill>
                <a:srgbClr val="000000"/>
              </a:solidFill>
              <a:latin typeface="FrutigerNext LT Regular"/>
              <a:ea typeface="宋体" charset="-122"/>
            </a:endParaRPr>
          </a:p>
        </p:txBody>
      </p:sp>
      <p:grpSp>
        <p:nvGrpSpPr>
          <p:cNvPr id="11" name="组合 15"/>
          <p:cNvGrpSpPr>
            <a:grpSpLocks noChangeAspect="1"/>
          </p:cNvGrpSpPr>
          <p:nvPr userDrawn="1"/>
        </p:nvGrpSpPr>
        <p:grpSpPr>
          <a:xfrm>
            <a:off x="1976" y="5611362"/>
            <a:ext cx="12193200" cy="1246639"/>
            <a:chOff x="-1385888" y="528638"/>
            <a:chExt cx="10061576" cy="1028700"/>
          </a:xfrm>
        </p:grpSpPr>
        <p:sp>
          <p:nvSpPr>
            <p:cNvPr id="14"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Ls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973" indent="-228567" algn="l" rtl="0" eaLnBrk="1" fontAlgn="base" hangingPunct="1">
        <a:spcBef>
          <a:spcPct val="20000"/>
        </a:spcBef>
        <a:spcAft>
          <a:spcPct val="0"/>
        </a:spcAft>
        <a:buChar char="–"/>
        <a:defRPr sz="1600">
          <a:solidFill>
            <a:schemeClr val="tx1"/>
          </a:solidFill>
          <a:latin typeface="+mn-lt"/>
          <a:ea typeface="+mn-ea"/>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6" cstate="print">
            <a:extLst>
              <a:ext uri="{28A0092B-C50C-407E-A947-70E740481C1C}">
                <a14:useLocalDpi xmlns:a14="http://schemas.microsoft.com/office/drawing/2010/main" xmlns=""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7"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4" r:id="rId3"/>
    <p:sldLayoutId id="2147483785" r:id="rId4"/>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6" cstate="print">
            <a:extLst>
              <a:ext uri="{28A0092B-C50C-407E-A947-70E740481C1C}">
                <a14:useLocalDpi xmlns:a14="http://schemas.microsoft.com/office/drawing/2010/main" xmlns=""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7"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87" r:id="rId1"/>
    <p:sldLayoutId id="2147483789" r:id="rId2"/>
    <p:sldLayoutId id="2147483790" r:id="rId3"/>
    <p:sldLayoutId id="2147483791" r:id="rId4"/>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bwMode="auto">
          <a:xfrm>
            <a:off x="0" y="3"/>
            <a:ext cx="12195175" cy="6207125"/>
          </a:xfrm>
          <a:prstGeom prst="rect">
            <a:avLst/>
          </a:prstGeom>
          <a:solidFill>
            <a:schemeClr val="bg1">
              <a:lumMod val="95000"/>
              <a:alpha val="50000"/>
            </a:schemeClr>
          </a:solidFill>
          <a:ln>
            <a:noFill/>
          </a:ln>
          <a:effectLst/>
          <a:extLst>
            <a:ext uri="{909E8E84-426E-40DD-AFC4-6F175D3DCCD1}"/>
            <a:ext uri="{91240B29-F687-4F45-9708-019B960494DF}"/>
            <a:ext uri="{AF507438-7753-43E0-B8FC-AC1667EBCBE1}"/>
          </a:extLst>
        </p:spPr>
        <p:style>
          <a:lnRef idx="0">
            <a:scrgbClr r="0" g="0" b="0"/>
          </a:lnRef>
          <a:fillRef idx="1001">
            <a:schemeClr val="lt2"/>
          </a:fillRef>
          <a:effectRef idx="0">
            <a:scrgbClr r="0" g="0" b="0"/>
          </a:effectRef>
          <a:fontRef idx="major"/>
        </p:style>
        <p:txBody>
          <a:bodyPr lIns="91427" tIns="45714" rIns="91427" bIns="45714"/>
          <a:lstStyle/>
          <a:p>
            <a:pPr>
              <a:defRPr/>
            </a:pPr>
            <a:endParaRPr lang="en-US">
              <a:solidFill>
                <a:prstClr val="black"/>
              </a:solidFill>
              <a:ea typeface="宋体" pitchFamily="2" charset="-122"/>
            </a:endParaRPr>
          </a:p>
        </p:txBody>
      </p:sp>
      <p:sp>
        <p:nvSpPr>
          <p:cNvPr id="1084435" name="文本框 19"/>
          <p:cNvSpPr txBox="1">
            <a:spLocks noChangeArrowheads="1"/>
          </p:cNvSpPr>
          <p:nvPr/>
        </p:nvSpPr>
        <p:spPr bwMode="auto">
          <a:xfrm>
            <a:off x="869950" y="6467475"/>
            <a:ext cx="2198688" cy="261939"/>
          </a:xfrm>
          <a:prstGeom prst="rect">
            <a:avLst/>
          </a:prstGeom>
          <a:noFill/>
          <a:ln>
            <a:noFill/>
          </a:ln>
          <a:extLst>
            <a:ext uri="{909E8E84-426E-40DD-AFC4-6F175D3DCCD1}"/>
            <a:ext uri="{91240B29-F687-4F45-9708-019B960494DF}"/>
          </a:extLst>
        </p:spPr>
        <p:txBody>
          <a:bodyPr wrap="none" lIns="78348" tIns="39174" rIns="78348" bIns="39174">
            <a:spAutoFit/>
          </a:bodyPr>
          <a:lstStyle>
            <a:lvl1pPr defTabSz="784225">
              <a:defRPr>
                <a:solidFill>
                  <a:schemeClr val="tx1"/>
                </a:solidFill>
                <a:latin typeface="Arial" charset="0"/>
                <a:ea typeface="宋体" pitchFamily="2" charset="-122"/>
              </a:defRPr>
            </a:lvl1pPr>
            <a:lvl2pPr marL="392113" defTabSz="784225">
              <a:defRPr>
                <a:solidFill>
                  <a:schemeClr val="tx1"/>
                </a:solidFill>
                <a:latin typeface="Arial" charset="0"/>
                <a:ea typeface="宋体" pitchFamily="2" charset="-122"/>
              </a:defRPr>
            </a:lvl2pPr>
            <a:lvl3pPr marL="784225" defTabSz="784225">
              <a:defRPr>
                <a:solidFill>
                  <a:schemeClr val="tx1"/>
                </a:solidFill>
                <a:latin typeface="Arial" charset="0"/>
                <a:ea typeface="宋体" pitchFamily="2" charset="-122"/>
              </a:defRPr>
            </a:lvl3pPr>
            <a:lvl4pPr marL="1174750" defTabSz="784225">
              <a:defRPr>
                <a:solidFill>
                  <a:schemeClr val="tx1"/>
                </a:solidFill>
                <a:latin typeface="Arial" charset="0"/>
                <a:ea typeface="宋体" pitchFamily="2" charset="-122"/>
              </a:defRPr>
            </a:lvl4pPr>
            <a:lvl5pPr marL="1566863" defTabSz="784225">
              <a:defRPr>
                <a:solidFill>
                  <a:schemeClr val="tx1"/>
                </a:solidFill>
                <a:latin typeface="Arial" charset="0"/>
                <a:ea typeface="宋体" pitchFamily="2" charset="-122"/>
              </a:defRPr>
            </a:lvl5pPr>
            <a:lvl6pPr marL="2024063" defTabSz="784225" fontAlgn="base">
              <a:spcBef>
                <a:spcPct val="0"/>
              </a:spcBef>
              <a:spcAft>
                <a:spcPct val="0"/>
              </a:spcAft>
              <a:defRPr>
                <a:solidFill>
                  <a:schemeClr val="tx1"/>
                </a:solidFill>
                <a:latin typeface="Arial" charset="0"/>
                <a:ea typeface="宋体" pitchFamily="2" charset="-122"/>
              </a:defRPr>
            </a:lvl6pPr>
            <a:lvl7pPr marL="2481263" defTabSz="784225" fontAlgn="base">
              <a:spcBef>
                <a:spcPct val="0"/>
              </a:spcBef>
              <a:spcAft>
                <a:spcPct val="0"/>
              </a:spcAft>
              <a:defRPr>
                <a:solidFill>
                  <a:schemeClr val="tx1"/>
                </a:solidFill>
                <a:latin typeface="Arial" charset="0"/>
                <a:ea typeface="宋体" pitchFamily="2" charset="-122"/>
              </a:defRPr>
            </a:lvl7pPr>
            <a:lvl8pPr marL="2938463" defTabSz="784225" fontAlgn="base">
              <a:spcBef>
                <a:spcPct val="0"/>
              </a:spcBef>
              <a:spcAft>
                <a:spcPct val="0"/>
              </a:spcAft>
              <a:defRPr>
                <a:solidFill>
                  <a:schemeClr val="tx1"/>
                </a:solidFill>
                <a:latin typeface="Arial" charset="0"/>
                <a:ea typeface="宋体" pitchFamily="2" charset="-122"/>
              </a:defRPr>
            </a:lvl8pPr>
            <a:lvl9pPr marL="3395663" defTabSz="784225" fontAlgn="base">
              <a:spcBef>
                <a:spcPct val="0"/>
              </a:spcBef>
              <a:spcAft>
                <a:spcPct val="0"/>
              </a:spcAft>
              <a:defRPr>
                <a:solidFill>
                  <a:schemeClr val="tx1"/>
                </a:solidFill>
                <a:latin typeface="Arial" charset="0"/>
                <a:ea typeface="宋体" pitchFamily="2" charset="-122"/>
              </a:defRPr>
            </a:lvl9pPr>
          </a:lstStyle>
          <a:p>
            <a:pPr eaLnBrk="0" hangingPunct="0">
              <a:buClrTx/>
              <a:buFontTx/>
              <a:buNone/>
              <a:defRPr/>
            </a:pPr>
            <a:r>
              <a:rPr lang="en-US" altLang="zh-CN" sz="1200" b="0" dirty="0">
                <a:solidFill>
                  <a:prstClr val="black"/>
                </a:solidFill>
                <a:latin typeface="FrutigerNext LT Bold" pitchFamily="20" charset="0"/>
                <a:ea typeface="MS PGothic" pitchFamily="34" charset="-128"/>
              </a:rPr>
              <a:t>HISILICON SEMICONDUCTOR</a:t>
            </a:r>
          </a:p>
        </p:txBody>
      </p:sp>
      <p:grpSp>
        <p:nvGrpSpPr>
          <p:cNvPr id="3" name="组合 21"/>
          <p:cNvGrpSpPr>
            <a:grpSpLocks/>
          </p:cNvGrpSpPr>
          <p:nvPr/>
        </p:nvGrpSpPr>
        <p:grpSpPr bwMode="auto">
          <a:xfrm>
            <a:off x="0" y="6216653"/>
            <a:ext cx="12195175" cy="635000"/>
            <a:chOff x="0" y="3920"/>
            <a:chExt cx="7682" cy="400"/>
          </a:xfrm>
        </p:grpSpPr>
        <p:pic>
          <p:nvPicPr>
            <p:cNvPr id="6155" name="图片 2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6156" name="图片 2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6157" name="图片 2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84441" name="文本框 25"/>
          <p:cNvSpPr txBox="1">
            <a:spLocks noChangeArrowheads="1"/>
          </p:cNvSpPr>
          <p:nvPr/>
        </p:nvSpPr>
        <p:spPr bwMode="auto">
          <a:xfrm>
            <a:off x="869951" y="6457949"/>
            <a:ext cx="2776538" cy="261939"/>
          </a:xfrm>
          <a:prstGeom prst="rect">
            <a:avLst/>
          </a:prstGeom>
          <a:noFill/>
          <a:ln>
            <a:noFill/>
          </a:ln>
          <a:extLst>
            <a:ext uri="{909E8E84-426E-40DD-AFC4-6F175D3DCCD1}"/>
            <a:ext uri="{91240B29-F687-4F45-9708-019B960494DF}"/>
          </a:extLst>
        </p:spPr>
        <p:txBody>
          <a:bodyPr wrap="none" lIns="78348" tIns="39174" rIns="78348" bIns="39174">
            <a:spAutoFit/>
          </a:bodyPr>
          <a:lstStyle>
            <a:lvl1pPr defTabSz="784225">
              <a:defRPr>
                <a:solidFill>
                  <a:schemeClr val="tx1"/>
                </a:solidFill>
                <a:latin typeface="Arial" charset="0"/>
                <a:ea typeface="宋体" pitchFamily="2" charset="-122"/>
              </a:defRPr>
            </a:lvl1pPr>
            <a:lvl2pPr marL="392113" defTabSz="784225">
              <a:defRPr>
                <a:solidFill>
                  <a:schemeClr val="tx1"/>
                </a:solidFill>
                <a:latin typeface="Arial" charset="0"/>
                <a:ea typeface="宋体" pitchFamily="2" charset="-122"/>
              </a:defRPr>
            </a:lvl2pPr>
            <a:lvl3pPr marL="784225" defTabSz="784225">
              <a:defRPr>
                <a:solidFill>
                  <a:schemeClr val="tx1"/>
                </a:solidFill>
                <a:latin typeface="Arial" charset="0"/>
                <a:ea typeface="宋体" pitchFamily="2" charset="-122"/>
              </a:defRPr>
            </a:lvl3pPr>
            <a:lvl4pPr marL="1174750" defTabSz="784225">
              <a:defRPr>
                <a:solidFill>
                  <a:schemeClr val="tx1"/>
                </a:solidFill>
                <a:latin typeface="Arial" charset="0"/>
                <a:ea typeface="宋体" pitchFamily="2" charset="-122"/>
              </a:defRPr>
            </a:lvl4pPr>
            <a:lvl5pPr marL="1566863" defTabSz="784225">
              <a:defRPr>
                <a:solidFill>
                  <a:schemeClr val="tx1"/>
                </a:solidFill>
                <a:latin typeface="Arial" charset="0"/>
                <a:ea typeface="宋体" pitchFamily="2" charset="-122"/>
              </a:defRPr>
            </a:lvl5pPr>
            <a:lvl6pPr marL="2024063" defTabSz="784225" fontAlgn="base">
              <a:spcBef>
                <a:spcPct val="0"/>
              </a:spcBef>
              <a:spcAft>
                <a:spcPct val="0"/>
              </a:spcAft>
              <a:defRPr>
                <a:solidFill>
                  <a:schemeClr val="tx1"/>
                </a:solidFill>
                <a:latin typeface="Arial" charset="0"/>
                <a:ea typeface="宋体" pitchFamily="2" charset="-122"/>
              </a:defRPr>
            </a:lvl6pPr>
            <a:lvl7pPr marL="2481263" defTabSz="784225" fontAlgn="base">
              <a:spcBef>
                <a:spcPct val="0"/>
              </a:spcBef>
              <a:spcAft>
                <a:spcPct val="0"/>
              </a:spcAft>
              <a:defRPr>
                <a:solidFill>
                  <a:schemeClr val="tx1"/>
                </a:solidFill>
                <a:latin typeface="Arial" charset="0"/>
                <a:ea typeface="宋体" pitchFamily="2" charset="-122"/>
              </a:defRPr>
            </a:lvl7pPr>
            <a:lvl8pPr marL="2938463" defTabSz="784225" fontAlgn="base">
              <a:spcBef>
                <a:spcPct val="0"/>
              </a:spcBef>
              <a:spcAft>
                <a:spcPct val="0"/>
              </a:spcAft>
              <a:defRPr>
                <a:solidFill>
                  <a:schemeClr val="tx1"/>
                </a:solidFill>
                <a:latin typeface="Arial" charset="0"/>
                <a:ea typeface="宋体" pitchFamily="2" charset="-122"/>
              </a:defRPr>
            </a:lvl8pPr>
            <a:lvl9pPr marL="3395663" defTabSz="784225" fontAlgn="base">
              <a:spcBef>
                <a:spcPct val="0"/>
              </a:spcBef>
              <a:spcAft>
                <a:spcPct val="0"/>
              </a:spcAft>
              <a:defRPr>
                <a:solidFill>
                  <a:schemeClr val="tx1"/>
                </a:solidFill>
                <a:latin typeface="Arial" charset="0"/>
                <a:ea typeface="宋体" pitchFamily="2" charset="-122"/>
              </a:defRPr>
            </a:lvl9pPr>
          </a:lstStyle>
          <a:p>
            <a:pPr eaLnBrk="0" hangingPunct="0">
              <a:buClrTx/>
              <a:buFontTx/>
              <a:buNone/>
              <a:defRPr/>
            </a:pPr>
            <a:r>
              <a:rPr lang="en-US" altLang="zh-CN" sz="1200" dirty="0">
                <a:solidFill>
                  <a:prstClr val="black"/>
                </a:solidFill>
                <a:ea typeface="MS PGothic" pitchFamily="34" charset="-128"/>
              </a:rPr>
              <a:t>HUAWEI TECHNOLOGIES CO., LTD.</a:t>
            </a:r>
          </a:p>
        </p:txBody>
      </p:sp>
      <p:sp>
        <p:nvSpPr>
          <p:cNvPr id="1084442" name="矩形 26"/>
          <p:cNvSpPr>
            <a:spLocks noChangeArrowheads="1"/>
          </p:cNvSpPr>
          <p:nvPr/>
        </p:nvSpPr>
        <p:spPr bwMode="auto">
          <a:xfrm>
            <a:off x="7910513" y="6396042"/>
            <a:ext cx="1409700" cy="1101725"/>
          </a:xfrm>
          <a:prstGeom prst="rect">
            <a:avLst/>
          </a:prstGeom>
          <a:noFill/>
          <a:ln>
            <a:noFill/>
          </a:ln>
          <a:effectLst/>
          <a:extLst>
            <a:ext uri="{909E8E84-426E-40DD-AFC4-6F175D3DCCD1}"/>
            <a:ext uri="{91240B29-F687-4F45-9708-019B960494DF}"/>
            <a:ext uri="{AF507438-7753-43E0-B8FC-AC1667EBCBE1}"/>
          </a:extLst>
        </p:spPr>
        <p:txBody>
          <a:bodyPr lIns="0" tIns="0" rIns="0" bIns="0"/>
          <a:lstStyle/>
          <a:p>
            <a:pPr defTabSz="784114" eaLnBrk="0" hangingPunct="0">
              <a:lnSpc>
                <a:spcPct val="85000"/>
              </a:lnSpc>
              <a:buClrTx/>
              <a:buFontTx/>
              <a:buNone/>
              <a:defRPr/>
            </a:pPr>
            <a:endParaRPr lang="de-DE" sz="900" b="0" dirty="0">
              <a:solidFill>
                <a:prstClr val="black"/>
              </a:solidFill>
              <a:ea typeface="MS PGothic" pitchFamily="34" charset="-128"/>
            </a:endParaRPr>
          </a:p>
          <a:p>
            <a:pPr defTabSz="784114" eaLnBrk="0" hangingPunct="0">
              <a:lnSpc>
                <a:spcPct val="85000"/>
              </a:lnSpc>
              <a:buClrTx/>
              <a:buFontTx/>
              <a:buNone/>
              <a:defRPr/>
            </a:pPr>
            <a:r>
              <a:rPr lang="de-DE" sz="900" b="0" dirty="0">
                <a:solidFill>
                  <a:prstClr val="black"/>
                </a:solidFill>
                <a:ea typeface="MS PGothic" pitchFamily="34" charset="-128"/>
              </a:rPr>
              <a:t>Page </a:t>
            </a:r>
            <a:fld id="{F18C5AEF-399D-43D4-84B0-745B8F5BC5D9}" type="slidenum">
              <a:rPr lang="de-DE" sz="900" b="0">
                <a:solidFill>
                  <a:prstClr val="black"/>
                </a:solidFill>
                <a:ea typeface="MS PGothic" pitchFamily="34" charset="-128"/>
              </a:rPr>
              <a:pPr defTabSz="784114" eaLnBrk="0" hangingPunct="0">
                <a:lnSpc>
                  <a:spcPct val="85000"/>
                </a:lnSpc>
                <a:buClrTx/>
                <a:buFontTx/>
                <a:buNone/>
                <a:defRPr/>
              </a:pPr>
              <a:t>‹#›</a:t>
            </a:fld>
            <a:endParaRPr lang="en-GB" sz="900" b="0" dirty="0">
              <a:solidFill>
                <a:prstClr val="black"/>
              </a:solidFill>
              <a:ea typeface="MS PGothic" pitchFamily="34" charset="-128"/>
            </a:endParaRPr>
          </a:p>
        </p:txBody>
      </p:sp>
      <p:sp>
        <p:nvSpPr>
          <p:cNvPr id="6151" name="矩形 28"/>
          <p:cNvSpPr>
            <a:spLocks noGrp="1" noChangeArrowheads="1"/>
          </p:cNvSpPr>
          <p:nvPr>
            <p:ph type="title"/>
          </p:nvPr>
        </p:nvSpPr>
        <p:spPr bwMode="auto">
          <a:xfrm>
            <a:off x="800100" y="274637"/>
            <a:ext cx="10975975" cy="1143000"/>
          </a:xfrm>
          <a:prstGeom prst="rect">
            <a:avLst/>
          </a:prstGeom>
          <a:noFill/>
          <a:ln w="9525">
            <a:noFill/>
            <a:miter lim="800000"/>
            <a:headEnd/>
            <a:tailEnd/>
          </a:ln>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6152" name="矩形 29"/>
          <p:cNvSpPr>
            <a:spLocks noGrp="1" noChangeArrowheads="1"/>
          </p:cNvSpPr>
          <p:nvPr>
            <p:ph type="body" idx="1"/>
          </p:nvPr>
        </p:nvSpPr>
        <p:spPr bwMode="auto">
          <a:xfrm>
            <a:off x="609601" y="1600204"/>
            <a:ext cx="10975975" cy="4525963"/>
          </a:xfrm>
          <a:prstGeom prst="rect">
            <a:avLst/>
          </a:prstGeom>
          <a:noFill/>
          <a:ln w="9525">
            <a:noFill/>
            <a:miter lim="800000"/>
            <a:headEnd/>
            <a:tailEnd/>
          </a:ln>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矩形​​ 1"/>
          <p:cNvSpPr/>
          <p:nvPr/>
        </p:nvSpPr>
        <p:spPr bwMode="auto">
          <a:xfrm>
            <a:off x="10660064" y="6218237"/>
            <a:ext cx="730250" cy="639763"/>
          </a:xfrm>
          <a:prstGeom prst="rect">
            <a:avLst/>
          </a:prstGeom>
          <a:solidFill>
            <a:srgbClr val="E4E4E4"/>
          </a:solidFill>
          <a:ln>
            <a:noFill/>
          </a:ln>
          <a:effectLst/>
        </p:spPr>
        <p:txBody>
          <a:bodyPr lIns="91427" tIns="45714" rIns="91427" bIns="45714"/>
          <a:lstStyle/>
          <a:p>
            <a:pPr>
              <a:defRPr/>
            </a:pPr>
            <a:endParaRPr lang="zh-CN" altLang="en-US">
              <a:solidFill>
                <a:prstClr val="black"/>
              </a:solidFill>
              <a:ea typeface="宋体"/>
            </a:endParaRPr>
          </a:p>
        </p:txBody>
      </p:sp>
      <p:pic>
        <p:nvPicPr>
          <p:cNvPr id="6154" name="图片 27" descr="图片3副本"/>
          <p:cNvPicPr>
            <a:picLocks noChangeAspect="1" noChangeArrowheads="1"/>
          </p:cNvPicPr>
          <p:nvPr/>
        </p:nvPicPr>
        <p:blipFill>
          <a:blip r:embed="rId4" cstate="print"/>
          <a:srcRect/>
          <a:stretch>
            <a:fillRect/>
          </a:stretch>
        </p:blipFill>
        <p:spPr bwMode="auto">
          <a:xfrm>
            <a:off x="10182226" y="6386514"/>
            <a:ext cx="1295400" cy="307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5" r:id="rId1"/>
  </p:sldLayoutIdLst>
  <p:transition advClick="0" advTm="8000">
    <p:fade thruBlk="1"/>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ea"/>
          <a:ea typeface="+mj-ea"/>
          <a:cs typeface="+mj-cs"/>
        </a:defRPr>
      </a:lvl1pPr>
      <a:lvl2pPr algn="l" rtl="0" eaLnBrk="0" fontAlgn="base" hangingPunct="0">
        <a:spcBef>
          <a:spcPct val="0"/>
        </a:spcBef>
        <a:spcAft>
          <a:spcPct val="0"/>
        </a:spcAft>
        <a:defRPr sz="3200" b="1">
          <a:solidFill>
            <a:srgbClr val="990000"/>
          </a:solidFill>
          <a:latin typeface="黑体" pitchFamily="2" charset="-122"/>
          <a:ea typeface="黑体" pitchFamily="2" charset="-122"/>
        </a:defRPr>
      </a:lvl2pPr>
      <a:lvl3pPr algn="l" rtl="0" eaLnBrk="0" fontAlgn="base" hangingPunct="0">
        <a:spcBef>
          <a:spcPct val="0"/>
        </a:spcBef>
        <a:spcAft>
          <a:spcPct val="0"/>
        </a:spcAft>
        <a:defRPr sz="3200" b="1">
          <a:solidFill>
            <a:srgbClr val="990000"/>
          </a:solidFill>
          <a:latin typeface="黑体" pitchFamily="2" charset="-122"/>
          <a:ea typeface="黑体" pitchFamily="2" charset="-122"/>
        </a:defRPr>
      </a:lvl3pPr>
      <a:lvl4pPr algn="l" rtl="0" eaLnBrk="0" fontAlgn="base" hangingPunct="0">
        <a:spcBef>
          <a:spcPct val="0"/>
        </a:spcBef>
        <a:spcAft>
          <a:spcPct val="0"/>
        </a:spcAft>
        <a:defRPr sz="3200" b="1">
          <a:solidFill>
            <a:srgbClr val="990000"/>
          </a:solidFill>
          <a:latin typeface="黑体" pitchFamily="2" charset="-122"/>
          <a:ea typeface="黑体" pitchFamily="2" charset="-122"/>
        </a:defRPr>
      </a:lvl4pPr>
      <a:lvl5pPr algn="l" rtl="0" eaLnBrk="0" fontAlgn="base" hangingPunct="0">
        <a:spcBef>
          <a:spcPct val="0"/>
        </a:spcBef>
        <a:spcAft>
          <a:spcPct val="0"/>
        </a:spcAft>
        <a:defRPr sz="3200" b="1">
          <a:solidFill>
            <a:srgbClr val="990000"/>
          </a:solidFill>
          <a:latin typeface="黑体" pitchFamily="2" charset="-122"/>
          <a:ea typeface="黑体" pitchFamily="2" charset="-122"/>
        </a:defRPr>
      </a:lvl5pPr>
      <a:lvl6pPr marL="457136" algn="l" rtl="0" fontAlgn="base">
        <a:spcBef>
          <a:spcPct val="0"/>
        </a:spcBef>
        <a:spcAft>
          <a:spcPct val="0"/>
        </a:spcAft>
        <a:defRPr sz="2900" b="1">
          <a:solidFill>
            <a:srgbClr val="990000"/>
          </a:solidFill>
          <a:latin typeface="Arial" charset="0"/>
          <a:ea typeface="黑体" pitchFamily="2" charset="-122"/>
        </a:defRPr>
      </a:lvl6pPr>
      <a:lvl7pPr marL="914270" algn="l" rtl="0" fontAlgn="base">
        <a:spcBef>
          <a:spcPct val="0"/>
        </a:spcBef>
        <a:spcAft>
          <a:spcPct val="0"/>
        </a:spcAft>
        <a:defRPr sz="2900" b="1">
          <a:solidFill>
            <a:srgbClr val="990000"/>
          </a:solidFill>
          <a:latin typeface="Arial" charset="0"/>
          <a:ea typeface="黑体" pitchFamily="2" charset="-122"/>
        </a:defRPr>
      </a:lvl7pPr>
      <a:lvl8pPr marL="1371406" algn="l" rtl="0" fontAlgn="base">
        <a:spcBef>
          <a:spcPct val="0"/>
        </a:spcBef>
        <a:spcAft>
          <a:spcPct val="0"/>
        </a:spcAft>
        <a:defRPr sz="2900" b="1">
          <a:solidFill>
            <a:srgbClr val="990000"/>
          </a:solidFill>
          <a:latin typeface="Arial" charset="0"/>
          <a:ea typeface="黑体" pitchFamily="2" charset="-122"/>
        </a:defRPr>
      </a:lvl8pPr>
      <a:lvl9pPr marL="1828541" algn="l" rtl="0" fontAlgn="base">
        <a:spcBef>
          <a:spcPct val="0"/>
        </a:spcBef>
        <a:spcAft>
          <a:spcPct val="0"/>
        </a:spcAft>
        <a:defRPr sz="2900" b="1">
          <a:solidFill>
            <a:srgbClr val="990000"/>
          </a:solidFill>
          <a:latin typeface="Arial" charset="0"/>
          <a:ea typeface="黑体" pitchFamily="2" charset="-122"/>
        </a:defRPr>
      </a:lvl9pPr>
    </p:titleStyle>
    <p:bodyStyle>
      <a:lvl1pPr marL="342851" indent="-342851" algn="l" rtl="0" eaLnBrk="0" fontAlgn="base" hangingPunct="0">
        <a:spcBef>
          <a:spcPct val="20000"/>
        </a:spcBef>
        <a:spcAft>
          <a:spcPct val="0"/>
        </a:spcAft>
        <a:buChar char="•"/>
        <a:defRPr sz="2400">
          <a:solidFill>
            <a:schemeClr val="tx1"/>
          </a:solidFill>
          <a:latin typeface="+mn-lt"/>
          <a:ea typeface="+mn-ea"/>
          <a:cs typeface="+mn-cs"/>
        </a:defRPr>
      </a:lvl1pPr>
      <a:lvl2pPr marL="742845" indent="-285709" algn="l" rtl="0" eaLnBrk="0" fontAlgn="base" hangingPunct="0">
        <a:spcBef>
          <a:spcPct val="20000"/>
        </a:spcBef>
        <a:spcAft>
          <a:spcPct val="0"/>
        </a:spcAft>
        <a:buChar char="–"/>
        <a:defRPr sz="2000">
          <a:solidFill>
            <a:schemeClr val="tx1"/>
          </a:solidFill>
          <a:latin typeface="+mn-lt"/>
          <a:ea typeface="+mn-ea"/>
        </a:defRPr>
      </a:lvl2pPr>
      <a:lvl3pPr marL="1142838" indent="-228567" algn="l" rtl="0" eaLnBrk="0" fontAlgn="base" hangingPunct="0">
        <a:spcBef>
          <a:spcPct val="20000"/>
        </a:spcBef>
        <a:spcAft>
          <a:spcPct val="0"/>
        </a:spcAft>
        <a:buChar char="•"/>
        <a:defRPr>
          <a:solidFill>
            <a:schemeClr val="tx1"/>
          </a:solidFill>
          <a:latin typeface="+mn-lt"/>
          <a:ea typeface="+mn-ea"/>
        </a:defRPr>
      </a:lvl3pPr>
      <a:lvl4pPr marL="1599973" indent="-228567" algn="l" rtl="0" eaLnBrk="0" fontAlgn="base" hangingPunct="0">
        <a:spcBef>
          <a:spcPct val="20000"/>
        </a:spcBef>
        <a:spcAft>
          <a:spcPct val="0"/>
        </a:spcAft>
        <a:buChar char="–"/>
        <a:defRPr sz="1600">
          <a:solidFill>
            <a:schemeClr val="tx1"/>
          </a:solidFill>
          <a:latin typeface="+mn-lt"/>
          <a:ea typeface="+mn-ea"/>
        </a:defRPr>
      </a:lvl4pPr>
      <a:lvl5pPr marL="2057109" indent="-228567" algn="l" rtl="0" eaLnBrk="0" fontAlgn="base" hangingPunct="0">
        <a:spcBef>
          <a:spcPct val="20000"/>
        </a:spcBef>
        <a:spcAft>
          <a:spcPct val="0"/>
        </a:spcAft>
        <a:buChar char="»"/>
        <a:defRPr sz="16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oleObject" Target="../embeddings/oleObject6.bin"/><Relationship Id="rId2" Type="http://schemas.openxmlformats.org/officeDocument/2006/relationships/slideLayout" Target="../slideLayouts/slideLayout10.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2.pn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2.png"/><Relationship Id="rId1" Type="http://schemas.openxmlformats.org/officeDocument/2006/relationships/slideLayout" Target="../slideLayouts/slideLayout14.xml"/><Relationship Id="rId5" Type="http://schemas.openxmlformats.org/officeDocument/2006/relationships/image" Target="../media/image58.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4.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a:spLocks/>
          </p:cNvSpPr>
          <p:nvPr/>
        </p:nvSpPr>
        <p:spPr bwMode="auto">
          <a:xfrm>
            <a:off x="876300" y="2481937"/>
            <a:ext cx="10763294" cy="26468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200" kern="0" dirty="0" smtClean="0">
                <a:solidFill>
                  <a:srgbClr val="C00000"/>
                </a:solidFill>
                <a:latin typeface="+mj-lt"/>
                <a:ea typeface="黑体" pitchFamily="49" charset="-122"/>
                <a:cs typeface="+mj-cs"/>
              </a:rPr>
              <a:t>Ultra-Flash CSFB(SRVCC based CSFB)</a:t>
            </a:r>
          </a:p>
          <a:p>
            <a:pPr>
              <a:buClrTx/>
              <a:buNone/>
              <a:defRPr/>
            </a:pPr>
            <a:endParaRPr lang="en-US" altLang="zh-CN" sz="4200" kern="0" dirty="0" smtClean="0">
              <a:solidFill>
                <a:srgbClr val="C00000"/>
              </a:solidFill>
              <a:latin typeface="+mj-lt"/>
              <a:ea typeface="黑体" pitchFamily="49" charset="-122"/>
              <a:cs typeface="+mj-cs"/>
            </a:endParaRPr>
          </a:p>
          <a:p>
            <a:pPr>
              <a:buClrTx/>
              <a:buNone/>
              <a:defRPr/>
            </a:pPr>
            <a:r>
              <a:rPr lang="en-US" altLang="zh-CN" sz="4200" kern="0" dirty="0" smtClean="0">
                <a:solidFill>
                  <a:srgbClr val="C00000"/>
                </a:solidFill>
                <a:latin typeface="+mj-lt"/>
                <a:ea typeface="黑体" pitchFamily="49" charset="-122"/>
                <a:cs typeface="+mj-cs"/>
              </a:rPr>
              <a:t>Source Company: </a:t>
            </a:r>
            <a:r>
              <a:rPr lang="en-US" altLang="zh-CN" sz="4000" kern="0" dirty="0" smtClean="0">
                <a:solidFill>
                  <a:srgbClr val="C00000"/>
                </a:solidFill>
                <a:latin typeface="+mj-lt"/>
                <a:ea typeface="黑体" pitchFamily="49" charset="-122"/>
                <a:cs typeface="+mj-cs"/>
              </a:rPr>
              <a:t>Huawei, </a:t>
            </a:r>
            <a:r>
              <a:rPr lang="en-GB" altLang="zh-CN" sz="4000" kern="0" dirty="0" smtClean="0">
                <a:solidFill>
                  <a:srgbClr val="C00000"/>
                </a:solidFill>
                <a:latin typeface="+mj-lt"/>
                <a:ea typeface="黑体" pitchFamily="49" charset="-122"/>
                <a:cs typeface="+mj-cs"/>
              </a:rPr>
              <a:t>HiSilicon, Bharti, China Unicom, Deutsche Telekom</a:t>
            </a:r>
            <a:endParaRPr lang="en-US" altLang="zh-CN" sz="4000" kern="0" dirty="0" smtClean="0">
              <a:solidFill>
                <a:srgbClr val="C00000"/>
              </a:solidFill>
              <a:latin typeface="+mj-lt"/>
              <a:ea typeface="黑体" pitchFamily="49" charset="-122"/>
              <a:cs typeface="+mj-cs"/>
            </a:endParaRPr>
          </a:p>
        </p:txBody>
      </p:sp>
      <p:sp>
        <p:nvSpPr>
          <p:cNvPr id="3" name="标题 1"/>
          <p:cNvSpPr txBox="1">
            <a:spLocks/>
          </p:cNvSpPr>
          <p:nvPr/>
        </p:nvSpPr>
        <p:spPr bwMode="auto">
          <a:xfrm>
            <a:off x="663619" y="537017"/>
            <a:ext cx="10975975" cy="10618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lvl="0">
              <a:buClrTx/>
              <a:buNone/>
              <a:defRPr/>
            </a:pPr>
            <a:r>
              <a:rPr lang="en-US" altLang="zh-CN" sz="3100" kern="0" dirty="0" smtClean="0">
                <a:solidFill>
                  <a:srgbClr val="C00000"/>
                </a:solidFill>
                <a:latin typeface="+mj-lt"/>
                <a:ea typeface="黑体" pitchFamily="49" charset="-122"/>
                <a:cs typeface="+mj-cs"/>
              </a:rPr>
              <a:t>SA WG2 Meeting #100	                                  </a:t>
            </a:r>
            <a:r>
              <a:rPr lang="en-US" altLang="zh-CN" sz="3100" kern="0" dirty="0" smtClean="0">
                <a:solidFill>
                  <a:srgbClr val="00B050"/>
                </a:solidFill>
                <a:latin typeface="+mj-lt"/>
                <a:ea typeface="黑体" pitchFamily="49" charset="-122"/>
                <a:cs typeface="+mj-cs"/>
              </a:rPr>
              <a:t> </a:t>
            </a:r>
            <a:r>
              <a:rPr lang="en-AU" altLang="zh-CN" sz="3100" kern="0" smtClean="0">
                <a:solidFill>
                  <a:srgbClr val="00B050"/>
                </a:solidFill>
                <a:latin typeface="+mj-lt"/>
                <a:ea typeface="黑体" pitchFamily="49" charset="-122"/>
                <a:cs typeface="+mj-cs"/>
              </a:rPr>
              <a:t>S2-134315</a:t>
            </a:r>
            <a:endParaRPr lang="en-US" altLang="zh-CN" sz="3100" kern="0" dirty="0" smtClean="0">
              <a:solidFill>
                <a:srgbClr val="00B050"/>
              </a:solidFill>
              <a:latin typeface="+mj-lt"/>
              <a:ea typeface="黑体" pitchFamily="49" charset="-122"/>
              <a:cs typeface="+mj-cs"/>
            </a:endParaRPr>
          </a:p>
          <a:p>
            <a:pPr lvl="0">
              <a:buClrTx/>
              <a:buNone/>
              <a:defRPr/>
            </a:pPr>
            <a:r>
              <a:rPr lang="en-US" altLang="zh-CN" sz="3100" kern="0" dirty="0" smtClean="0">
                <a:solidFill>
                  <a:srgbClr val="C00000"/>
                </a:solidFill>
                <a:latin typeface="+mj-lt"/>
                <a:ea typeface="黑体" pitchFamily="49" charset="-122"/>
                <a:cs typeface="+mj-cs"/>
              </a:rPr>
              <a:t>11 - 15 November 2013, San Francisco, USA</a:t>
            </a:r>
            <a:endParaRPr kumimoji="0" lang="zh-CN" altLang="en-US" sz="3100" b="1" i="0" u="none" strike="noStrike" kern="0" cap="none" spc="0" normalizeH="0" baseline="0" noProof="0" dirty="0">
              <a:ln>
                <a:noFill/>
              </a:ln>
              <a:solidFill>
                <a:srgbClr val="C00000"/>
              </a:solidFill>
              <a:effectLst/>
              <a:uLnTx/>
              <a:uFillTx/>
              <a:latin typeface="+mj-lt"/>
              <a:ea typeface="黑体"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6" name="Picture 6"/>
          <p:cNvPicPr>
            <a:picLocks noChangeAspect="1" noChangeArrowheads="1"/>
          </p:cNvPicPr>
          <p:nvPr/>
        </p:nvPicPr>
        <p:blipFill>
          <a:blip r:embed="rId3" cstate="print"/>
          <a:srcRect/>
          <a:stretch>
            <a:fillRect/>
          </a:stretch>
        </p:blipFill>
        <p:spPr bwMode="auto">
          <a:xfrm>
            <a:off x="6208486" y="4876800"/>
            <a:ext cx="5533570" cy="609601"/>
          </a:xfrm>
          <a:prstGeom prst="rect">
            <a:avLst/>
          </a:prstGeom>
          <a:noFill/>
          <a:ln w="9525">
            <a:noFill/>
            <a:miter lim="800000"/>
            <a:headEnd/>
            <a:tailEnd/>
          </a:ln>
        </p:spPr>
      </p:pic>
      <p:pic>
        <p:nvPicPr>
          <p:cNvPr id="358405" name="Picture 5"/>
          <p:cNvPicPr>
            <a:picLocks noChangeAspect="1" noChangeArrowheads="1"/>
          </p:cNvPicPr>
          <p:nvPr/>
        </p:nvPicPr>
        <p:blipFill>
          <a:blip r:embed="rId4" cstate="print"/>
          <a:srcRect/>
          <a:stretch>
            <a:fillRect/>
          </a:stretch>
        </p:blipFill>
        <p:spPr bwMode="auto">
          <a:xfrm>
            <a:off x="6367687" y="1944917"/>
            <a:ext cx="5504995" cy="1712686"/>
          </a:xfrm>
          <a:prstGeom prst="rect">
            <a:avLst/>
          </a:prstGeom>
          <a:noFill/>
          <a:ln w="9525">
            <a:noFill/>
            <a:miter lim="800000"/>
            <a:headEnd/>
            <a:tailEnd/>
          </a:ln>
        </p:spPr>
      </p:pic>
      <p:pic>
        <p:nvPicPr>
          <p:cNvPr id="184330" name="Picture 10"/>
          <p:cNvPicPr>
            <a:picLocks noChangeAspect="1" noChangeArrowheads="1"/>
          </p:cNvPicPr>
          <p:nvPr/>
        </p:nvPicPr>
        <p:blipFill>
          <a:blip r:embed="rId5" cstate="print"/>
          <a:srcRect/>
          <a:stretch>
            <a:fillRect/>
          </a:stretch>
        </p:blipFill>
        <p:spPr bwMode="auto">
          <a:xfrm>
            <a:off x="6105070" y="4273211"/>
            <a:ext cx="5898033" cy="574561"/>
          </a:xfrm>
          <a:prstGeom prst="rect">
            <a:avLst/>
          </a:prstGeom>
          <a:noFill/>
          <a:ln w="9525">
            <a:noFill/>
            <a:miter lim="800000"/>
            <a:headEnd/>
            <a:tailEnd/>
          </a:ln>
        </p:spPr>
      </p:pic>
      <p:sp>
        <p:nvSpPr>
          <p:cNvPr id="2" name="标题 1"/>
          <p:cNvSpPr>
            <a:spLocks noGrp="1"/>
          </p:cNvSpPr>
          <p:nvPr>
            <p:ph type="title"/>
          </p:nvPr>
        </p:nvSpPr>
        <p:spPr>
          <a:xfrm>
            <a:off x="47340" y="-27384"/>
            <a:ext cx="11955763" cy="871537"/>
          </a:xfrm>
        </p:spPr>
        <p:txBody>
          <a:bodyPr/>
          <a:lstStyle/>
          <a:p>
            <a:r>
              <a:rPr lang="en-US" altLang="zh-CN" sz="2000" dirty="0" smtClean="0">
                <a:solidFill>
                  <a:srgbClr val="FF0000"/>
                </a:solidFill>
                <a:latin typeface="Arial" pitchFamily="34" charset="0"/>
                <a:ea typeface="华文细黑"/>
                <a:cs typeface="Arial" pitchFamily="34" charset="0"/>
              </a:rPr>
              <a:t>Ultra-Flash CSFB             </a:t>
            </a:r>
            <a:r>
              <a:rPr lang="en-US" altLang="zh-CN" sz="2000" dirty="0" smtClean="0">
                <a:solidFill>
                  <a:srgbClr val="FF0000"/>
                </a:solidFill>
                <a:ea typeface="华文细黑"/>
              </a:rPr>
              <a:t>VS     </a:t>
            </a:r>
            <a:r>
              <a:rPr lang="en-GB" altLang="zh-CN" sz="2000" dirty="0" smtClean="0">
                <a:solidFill>
                  <a:srgbClr val="FF0000"/>
                </a:solidFill>
                <a:ea typeface="华文细黑"/>
              </a:rPr>
              <a:t>NW-Initiated CS Services while UE is in IMS VoIP session in 8.4.2.2</a:t>
            </a:r>
            <a:r>
              <a:rPr lang="en-GB" altLang="zh-CN" sz="2000" dirty="0" smtClean="0"/>
              <a:t>	</a:t>
            </a:r>
            <a:endParaRPr lang="zh-CN" altLang="zh-CN" sz="2000" dirty="0"/>
          </a:p>
        </p:txBody>
      </p:sp>
      <p:sp>
        <p:nvSpPr>
          <p:cNvPr id="184325" name="Rectangle 5"/>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24" name="Object 4"/>
          <p:cNvGraphicFramePr>
            <a:graphicFrameLocks noChangeAspect="1"/>
          </p:cNvGraphicFramePr>
          <p:nvPr/>
        </p:nvGraphicFramePr>
        <p:xfrm>
          <a:off x="6223000" y="554493"/>
          <a:ext cx="5780088" cy="5335587"/>
        </p:xfrm>
        <a:graphic>
          <a:graphicData uri="http://schemas.openxmlformats.org/presentationml/2006/ole">
            <p:oleObj spid="_x0000_s498690" name="Picture" r:id="rId6" imgW="5964132" imgH="3079762" progId="Word.Picture.8">
              <p:embed/>
            </p:oleObj>
          </a:graphicData>
        </a:graphic>
      </p:graphicFrame>
      <p:graphicFrame>
        <p:nvGraphicFramePr>
          <p:cNvPr id="184326" name="Object 6"/>
          <p:cNvGraphicFramePr>
            <a:graphicFrameLocks noChangeAspect="1"/>
          </p:cNvGraphicFramePr>
          <p:nvPr/>
        </p:nvGraphicFramePr>
        <p:xfrm>
          <a:off x="347663" y="725943"/>
          <a:ext cx="5684837" cy="5207000"/>
        </p:xfrm>
        <a:graphic>
          <a:graphicData uri="http://schemas.openxmlformats.org/presentationml/2006/ole">
            <p:oleObj spid="_x0000_s498691" name="Visio" r:id="rId7" imgW="6209334" imgH="7249699" progId="">
              <p:embed/>
            </p:oleObj>
          </a:graphicData>
        </a:graphic>
      </p:graphicFrame>
      <p:sp>
        <p:nvSpPr>
          <p:cNvPr id="11" name="TextBox 10"/>
          <p:cNvSpPr txBox="1"/>
          <p:nvPr/>
        </p:nvSpPr>
        <p:spPr>
          <a:xfrm>
            <a:off x="7238999" y="5945896"/>
            <a:ext cx="4517571" cy="461665"/>
          </a:xfrm>
          <a:prstGeom prst="rect">
            <a:avLst/>
          </a:prstGeom>
          <a:solidFill>
            <a:schemeClr val="accent1"/>
          </a:solidFill>
        </p:spPr>
        <p:txBody>
          <a:bodyPr wrap="square" rtlCol="0">
            <a:spAutoFit/>
          </a:bodyPr>
          <a:lstStyle/>
          <a:p>
            <a:pPr>
              <a:buNone/>
            </a:pPr>
            <a:r>
              <a:rPr lang="en-GB" altLang="zh-CN" sz="1200" dirty="0" smtClean="0"/>
              <a:t>8.4.2.2	NW-Initiated CS Services while UE is in IMS VoIP session0</a:t>
            </a:r>
            <a:endParaRPr lang="zh-CN" altLang="zh-CN" sz="1200" dirty="0"/>
          </a:p>
        </p:txBody>
      </p:sp>
      <p:sp>
        <p:nvSpPr>
          <p:cNvPr id="12" name="TextBox 11"/>
          <p:cNvSpPr txBox="1"/>
          <p:nvPr/>
        </p:nvSpPr>
        <p:spPr>
          <a:xfrm>
            <a:off x="1133509" y="6018466"/>
            <a:ext cx="3380433" cy="276999"/>
          </a:xfrm>
          <a:prstGeom prst="rect">
            <a:avLst/>
          </a:prstGeom>
          <a:solidFill>
            <a:schemeClr val="accent1"/>
          </a:solidFill>
        </p:spPr>
        <p:txBody>
          <a:bodyPr wrap="square" rtlCol="0">
            <a:spAutoFit/>
          </a:bodyPr>
          <a:lstStyle/>
          <a:p>
            <a:pPr algn="ctr">
              <a:buNone/>
            </a:pPr>
            <a:r>
              <a:rPr lang="en-US" altLang="zh-CN" sz="1200" dirty="0" smtClean="0"/>
              <a:t>Ultra Flash CSFB</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GB" altLang="zh-CN" dirty="0" smtClean="0">
                <a:solidFill>
                  <a:srgbClr val="FF0000"/>
                </a:solidFill>
              </a:rPr>
              <a:t>NW-Initiated CS Services while UE is in IMS VoIP session in 8.4.2.2 </a:t>
            </a:r>
            <a:r>
              <a:rPr lang="en-US" altLang="zh-CN" dirty="0" smtClean="0">
                <a:solidFill>
                  <a:srgbClr val="FF0000"/>
                </a:solidFill>
              </a:rPr>
              <a:t>Vs</a:t>
            </a:r>
            <a:r>
              <a:rPr lang="en-US" altLang="zh-CN" dirty="0" smtClean="0"/>
              <a:t> Ultra-Flash CSFB </a:t>
            </a:r>
            <a:endParaRPr lang="zh-CN" altLang="en-US" dirty="0" smtClean="0"/>
          </a:p>
        </p:txBody>
      </p:sp>
      <p:graphicFrame>
        <p:nvGraphicFramePr>
          <p:cNvPr id="5" name="表格 4"/>
          <p:cNvGraphicFramePr>
            <a:graphicFrameLocks noGrp="1"/>
          </p:cNvGraphicFramePr>
          <p:nvPr/>
        </p:nvGraphicFramePr>
        <p:xfrm>
          <a:off x="809628" y="1462311"/>
          <a:ext cx="10760566" cy="4631081"/>
        </p:xfrm>
        <a:graphic>
          <a:graphicData uri="http://schemas.openxmlformats.org/drawingml/2006/table">
            <a:tbl>
              <a:tblPr/>
              <a:tblGrid>
                <a:gridCol w="487191"/>
                <a:gridCol w="894956"/>
                <a:gridCol w="3800419"/>
                <a:gridCol w="5578000"/>
              </a:tblGrid>
              <a:tr h="538464">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algn="ctr" defTabSz="914270" rtl="0" eaLnBrk="1" fontAlgn="ctr" latinLnBrk="0" hangingPunct="1"/>
                      <a:r>
                        <a:rPr lang="en-GB" altLang="zh-CN" sz="2000" b="0" i="0" u="none" strike="noStrike" kern="1200" dirty="0" smtClean="0">
                          <a:solidFill>
                            <a:srgbClr val="000000"/>
                          </a:solidFill>
                          <a:latin typeface="Arial" pitchFamily="34" charset="0"/>
                          <a:ea typeface="+mn-ea"/>
                          <a:cs typeface="Arial" pitchFamily="34" charset="0"/>
                        </a:rPr>
                        <a:t>NW-Initiated CS Services while UE is in IMS VoIP session</a:t>
                      </a:r>
                      <a:endParaRPr lang="zh-CN" altLang="en-US" sz="2000" b="0" i="0" u="none" strike="noStrike" kern="1200" dirty="0">
                        <a:solidFill>
                          <a:srgbClr val="000000"/>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602511">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MME</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 N</a:t>
                      </a:r>
                      <a:r>
                        <a:rPr lang="en-US" altLang="zh-CN" sz="1400" b="0" i="0" u="none" strike="noStrike" kern="1200" baseline="0" dirty="0" smtClean="0">
                          <a:solidFill>
                            <a:schemeClr val="tx1"/>
                          </a:solidFill>
                          <a:latin typeface="Arial" pitchFamily="34" charset="0"/>
                          <a:ea typeface="+mn-ea"/>
                          <a:cs typeface="Arial" pitchFamily="34" charset="0"/>
                        </a:rPr>
                        <a:t>eed to delete QCI=1 bearer during SRVCC</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 Do</a:t>
                      </a:r>
                      <a:r>
                        <a:rPr lang="en-US" altLang="zh-CN" sz="1400" b="0" i="0" u="none" strike="noStrike" kern="1200" baseline="0" dirty="0" smtClean="0">
                          <a:solidFill>
                            <a:schemeClr val="tx1"/>
                          </a:solidFill>
                          <a:latin typeface="Arial" pitchFamily="34" charset="0"/>
                          <a:ea typeface="+mn-ea"/>
                          <a:cs typeface="Arial" pitchFamily="34" charset="0"/>
                        </a:rPr>
                        <a:t> not  delete QCI=1 bearer during SRVCC as there is no QCI=1 bearer.</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3335">
                <a:tc>
                  <a:txBody>
                    <a:bodyPr/>
                    <a:lstStyle/>
                    <a:p>
                      <a:pPr algn="ctr" fontAlgn="ctr"/>
                      <a:r>
                        <a:rPr lang="en-US" altLang="zh-CN" sz="1400" b="0" i="0" u="none" strike="noStrike" dirty="0" smtClean="0">
                          <a:latin typeface="Arial" pitchFamily="34" charset="0"/>
                          <a:cs typeface="Arial" pitchFamily="34" charset="0"/>
                        </a:rPr>
                        <a:t>2</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MSC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Initiates</a:t>
                      </a:r>
                      <a:r>
                        <a:rPr lang="en-US" altLang="zh-CN" sz="1400" b="0" i="0" u="none" strike="noStrike" kern="1200" baseline="0" dirty="0" smtClean="0">
                          <a:solidFill>
                            <a:schemeClr val="tx1"/>
                          </a:solidFill>
                          <a:latin typeface="Arial" pitchFamily="34" charset="0"/>
                          <a:ea typeface="+mn-ea"/>
                          <a:cs typeface="Arial" pitchFamily="34" charset="0"/>
                        </a:rPr>
                        <a:t> Session Transfer to move VoLTE to 2/.3G CS </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(1)</a:t>
                      </a:r>
                      <a:r>
                        <a:rPr lang="en-US" altLang="zh-CN" sz="1400" b="0" i="0" u="none" strike="noStrike" kern="1200" baseline="0" dirty="0" smtClean="0">
                          <a:solidFill>
                            <a:schemeClr val="tx1"/>
                          </a:solidFill>
                          <a:latin typeface="Arial" pitchFamily="34" charset="0"/>
                          <a:ea typeface="+mn-ea"/>
                          <a:cs typeface="Arial" pitchFamily="34" charset="0"/>
                        </a:rPr>
                        <a:t>MSC does not </a:t>
                      </a:r>
                      <a:r>
                        <a:rPr lang="en-US" altLang="zh-CN" sz="1400" b="0" i="0" u="none" strike="noStrike" kern="1200" dirty="0" smtClean="0">
                          <a:solidFill>
                            <a:schemeClr val="tx1"/>
                          </a:solidFill>
                          <a:latin typeface="Arial" pitchFamily="34" charset="0"/>
                          <a:ea typeface="+mn-ea"/>
                          <a:cs typeface="Arial" pitchFamily="34" charset="0"/>
                        </a:rPr>
                        <a:t>Initiates</a:t>
                      </a:r>
                      <a:r>
                        <a:rPr lang="en-US" altLang="zh-CN" sz="1400" b="0" i="0" u="none" strike="noStrike" kern="1200" baseline="0" dirty="0" smtClean="0">
                          <a:solidFill>
                            <a:schemeClr val="tx1"/>
                          </a:solidFill>
                          <a:latin typeface="Arial" pitchFamily="34" charset="0"/>
                          <a:ea typeface="+mn-ea"/>
                          <a:cs typeface="Arial" pitchFamily="34" charset="0"/>
                        </a:rPr>
                        <a:t> Session Transfer  during SRVCC procedure.</a:t>
                      </a:r>
                      <a:endParaRPr lang="en-US" altLang="zh-CN" sz="1400" b="0" i="0" u="none" strike="noStrike" kern="1200" dirty="0" smtClean="0">
                        <a:solidFill>
                          <a:schemeClr val="tx1"/>
                        </a:solidFill>
                        <a:latin typeface="Arial" pitchFamily="34" charset="0"/>
                        <a:ea typeface="+mn-ea"/>
                        <a:cs typeface="Arial" pitchFamily="34" charset="0"/>
                      </a:endParaRPr>
                    </a:p>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(2) Send Disconnect </a:t>
                      </a:r>
                      <a:r>
                        <a:rPr lang="en-US" altLang="zh-CN" sz="1400" b="0" i="0" u="none" strike="noStrike" kern="1200" baseline="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to clear due to SRVCC HO procedure.</a:t>
                      </a:r>
                    </a:p>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(3)</a:t>
                      </a:r>
                      <a:r>
                        <a:rPr lang="en-GB" altLang="zh-CN" sz="1400" b="0" i="0" u="none" strike="noStrike" kern="1200" dirty="0" smtClean="0">
                          <a:solidFill>
                            <a:schemeClr val="tx1"/>
                          </a:solidFill>
                          <a:latin typeface="Arial" pitchFamily="34" charset="0"/>
                          <a:ea typeface="+mn-ea"/>
                          <a:cs typeface="Arial" pitchFamily="34" charset="0"/>
                        </a:rPr>
                        <a:t> MSC sends Setup message to UE with TI value of the voice call to "001" and TI flag value as in mobile terminated call since UE</a:t>
                      </a:r>
                      <a:r>
                        <a:rPr lang="en-US" altLang="zh-CN" sz="1400" b="0" i="0" u="none" strike="noStrike" kern="1200" dirty="0" smtClean="0">
                          <a:solidFill>
                            <a:schemeClr val="tx1"/>
                          </a:solidFill>
                          <a:latin typeface="Arial" pitchFamily="34" charset="0"/>
                          <a:ea typeface="+mn-ea"/>
                          <a:cs typeface="Arial" pitchFamily="34" charset="0"/>
                        </a:rPr>
                        <a:t>.</a:t>
                      </a:r>
                      <a:endParaRPr lang="zh-CN"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4781">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eNB</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endParaRPr lang="en-US" altLang="zh-CN" sz="1400" b="0" i="0" u="none" strike="noStrike" kern="1200" dirty="0" smtClean="0">
                        <a:solidFill>
                          <a:schemeClr val="tx1"/>
                        </a:solidFill>
                        <a:latin typeface="Arial" pitchFamily="34" charset="0"/>
                        <a:ea typeface="+mn-ea"/>
                        <a:cs typeface="Arial" pitchFamily="34" charset="0"/>
                      </a:endParaRPr>
                    </a:p>
                    <a:p>
                      <a:pPr marL="0" marR="0" indent="0" algn="l" defTabSz="914270" rtl="0" eaLnBrk="1" fontAlgn="ctr" latinLnBrk="0" hangingPunct="1">
                        <a:lnSpc>
                          <a:spcPct val="100000"/>
                        </a:lnSpc>
                        <a:spcBef>
                          <a:spcPts val="0"/>
                        </a:spcBef>
                        <a:spcAft>
                          <a:spcPts val="0"/>
                        </a:spcAft>
                        <a:buClrTx/>
                        <a:buSzTx/>
                        <a:buFontTx/>
                        <a:buNone/>
                        <a:tabLst/>
                        <a:defRPr/>
                      </a:pPr>
                      <a:r>
                        <a:rPr lang="en-GB" altLang="zh-CN" sz="1400" b="0" i="0" u="none" strike="noStrike" kern="1200" dirty="0" smtClean="0">
                          <a:solidFill>
                            <a:schemeClr val="tx1"/>
                          </a:solidFill>
                          <a:latin typeface="Arial" pitchFamily="34" charset="0"/>
                          <a:ea typeface="+mn-ea"/>
                          <a:cs typeface="Arial" pitchFamily="34" charset="0"/>
                        </a:rPr>
                        <a:t>Based on UE measurement reports and </a:t>
                      </a:r>
                      <a:r>
                        <a:rPr lang="en-GB" altLang="zh-CN" sz="1400" b="0" i="0" u="none" strike="noStrike" kern="1200" dirty="0" err="1" smtClean="0">
                          <a:solidFill>
                            <a:schemeClr val="tx1"/>
                          </a:solidFill>
                          <a:latin typeface="Arial" pitchFamily="34" charset="0"/>
                          <a:ea typeface="+mn-ea"/>
                          <a:cs typeface="Arial" pitchFamily="34" charset="0"/>
                        </a:rPr>
                        <a:t>UE’s</a:t>
                      </a:r>
                      <a:r>
                        <a:rPr lang="en-GB" altLang="zh-CN" sz="1400" b="0" i="0" u="none" strike="noStrike" kern="1200" dirty="0" smtClean="0">
                          <a:solidFill>
                            <a:schemeClr val="tx1"/>
                          </a:solidFill>
                          <a:latin typeface="Arial" pitchFamily="34" charset="0"/>
                          <a:ea typeface="+mn-ea"/>
                          <a:cs typeface="Arial" pitchFamily="34" charset="0"/>
                        </a:rPr>
                        <a:t> SRVCC capability </a:t>
                      </a:r>
                      <a:r>
                        <a:rPr lang="en-GB" altLang="zh-CN" sz="1400" b="0" i="0" u="none" strike="noStrike" kern="1200" dirty="0" smtClean="0">
                          <a:solidFill>
                            <a:srgbClr val="FF0000"/>
                          </a:solidFill>
                          <a:latin typeface="Arial" pitchFamily="34" charset="0"/>
                          <a:ea typeface="+mn-ea"/>
                          <a:cs typeface="Arial" pitchFamily="34" charset="0"/>
                        </a:rPr>
                        <a:t>and QCI = bearer</a:t>
                      </a:r>
                      <a:r>
                        <a:rPr lang="en-GB" altLang="zh-CN" sz="1400" b="0" i="0" u="none" strike="noStrike" kern="1200" dirty="0" smtClean="0">
                          <a:solidFill>
                            <a:schemeClr val="tx1"/>
                          </a:solidFill>
                          <a:latin typeface="Arial" pitchFamily="34" charset="0"/>
                          <a:ea typeface="+mn-ea"/>
                          <a:cs typeface="Arial" pitchFamily="34" charset="0"/>
                        </a:rPr>
                        <a:t>, decides to trigger an SRVCC handover to UTRAN/GERAN.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GB" altLang="zh-CN" sz="1400" b="0" i="0" u="none" strike="noStrike" kern="1200" dirty="0" smtClean="0">
                          <a:solidFill>
                            <a:schemeClr val="tx1"/>
                          </a:solidFill>
                          <a:latin typeface="Arial" pitchFamily="34" charset="0"/>
                          <a:ea typeface="+mn-ea"/>
                          <a:cs typeface="Arial" pitchFamily="34" charset="0"/>
                        </a:rPr>
                        <a:t>Based on UE measurement reports and CS Fallback Indicator and UE’s SRVCC capability , decides to trigger an SRVCC handover to UTRAN/GERAN.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76298">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BSC/RNC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No impact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defTabSz="914270" rtl="0" eaLnBrk="1" fontAlgn="ctr" latinLnBrk="0" hangingPunct="1">
                        <a:buNone/>
                      </a:pPr>
                      <a:r>
                        <a:rPr lang="en-US" altLang="zh-CN" sz="1400" b="0" i="0" u="none" strike="noStrike" kern="1200" dirty="0" smtClean="0">
                          <a:solidFill>
                            <a:schemeClr val="tx1"/>
                          </a:solidFill>
                          <a:latin typeface="Arial" pitchFamily="34" charset="0"/>
                          <a:ea typeface="+mn-ea"/>
                          <a:cs typeface="Arial" pitchFamily="34" charset="0"/>
                        </a:rPr>
                        <a:t>No impact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96847">
                <a:tc>
                  <a:txBody>
                    <a:bodyPr/>
                    <a:lstStyle/>
                    <a:p>
                      <a:pPr algn="ctr" fontAlgn="ctr"/>
                      <a:r>
                        <a:rPr lang="en-US" altLang="zh-CN" sz="1400" b="0" i="0" u="none" strike="noStrike" dirty="0" smtClean="0">
                          <a:latin typeface="Arial" pitchFamily="34" charset="0"/>
                          <a:cs typeface="Arial" pitchFamily="34" charset="0"/>
                        </a:rPr>
                        <a:t>5</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UE</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Standard  VoLTE/SRVCC 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Standard  CSFB/SRVCC UE</a:t>
                      </a:r>
                    </a:p>
                    <a:p>
                      <a:pPr marL="342900" indent="-342900" algn="ctr" defTabSz="914270" rtl="0" eaLnBrk="1" fontAlgn="ctr" latinLnBrk="0" hangingPunct="1">
                        <a:buNone/>
                      </a:pP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984697"/>
            <a:ext cx="12195175" cy="2668442"/>
            <a:chOff x="0" y="2074872"/>
            <a:chExt cx="12195175" cy="1925628"/>
          </a:xfrm>
        </p:grpSpPr>
        <p:sp>
          <p:nvSpPr>
            <p:cNvPr id="6" name="Rectangle 2"/>
            <p:cNvSpPr/>
            <p:nvPr/>
          </p:nvSpPr>
          <p:spPr bwMode="auto">
            <a:xfrm>
              <a:off x="0" y="2723586"/>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725295" y="1721623"/>
            <a:ext cx="8696325" cy="3762375"/>
          </a:xfrm>
          <a:prstGeom prst="rect">
            <a:avLst/>
          </a:prstGeom>
          <a:noFill/>
          <a:ln w="9525">
            <a:noFill/>
            <a:miter lim="800000"/>
            <a:headEnd/>
            <a:tailEnd/>
          </a:ln>
        </p:spPr>
      </p:pic>
      <p:sp>
        <p:nvSpPr>
          <p:cNvPr id="6" name="标题 1"/>
          <p:cNvSpPr>
            <a:spLocks noGrp="1"/>
          </p:cNvSpPr>
          <p:nvPr>
            <p:ph type="title"/>
          </p:nvPr>
        </p:nvSpPr>
        <p:spPr>
          <a:xfrm>
            <a:off x="781050" y="386443"/>
            <a:ext cx="9420569" cy="596220"/>
          </a:xfrm>
        </p:spPr>
        <p:txBody>
          <a:bodyPr/>
          <a:lstStyle/>
          <a:p>
            <a:r>
              <a:rPr lang="en-US" altLang="zh-CN" b="0" dirty="0" smtClean="0"/>
              <a:t>Call Setup Time Comparison(Fall back to GSM)</a:t>
            </a:r>
            <a:endParaRPr lang="zh-CN" altLang="en-US" b="0" dirty="0"/>
          </a:p>
        </p:txBody>
      </p:sp>
      <p:sp>
        <p:nvSpPr>
          <p:cNvPr id="9" name="TextBox 8"/>
          <p:cNvSpPr txBox="1"/>
          <p:nvPr/>
        </p:nvSpPr>
        <p:spPr>
          <a:xfrm>
            <a:off x="6003696" y="3932502"/>
            <a:ext cx="756938" cy="430887"/>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SRVCC </a:t>
            </a:r>
          </a:p>
          <a:p>
            <a:pPr>
              <a:buNone/>
            </a:pPr>
            <a:r>
              <a:rPr lang="en-US" altLang="zh-CN" sz="1100" b="0" dirty="0" smtClean="0">
                <a:solidFill>
                  <a:schemeClr val="bg1"/>
                </a:solidFill>
                <a:latin typeface="Arial" pitchFamily="34" charset="0"/>
                <a:cs typeface="Arial" pitchFamily="34" charset="0"/>
              </a:rPr>
              <a:t>IRAT HO</a:t>
            </a:r>
            <a:endParaRPr lang="zh-CN" altLang="en-US" sz="1100" b="0" dirty="0" smtClean="0">
              <a:solidFill>
                <a:schemeClr val="bg1"/>
              </a:solidFill>
              <a:latin typeface="Arial" pitchFamily="34" charset="0"/>
              <a:cs typeface="Arial" pitchFamily="34" charset="0"/>
            </a:endParaRPr>
          </a:p>
        </p:txBody>
      </p:sp>
      <p:sp>
        <p:nvSpPr>
          <p:cNvPr id="15" name="矩形 14"/>
          <p:cNvSpPr/>
          <p:nvPr/>
        </p:nvSpPr>
        <p:spPr>
          <a:xfrm>
            <a:off x="1543412" y="1345168"/>
            <a:ext cx="8658207"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ea typeface="+mn-ea"/>
                <a:cs typeface="Arial" pitchFamily="34" charset="0"/>
              </a:rPr>
              <a:t>Ultra-Flash CSFB to GSM</a:t>
            </a:r>
            <a:endParaRPr lang="zh-CN" altLang="en-US" dirty="0">
              <a:solidFill>
                <a:srgbClr val="C00000"/>
              </a:solidFill>
              <a:latin typeface="Arial" pitchFamily="34" charset="0"/>
              <a:ea typeface="+mn-ea"/>
              <a:cs typeface="Arial" pitchFamily="34" charset="0"/>
            </a:endParaRPr>
          </a:p>
        </p:txBody>
      </p:sp>
      <p:sp>
        <p:nvSpPr>
          <p:cNvPr id="17" name="TextBox 16"/>
          <p:cNvSpPr txBox="1"/>
          <p:nvPr/>
        </p:nvSpPr>
        <p:spPr>
          <a:xfrm>
            <a:off x="2192357" y="5407908"/>
            <a:ext cx="561860"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R8</a:t>
            </a:r>
            <a:endParaRPr lang="zh-CN" altLang="en-US" sz="1600" b="0" dirty="0" smtClean="0">
              <a:latin typeface="Arial" pitchFamily="34" charset="0"/>
              <a:cs typeface="Arial" pitchFamily="34" charset="0"/>
            </a:endParaRPr>
          </a:p>
        </p:txBody>
      </p:sp>
      <p:sp>
        <p:nvSpPr>
          <p:cNvPr id="18" name="TextBox 17"/>
          <p:cNvSpPr txBox="1"/>
          <p:nvPr/>
        </p:nvSpPr>
        <p:spPr>
          <a:xfrm>
            <a:off x="3931186" y="5407908"/>
            <a:ext cx="1180641"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R9(Flash)</a:t>
            </a:r>
            <a:endParaRPr lang="zh-CN" altLang="en-US" sz="1600" b="0" dirty="0" smtClean="0">
              <a:latin typeface="Arial" pitchFamily="34" charset="0"/>
              <a:cs typeface="Arial" pitchFamily="34" charset="0"/>
            </a:endParaRPr>
          </a:p>
        </p:txBody>
      </p:sp>
      <p:sp>
        <p:nvSpPr>
          <p:cNvPr id="19" name="TextBox 18"/>
          <p:cNvSpPr txBox="1"/>
          <p:nvPr/>
        </p:nvSpPr>
        <p:spPr>
          <a:xfrm>
            <a:off x="5502962" y="5407908"/>
            <a:ext cx="1647138" cy="584775"/>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Ultra-Flash call Ultra-Flash</a:t>
            </a:r>
            <a:endParaRPr lang="zh-CN" altLang="en-US" sz="1600" b="0" dirty="0" smtClean="0">
              <a:latin typeface="Arial" pitchFamily="34" charset="0"/>
              <a:cs typeface="Arial" pitchFamily="34" charset="0"/>
            </a:endParaRPr>
          </a:p>
        </p:txBody>
      </p:sp>
      <p:sp>
        <p:nvSpPr>
          <p:cNvPr id="20" name="TextBox 19"/>
          <p:cNvSpPr txBox="1"/>
          <p:nvPr/>
        </p:nvSpPr>
        <p:spPr>
          <a:xfrm>
            <a:off x="7667811" y="5407908"/>
            <a:ext cx="1361463"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GSM Call</a:t>
            </a:r>
            <a:endParaRPr lang="zh-CN" altLang="en-US" sz="1600" b="0" dirty="0" smtClean="0">
              <a:latin typeface="Arial" pitchFamily="34" charset="0"/>
              <a:cs typeface="Arial" pitchFamily="34" charset="0"/>
            </a:endParaRPr>
          </a:p>
        </p:txBody>
      </p:sp>
      <p:sp>
        <p:nvSpPr>
          <p:cNvPr id="21" name="圆角矩形 20"/>
          <p:cNvSpPr/>
          <p:nvPr/>
        </p:nvSpPr>
        <p:spPr bwMode="auto">
          <a:xfrm>
            <a:off x="5579162" y="3781227"/>
            <a:ext cx="1493666" cy="2211456"/>
          </a:xfrm>
          <a:prstGeom prst="roundRect">
            <a:avLst>
              <a:gd name="adj" fmla="val 7816"/>
            </a:avLst>
          </a:prstGeom>
          <a:noFill/>
          <a:ln w="19050" algn="ctr">
            <a:solidFill>
              <a:srgbClr val="FF0000"/>
            </a:solidFill>
            <a:prstDash val="lgDash"/>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22" name="TextBox 21"/>
          <p:cNvSpPr txBox="1"/>
          <p:nvPr/>
        </p:nvSpPr>
        <p:spPr>
          <a:xfrm>
            <a:off x="5667298" y="3196452"/>
            <a:ext cx="1361463" cy="584775"/>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Ultra-Flash CSFB</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23" name="TextBox 22"/>
          <p:cNvSpPr txBox="1"/>
          <p:nvPr/>
        </p:nvSpPr>
        <p:spPr>
          <a:xfrm>
            <a:off x="7628712" y="2851058"/>
            <a:ext cx="1361463" cy="338554"/>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2G call 2G</a:t>
            </a:r>
            <a:endParaRPr lang="zh-CN" altLang="en-US" sz="1600" b="0" dirty="0" smtClean="0">
              <a:solidFill>
                <a:schemeClr val="tx2">
                  <a:lumMod val="60000"/>
                  <a:lumOff val="40000"/>
                </a:schemeClr>
              </a:solidFill>
              <a:latin typeface="Arial" pitchFamily="34" charset="0"/>
              <a:cs typeface="Arial" pitchFamily="34" charset="0"/>
            </a:endParaRPr>
          </a:p>
        </p:txBody>
      </p:sp>
      <p:grpSp>
        <p:nvGrpSpPr>
          <p:cNvPr id="2" name="组合 51"/>
          <p:cNvGrpSpPr/>
          <p:nvPr/>
        </p:nvGrpSpPr>
        <p:grpSpPr>
          <a:xfrm>
            <a:off x="9421620" y="1996068"/>
            <a:ext cx="2161490" cy="3411840"/>
            <a:chOff x="9421620" y="1996068"/>
            <a:chExt cx="2161490" cy="3411840"/>
          </a:xfrm>
        </p:grpSpPr>
        <p:grpSp>
          <p:nvGrpSpPr>
            <p:cNvPr id="3" name="组合 50"/>
            <p:cNvGrpSpPr/>
            <p:nvPr/>
          </p:nvGrpSpPr>
          <p:grpSpPr>
            <a:xfrm>
              <a:off x="9421620" y="1996068"/>
              <a:ext cx="1439680" cy="276999"/>
              <a:chOff x="9421620" y="1996068"/>
              <a:chExt cx="1439680" cy="276999"/>
            </a:xfrm>
          </p:grpSpPr>
          <p:sp>
            <p:nvSpPr>
              <p:cNvPr id="26" name="矩形 25"/>
              <p:cNvSpPr>
                <a:spLocks noChangeAspect="1"/>
              </p:cNvSpPr>
              <p:nvPr/>
            </p:nvSpPr>
            <p:spPr bwMode="auto">
              <a:xfrm>
                <a:off x="9421620" y="2062567"/>
                <a:ext cx="144000" cy="144000"/>
              </a:xfrm>
              <a:prstGeom prst="rect">
                <a:avLst/>
              </a:prstGeom>
              <a:solidFill>
                <a:schemeClr val="tx2">
                  <a:lumMod val="60000"/>
                  <a:lumOff val="40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3" name="TextBox 32"/>
              <p:cNvSpPr txBox="1"/>
              <p:nvPr/>
            </p:nvSpPr>
            <p:spPr>
              <a:xfrm>
                <a:off x="9599073" y="1996068"/>
                <a:ext cx="1262227"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SRVCC/PS HO</a:t>
                </a:r>
                <a:endParaRPr lang="zh-CN" altLang="en-US" sz="1200" b="0" dirty="0" smtClean="0">
                  <a:latin typeface="Arial" pitchFamily="34" charset="0"/>
                  <a:cs typeface="Arial" pitchFamily="34" charset="0"/>
                </a:endParaRPr>
              </a:p>
            </p:txBody>
          </p:sp>
        </p:grpSp>
        <p:grpSp>
          <p:nvGrpSpPr>
            <p:cNvPr id="4" name="组合 49"/>
            <p:cNvGrpSpPr/>
            <p:nvPr/>
          </p:nvGrpSpPr>
          <p:grpSpPr>
            <a:xfrm>
              <a:off x="9421620" y="2527304"/>
              <a:ext cx="2161490" cy="461665"/>
              <a:chOff x="9421620" y="2527304"/>
              <a:chExt cx="2161490" cy="461665"/>
            </a:xfrm>
          </p:grpSpPr>
          <p:sp>
            <p:nvSpPr>
              <p:cNvPr id="28" name="矩形 27"/>
              <p:cNvSpPr>
                <a:spLocks noChangeAspect="1"/>
              </p:cNvSpPr>
              <p:nvPr/>
            </p:nvSpPr>
            <p:spPr bwMode="auto">
              <a:xfrm>
                <a:off x="9421620" y="2686136"/>
                <a:ext cx="144000" cy="144000"/>
              </a:xfrm>
              <a:prstGeom prst="rect">
                <a:avLst/>
              </a:prstGeom>
              <a:solidFill>
                <a:srgbClr val="7030A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5" name="TextBox 34"/>
              <p:cNvSpPr txBox="1"/>
              <p:nvPr/>
            </p:nvSpPr>
            <p:spPr>
              <a:xfrm>
                <a:off x="9599073" y="2527304"/>
                <a:ext cx="1984037" cy="461665"/>
              </a:xfrm>
              <a:prstGeom prst="rect">
                <a:avLst/>
              </a:prstGeom>
              <a:noFill/>
            </p:spPr>
            <p:txBody>
              <a:bodyPr wrap="square" rtlCol="0">
                <a:spAutoFit/>
              </a:bodyPr>
              <a:lstStyle/>
              <a:p>
                <a:pPr defTabSz="914270" fontAlgn="ctr">
                  <a:spcBef>
                    <a:spcPts val="0"/>
                  </a:spcBef>
                  <a:spcAft>
                    <a:spcPts val="0"/>
                  </a:spcAft>
                  <a:buClrTx/>
                  <a:buNone/>
                  <a:defRPr/>
                </a:pPr>
                <a:r>
                  <a:rPr lang="en-US" altLang="zh-CN" sz="1200" b="0" dirty="0" smtClean="0">
                    <a:latin typeface="Arial" pitchFamily="34" charset="0"/>
                    <a:cs typeface="Arial" pitchFamily="34" charset="0"/>
                  </a:rPr>
                  <a:t>Authentication/encryption/UE Capacity identify</a:t>
                </a:r>
                <a:endParaRPr lang="zh-CN" altLang="en-US" sz="1200" b="0" dirty="0" smtClean="0">
                  <a:latin typeface="Arial" pitchFamily="34" charset="0"/>
                  <a:cs typeface="Arial" pitchFamily="34" charset="0"/>
                </a:endParaRPr>
              </a:p>
            </p:txBody>
          </p:sp>
        </p:grpSp>
        <p:grpSp>
          <p:nvGrpSpPr>
            <p:cNvPr id="5" name="组合 48"/>
            <p:cNvGrpSpPr/>
            <p:nvPr/>
          </p:nvGrpSpPr>
          <p:grpSpPr>
            <a:xfrm>
              <a:off x="9421620" y="3156159"/>
              <a:ext cx="1405949" cy="461665"/>
              <a:chOff x="9421620" y="3156159"/>
              <a:chExt cx="1405949" cy="461665"/>
            </a:xfrm>
          </p:grpSpPr>
          <p:sp>
            <p:nvSpPr>
              <p:cNvPr id="29" name="矩形 28"/>
              <p:cNvSpPr>
                <a:spLocks noChangeAspect="1"/>
              </p:cNvSpPr>
              <p:nvPr/>
            </p:nvSpPr>
            <p:spPr bwMode="auto">
              <a:xfrm>
                <a:off x="9421620" y="3314991"/>
                <a:ext cx="144000" cy="144000"/>
              </a:xfrm>
              <a:prstGeom prst="rect">
                <a:avLst/>
              </a:prstGeom>
              <a:solidFill>
                <a:srgbClr val="0070C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7" name="TextBox 36"/>
              <p:cNvSpPr txBox="1"/>
              <p:nvPr/>
            </p:nvSpPr>
            <p:spPr>
              <a:xfrm>
                <a:off x="9599073" y="3156159"/>
                <a:ext cx="1228496"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CS RAB establishment</a:t>
                </a:r>
                <a:endParaRPr lang="zh-CN" altLang="en-US" sz="1200" b="0" dirty="0" smtClean="0">
                  <a:latin typeface="Arial" pitchFamily="34" charset="0"/>
                  <a:cs typeface="Arial" pitchFamily="34" charset="0"/>
                </a:endParaRPr>
              </a:p>
            </p:txBody>
          </p:sp>
        </p:grpSp>
        <p:grpSp>
          <p:nvGrpSpPr>
            <p:cNvPr id="7" name="组合 46"/>
            <p:cNvGrpSpPr/>
            <p:nvPr/>
          </p:nvGrpSpPr>
          <p:grpSpPr>
            <a:xfrm>
              <a:off x="9421620" y="4365918"/>
              <a:ext cx="1623633" cy="461665"/>
              <a:chOff x="9421620" y="4365918"/>
              <a:chExt cx="1623633" cy="461665"/>
            </a:xfrm>
          </p:grpSpPr>
          <p:sp>
            <p:nvSpPr>
              <p:cNvPr id="30" name="矩形 29"/>
              <p:cNvSpPr>
                <a:spLocks noChangeAspect="1"/>
              </p:cNvSpPr>
              <p:nvPr/>
            </p:nvSpPr>
            <p:spPr bwMode="auto">
              <a:xfrm>
                <a:off x="9421620" y="4524750"/>
                <a:ext cx="144000" cy="144000"/>
              </a:xfrm>
              <a:prstGeom prst="rect">
                <a:avLst/>
              </a:prstGeom>
              <a:solidFill>
                <a:srgbClr val="CCFFCC"/>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9" name="TextBox 38"/>
              <p:cNvSpPr txBox="1"/>
              <p:nvPr/>
            </p:nvSpPr>
            <p:spPr>
              <a:xfrm>
                <a:off x="9599073" y="4365918"/>
                <a:ext cx="1446180"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UE access to 2G cell</a:t>
                </a:r>
                <a:endParaRPr lang="zh-CN" altLang="en-US" sz="1200" b="0" dirty="0" smtClean="0">
                  <a:latin typeface="Arial" pitchFamily="34" charset="0"/>
                  <a:cs typeface="Arial" pitchFamily="34" charset="0"/>
                </a:endParaRPr>
              </a:p>
            </p:txBody>
          </p:sp>
        </p:grpSp>
        <p:grpSp>
          <p:nvGrpSpPr>
            <p:cNvPr id="8" name="组合 47"/>
            <p:cNvGrpSpPr/>
            <p:nvPr/>
          </p:nvGrpSpPr>
          <p:grpSpPr>
            <a:xfrm>
              <a:off x="9421620" y="3794002"/>
              <a:ext cx="910053" cy="276999"/>
              <a:chOff x="9421620" y="3794002"/>
              <a:chExt cx="910053" cy="276999"/>
            </a:xfrm>
          </p:grpSpPr>
          <p:sp>
            <p:nvSpPr>
              <p:cNvPr id="31" name="矩形 30"/>
              <p:cNvSpPr>
                <a:spLocks noChangeAspect="1"/>
              </p:cNvSpPr>
              <p:nvPr/>
            </p:nvSpPr>
            <p:spPr bwMode="auto">
              <a:xfrm>
                <a:off x="9421620" y="3860501"/>
                <a:ext cx="144000" cy="144000"/>
              </a:xfrm>
              <a:prstGeom prst="rect">
                <a:avLst/>
              </a:prstGeom>
              <a:solidFill>
                <a:srgbClr val="92D05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1" name="TextBox 40"/>
              <p:cNvSpPr txBox="1"/>
              <p:nvPr/>
            </p:nvSpPr>
            <p:spPr>
              <a:xfrm>
                <a:off x="9599073" y="3794002"/>
                <a:ext cx="732600"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Read SI</a:t>
                </a:r>
                <a:endParaRPr lang="zh-CN" altLang="en-US" sz="1200" b="0" dirty="0" smtClean="0">
                  <a:latin typeface="Arial" pitchFamily="34" charset="0"/>
                  <a:cs typeface="Arial" pitchFamily="34" charset="0"/>
                </a:endParaRPr>
              </a:p>
            </p:txBody>
          </p:sp>
        </p:grpSp>
        <p:grpSp>
          <p:nvGrpSpPr>
            <p:cNvPr id="10" name="组合 45"/>
            <p:cNvGrpSpPr/>
            <p:nvPr/>
          </p:nvGrpSpPr>
          <p:grpSpPr>
            <a:xfrm>
              <a:off x="9421620" y="4946243"/>
              <a:ext cx="1466356" cy="461665"/>
              <a:chOff x="9421620" y="4946243"/>
              <a:chExt cx="1466356" cy="461665"/>
            </a:xfrm>
          </p:grpSpPr>
          <p:sp>
            <p:nvSpPr>
              <p:cNvPr id="32" name="矩形 31"/>
              <p:cNvSpPr>
                <a:spLocks noChangeAspect="1"/>
              </p:cNvSpPr>
              <p:nvPr/>
            </p:nvSpPr>
            <p:spPr bwMode="auto">
              <a:xfrm>
                <a:off x="9421620" y="5105075"/>
                <a:ext cx="144000" cy="144000"/>
              </a:xfrm>
              <a:prstGeom prst="rect">
                <a:avLst/>
              </a:prstGeom>
              <a:solidFill>
                <a:srgbClr val="00B0F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3" name="TextBox 42"/>
              <p:cNvSpPr txBox="1"/>
              <p:nvPr/>
            </p:nvSpPr>
            <p:spPr>
              <a:xfrm>
                <a:off x="9599073" y="4946243"/>
                <a:ext cx="1288903"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Basic call procedure</a:t>
                </a:r>
                <a:endParaRPr lang="zh-CN" altLang="en-US" sz="1200" b="0" dirty="0" smtClean="0">
                  <a:latin typeface="Arial" pitchFamily="34" charset="0"/>
                  <a:cs typeface="Arial" pitchFamily="34" charset="0"/>
                </a:endParaRPr>
              </a:p>
            </p:txBody>
          </p:sp>
        </p:grpSp>
      </p:grpSp>
      <p:sp>
        <p:nvSpPr>
          <p:cNvPr id="45" name="Rectangle 1"/>
          <p:cNvSpPr>
            <a:spLocks noChangeArrowheads="1"/>
          </p:cNvSpPr>
          <p:nvPr/>
        </p:nvSpPr>
        <p:spPr bwMode="auto">
          <a:xfrm>
            <a:off x="9182567" y="5850136"/>
            <a:ext cx="263206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US" altLang="zh-CN" sz="1400" b="0" i="1" dirty="0" smtClean="0">
                <a:solidFill>
                  <a:srgbClr val="FF0000"/>
                </a:solidFill>
                <a:latin typeface="Arial" pitchFamily="34" charset="0"/>
                <a:cs typeface="Arial" pitchFamily="34" charset="0"/>
              </a:rPr>
              <a:t>Based on Huawei  Lab testing</a:t>
            </a:r>
          </a:p>
        </p:txBody>
      </p:sp>
      <p:sp>
        <p:nvSpPr>
          <p:cNvPr id="34" name="Rectangle 1"/>
          <p:cNvSpPr>
            <a:spLocks noChangeArrowheads="1"/>
          </p:cNvSpPr>
          <p:nvPr/>
        </p:nvSpPr>
        <p:spPr bwMode="auto">
          <a:xfrm>
            <a:off x="2336551" y="5653832"/>
            <a:ext cx="24345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buNone/>
            </a:pPr>
            <a:r>
              <a:rPr lang="en-US" altLang="zh-CN" sz="1400" b="0" i="1" dirty="0" smtClean="0">
                <a:solidFill>
                  <a:srgbClr val="FF0000"/>
                </a:solidFill>
                <a:latin typeface="Arial" pitchFamily="34" charset="0"/>
                <a:cs typeface="Arial" pitchFamily="34" charset="0"/>
              </a:rPr>
              <a:t>LTE call LTE, </a:t>
            </a:r>
          </a:p>
          <a:p>
            <a:pPr algn="ctr">
              <a:buNone/>
            </a:pPr>
            <a:r>
              <a:rPr lang="en-US" altLang="zh-CN" sz="1400" b="0" i="1" dirty="0" smtClean="0">
                <a:solidFill>
                  <a:srgbClr val="FF0000"/>
                </a:solidFill>
                <a:latin typeface="Arial" pitchFamily="34" charset="0"/>
                <a:cs typeface="Arial" pitchFamily="34" charset="0"/>
              </a:rPr>
              <a:t>both MO/MT fall back</a:t>
            </a: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781050" y="386443"/>
            <a:ext cx="9475654" cy="596220"/>
          </a:xfrm>
        </p:spPr>
        <p:txBody>
          <a:bodyPr/>
          <a:lstStyle/>
          <a:p>
            <a:r>
              <a:rPr lang="en-US" altLang="zh-CN" b="0" dirty="0" smtClean="0"/>
              <a:t>Call Setup Time Comparison(Fall back to UMTS)</a:t>
            </a:r>
            <a:endParaRPr lang="zh-CN" altLang="en-US" b="0" dirty="0"/>
          </a:p>
        </p:txBody>
      </p:sp>
      <p:sp>
        <p:nvSpPr>
          <p:cNvPr id="21" name="矩形 20"/>
          <p:cNvSpPr/>
          <p:nvPr/>
        </p:nvSpPr>
        <p:spPr>
          <a:xfrm>
            <a:off x="1781302" y="1345168"/>
            <a:ext cx="8182098"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cs typeface="Arial" pitchFamily="34" charset="0"/>
              </a:rPr>
              <a:t>Ultra-Flash CSFB to UMTS</a:t>
            </a:r>
            <a:endParaRPr lang="zh-CN" altLang="en-US" dirty="0">
              <a:solidFill>
                <a:srgbClr val="C00000"/>
              </a:solidFill>
              <a:latin typeface="Arial" pitchFamily="34" charset="0"/>
              <a:cs typeface="Arial" pitchFamily="34" charset="0"/>
            </a:endParaRPr>
          </a:p>
        </p:txBody>
      </p:sp>
      <p:grpSp>
        <p:nvGrpSpPr>
          <p:cNvPr id="2" name="组合 47"/>
          <p:cNvGrpSpPr/>
          <p:nvPr/>
        </p:nvGrpSpPr>
        <p:grpSpPr>
          <a:xfrm>
            <a:off x="770417" y="1676983"/>
            <a:ext cx="10908705" cy="4572195"/>
            <a:chOff x="770417" y="1623818"/>
            <a:chExt cx="10908705" cy="4572195"/>
          </a:xfrm>
        </p:grpSpPr>
        <p:pic>
          <p:nvPicPr>
            <p:cNvPr id="20483" name="Picture 3"/>
            <p:cNvPicPr>
              <a:picLocks noChangeAspect="1" noChangeArrowheads="1"/>
            </p:cNvPicPr>
            <p:nvPr/>
          </p:nvPicPr>
          <p:blipFill>
            <a:blip r:embed="rId2" cstate="print"/>
            <a:srcRect/>
            <a:stretch>
              <a:fillRect/>
            </a:stretch>
          </p:blipFill>
          <p:spPr bwMode="auto">
            <a:xfrm>
              <a:off x="770417" y="1623818"/>
              <a:ext cx="8562975" cy="3933825"/>
            </a:xfrm>
            <a:prstGeom prst="rect">
              <a:avLst/>
            </a:prstGeom>
            <a:noFill/>
            <a:ln w="9525">
              <a:noFill/>
              <a:miter lim="800000"/>
              <a:headEnd/>
              <a:tailEnd/>
            </a:ln>
          </p:spPr>
        </p:pic>
        <p:sp>
          <p:nvSpPr>
            <p:cNvPr id="7" name="TextBox 6"/>
            <p:cNvSpPr txBox="1"/>
            <p:nvPr/>
          </p:nvSpPr>
          <p:spPr>
            <a:xfrm>
              <a:off x="2192357" y="5407908"/>
              <a:ext cx="561860"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R8</a:t>
              </a:r>
              <a:endParaRPr lang="zh-CN" altLang="en-US" sz="1600" b="0" dirty="0" smtClean="0">
                <a:latin typeface="Arial" pitchFamily="34" charset="0"/>
                <a:cs typeface="Arial" pitchFamily="34" charset="0"/>
              </a:endParaRPr>
            </a:p>
          </p:txBody>
        </p:sp>
        <p:sp>
          <p:nvSpPr>
            <p:cNvPr id="8" name="TextBox 7"/>
            <p:cNvSpPr txBox="1"/>
            <p:nvPr/>
          </p:nvSpPr>
          <p:spPr>
            <a:xfrm>
              <a:off x="3931186" y="5407908"/>
              <a:ext cx="861151"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PSHO</a:t>
              </a:r>
              <a:endParaRPr lang="zh-CN" altLang="en-US" sz="1600" b="0" dirty="0" smtClean="0">
                <a:latin typeface="Arial" pitchFamily="34" charset="0"/>
                <a:cs typeface="Arial" pitchFamily="34" charset="0"/>
              </a:endParaRPr>
            </a:p>
          </p:txBody>
        </p:sp>
        <p:sp>
          <p:nvSpPr>
            <p:cNvPr id="18" name="TextBox 17"/>
            <p:cNvSpPr txBox="1"/>
            <p:nvPr/>
          </p:nvSpPr>
          <p:spPr>
            <a:xfrm>
              <a:off x="5515662" y="5407908"/>
              <a:ext cx="1659838" cy="584775"/>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Ultra-Flash call Ultra-Flash</a:t>
              </a:r>
              <a:endParaRPr lang="zh-CN" altLang="en-US" sz="1600" b="0" dirty="0" smtClean="0">
                <a:latin typeface="Arial" pitchFamily="34" charset="0"/>
                <a:cs typeface="Arial" pitchFamily="34" charset="0"/>
              </a:endParaRPr>
            </a:p>
          </p:txBody>
        </p:sp>
        <p:sp>
          <p:nvSpPr>
            <p:cNvPr id="19" name="TextBox 18"/>
            <p:cNvSpPr txBox="1"/>
            <p:nvPr/>
          </p:nvSpPr>
          <p:spPr>
            <a:xfrm>
              <a:off x="7667811" y="5407908"/>
              <a:ext cx="1361463"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UMTS Call</a:t>
              </a:r>
              <a:endParaRPr lang="zh-CN" altLang="en-US" sz="1600" b="0" dirty="0" smtClean="0">
                <a:latin typeface="Arial" pitchFamily="34" charset="0"/>
                <a:cs typeface="Arial" pitchFamily="34" charset="0"/>
              </a:endParaRPr>
            </a:p>
          </p:txBody>
        </p:sp>
        <p:sp>
          <p:nvSpPr>
            <p:cNvPr id="23" name="圆角矩形 22"/>
            <p:cNvSpPr/>
            <p:nvPr/>
          </p:nvSpPr>
          <p:spPr bwMode="auto">
            <a:xfrm>
              <a:off x="5579162" y="3077081"/>
              <a:ext cx="1493666" cy="2915602"/>
            </a:xfrm>
            <a:prstGeom prst="roundRect">
              <a:avLst>
                <a:gd name="adj" fmla="val 7816"/>
              </a:avLst>
            </a:prstGeom>
            <a:noFill/>
            <a:ln w="19050" algn="ctr">
              <a:solidFill>
                <a:srgbClr val="FF0000"/>
              </a:solidFill>
              <a:prstDash val="lgDash"/>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sp>
          <p:nvSpPr>
            <p:cNvPr id="30" name="TextBox 29"/>
            <p:cNvSpPr txBox="1"/>
            <p:nvPr/>
          </p:nvSpPr>
          <p:spPr>
            <a:xfrm>
              <a:off x="5645264" y="2477743"/>
              <a:ext cx="1361463" cy="584775"/>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Ultra-Flash CSFB</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31" name="TextBox 30"/>
            <p:cNvSpPr txBox="1"/>
            <p:nvPr/>
          </p:nvSpPr>
          <p:spPr>
            <a:xfrm>
              <a:off x="7563762" y="2578131"/>
              <a:ext cx="1361463" cy="338554"/>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3G call 3G</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24" name="Rectangle 1"/>
            <p:cNvSpPr>
              <a:spLocks noChangeArrowheads="1"/>
            </p:cNvSpPr>
            <p:nvPr/>
          </p:nvSpPr>
          <p:spPr bwMode="auto">
            <a:xfrm>
              <a:off x="9128425" y="5888236"/>
              <a:ext cx="255069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US" altLang="zh-CN" sz="1400" b="0" i="1" dirty="0" smtClean="0">
                  <a:solidFill>
                    <a:srgbClr val="FF0000"/>
                  </a:solidFill>
                  <a:latin typeface="Arial" pitchFamily="34" charset="0"/>
                  <a:cs typeface="Arial" pitchFamily="34" charset="0"/>
                </a:rPr>
                <a:t>Based on Huawei Lab Test</a:t>
              </a:r>
            </a:p>
          </p:txBody>
        </p:sp>
        <p:grpSp>
          <p:nvGrpSpPr>
            <p:cNvPr id="3" name="组合 24"/>
            <p:cNvGrpSpPr/>
            <p:nvPr/>
          </p:nvGrpSpPr>
          <p:grpSpPr>
            <a:xfrm>
              <a:off x="9455597" y="2085276"/>
              <a:ext cx="2161490" cy="3411840"/>
              <a:chOff x="9421620" y="1996068"/>
              <a:chExt cx="2161490" cy="3411840"/>
            </a:xfrm>
          </p:grpSpPr>
          <p:grpSp>
            <p:nvGrpSpPr>
              <p:cNvPr id="4" name="组合 50"/>
              <p:cNvGrpSpPr/>
              <p:nvPr/>
            </p:nvGrpSpPr>
            <p:grpSpPr>
              <a:xfrm>
                <a:off x="9421620" y="1996068"/>
                <a:ext cx="1439680" cy="276999"/>
                <a:chOff x="9421620" y="1996068"/>
                <a:chExt cx="1439680" cy="276999"/>
              </a:xfrm>
            </p:grpSpPr>
            <p:sp>
              <p:nvSpPr>
                <p:cNvPr id="44" name="矩形 43"/>
                <p:cNvSpPr>
                  <a:spLocks noChangeAspect="1"/>
                </p:cNvSpPr>
                <p:nvPr/>
              </p:nvSpPr>
              <p:spPr bwMode="auto">
                <a:xfrm>
                  <a:off x="9421620" y="2062567"/>
                  <a:ext cx="144000" cy="144000"/>
                </a:xfrm>
                <a:prstGeom prst="rect">
                  <a:avLst/>
                </a:prstGeom>
                <a:solidFill>
                  <a:schemeClr val="tx2">
                    <a:lumMod val="60000"/>
                    <a:lumOff val="40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5" name="TextBox 44"/>
                <p:cNvSpPr txBox="1"/>
                <p:nvPr/>
              </p:nvSpPr>
              <p:spPr>
                <a:xfrm>
                  <a:off x="9599073" y="1996068"/>
                  <a:ext cx="1262227"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SRVCC/PS HO</a:t>
                  </a:r>
                  <a:endParaRPr lang="zh-CN" altLang="en-US" sz="1200" b="0" dirty="0" smtClean="0">
                    <a:latin typeface="Arial" pitchFamily="34" charset="0"/>
                    <a:cs typeface="Arial" pitchFamily="34" charset="0"/>
                  </a:endParaRPr>
                </a:p>
              </p:txBody>
            </p:sp>
          </p:grpSp>
          <p:grpSp>
            <p:nvGrpSpPr>
              <p:cNvPr id="5" name="组合 49"/>
              <p:cNvGrpSpPr/>
              <p:nvPr/>
            </p:nvGrpSpPr>
            <p:grpSpPr>
              <a:xfrm>
                <a:off x="9421620" y="2527304"/>
                <a:ext cx="2161490" cy="461665"/>
                <a:chOff x="9421620" y="2527304"/>
                <a:chExt cx="2161490" cy="461665"/>
              </a:xfrm>
            </p:grpSpPr>
            <p:sp>
              <p:nvSpPr>
                <p:cNvPr id="42" name="矩形 41"/>
                <p:cNvSpPr>
                  <a:spLocks noChangeAspect="1"/>
                </p:cNvSpPr>
                <p:nvPr/>
              </p:nvSpPr>
              <p:spPr bwMode="auto">
                <a:xfrm>
                  <a:off x="9421620" y="2686136"/>
                  <a:ext cx="144000" cy="144000"/>
                </a:xfrm>
                <a:prstGeom prst="rect">
                  <a:avLst/>
                </a:prstGeom>
                <a:solidFill>
                  <a:srgbClr val="7030A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3" name="TextBox 42"/>
                <p:cNvSpPr txBox="1"/>
                <p:nvPr/>
              </p:nvSpPr>
              <p:spPr>
                <a:xfrm>
                  <a:off x="9599073" y="2527304"/>
                  <a:ext cx="1984037" cy="461665"/>
                </a:xfrm>
                <a:prstGeom prst="rect">
                  <a:avLst/>
                </a:prstGeom>
                <a:noFill/>
              </p:spPr>
              <p:txBody>
                <a:bodyPr wrap="square" rtlCol="0">
                  <a:spAutoFit/>
                </a:bodyPr>
                <a:lstStyle/>
                <a:p>
                  <a:pPr defTabSz="914270" fontAlgn="ctr">
                    <a:spcBef>
                      <a:spcPts val="0"/>
                    </a:spcBef>
                    <a:spcAft>
                      <a:spcPts val="0"/>
                    </a:spcAft>
                    <a:buClrTx/>
                    <a:buNone/>
                    <a:defRPr/>
                  </a:pPr>
                  <a:r>
                    <a:rPr lang="en-US" altLang="zh-CN" sz="1200" b="0" dirty="0" smtClean="0">
                      <a:latin typeface="Arial" pitchFamily="34" charset="0"/>
                      <a:cs typeface="Arial" pitchFamily="34" charset="0"/>
                    </a:rPr>
                    <a:t>Authentication/encryption/UE Capacity identify</a:t>
                  </a:r>
                  <a:endParaRPr lang="zh-CN" altLang="en-US" sz="1200" b="0" dirty="0" smtClean="0">
                    <a:latin typeface="Arial" pitchFamily="34" charset="0"/>
                    <a:cs typeface="Arial" pitchFamily="34" charset="0"/>
                  </a:endParaRPr>
                </a:p>
              </p:txBody>
            </p:sp>
          </p:grpSp>
          <p:grpSp>
            <p:nvGrpSpPr>
              <p:cNvPr id="9" name="组合 48"/>
              <p:cNvGrpSpPr/>
              <p:nvPr/>
            </p:nvGrpSpPr>
            <p:grpSpPr>
              <a:xfrm>
                <a:off x="9421620" y="3156159"/>
                <a:ext cx="1405949" cy="461665"/>
                <a:chOff x="9421620" y="3156159"/>
                <a:chExt cx="1405949" cy="461665"/>
              </a:xfrm>
            </p:grpSpPr>
            <p:sp>
              <p:nvSpPr>
                <p:cNvPr id="40" name="矩形 39"/>
                <p:cNvSpPr>
                  <a:spLocks noChangeAspect="1"/>
                </p:cNvSpPr>
                <p:nvPr/>
              </p:nvSpPr>
              <p:spPr bwMode="auto">
                <a:xfrm>
                  <a:off x="9421620" y="3314991"/>
                  <a:ext cx="144000" cy="144000"/>
                </a:xfrm>
                <a:prstGeom prst="rect">
                  <a:avLst/>
                </a:prstGeom>
                <a:solidFill>
                  <a:srgbClr val="0070C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1" name="TextBox 40"/>
                <p:cNvSpPr txBox="1"/>
                <p:nvPr/>
              </p:nvSpPr>
              <p:spPr>
                <a:xfrm>
                  <a:off x="9599073" y="3156159"/>
                  <a:ext cx="1228496"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CS RAB establishment</a:t>
                  </a:r>
                  <a:endParaRPr lang="zh-CN" altLang="en-US" sz="1200" b="0" dirty="0" smtClean="0">
                    <a:latin typeface="Arial" pitchFamily="34" charset="0"/>
                    <a:cs typeface="Arial" pitchFamily="34" charset="0"/>
                  </a:endParaRPr>
                </a:p>
              </p:txBody>
            </p:sp>
          </p:grpSp>
          <p:grpSp>
            <p:nvGrpSpPr>
              <p:cNvPr id="10" name="组合 46"/>
              <p:cNvGrpSpPr/>
              <p:nvPr/>
            </p:nvGrpSpPr>
            <p:grpSpPr>
              <a:xfrm>
                <a:off x="9421620" y="4365918"/>
                <a:ext cx="1623633" cy="461665"/>
                <a:chOff x="9421620" y="4365918"/>
                <a:chExt cx="1623633" cy="461665"/>
              </a:xfrm>
            </p:grpSpPr>
            <p:sp>
              <p:nvSpPr>
                <p:cNvPr id="38" name="矩形 37"/>
                <p:cNvSpPr>
                  <a:spLocks noChangeAspect="1"/>
                </p:cNvSpPr>
                <p:nvPr/>
              </p:nvSpPr>
              <p:spPr bwMode="auto">
                <a:xfrm>
                  <a:off x="9421620" y="4524750"/>
                  <a:ext cx="144000" cy="144000"/>
                </a:xfrm>
                <a:prstGeom prst="rect">
                  <a:avLst/>
                </a:prstGeom>
                <a:solidFill>
                  <a:srgbClr val="CCFFCC"/>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9" name="TextBox 38"/>
                <p:cNvSpPr txBox="1"/>
                <p:nvPr/>
              </p:nvSpPr>
              <p:spPr>
                <a:xfrm>
                  <a:off x="9599073" y="4365918"/>
                  <a:ext cx="1446180"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UE access to 3G cell</a:t>
                  </a:r>
                  <a:endParaRPr lang="zh-CN" altLang="en-US" sz="1200" b="0" dirty="0" smtClean="0">
                    <a:latin typeface="Arial" pitchFamily="34" charset="0"/>
                    <a:cs typeface="Arial" pitchFamily="34" charset="0"/>
                  </a:endParaRPr>
                </a:p>
              </p:txBody>
            </p:sp>
          </p:grpSp>
          <p:grpSp>
            <p:nvGrpSpPr>
              <p:cNvPr id="11" name="组合 47"/>
              <p:cNvGrpSpPr/>
              <p:nvPr/>
            </p:nvGrpSpPr>
            <p:grpSpPr>
              <a:xfrm>
                <a:off x="9421620" y="3794002"/>
                <a:ext cx="910053" cy="276999"/>
                <a:chOff x="9421620" y="3794002"/>
                <a:chExt cx="910053" cy="276999"/>
              </a:xfrm>
            </p:grpSpPr>
            <p:sp>
              <p:nvSpPr>
                <p:cNvPr id="36" name="矩形 35"/>
                <p:cNvSpPr>
                  <a:spLocks noChangeAspect="1"/>
                </p:cNvSpPr>
                <p:nvPr/>
              </p:nvSpPr>
              <p:spPr bwMode="auto">
                <a:xfrm>
                  <a:off x="9421620" y="3860501"/>
                  <a:ext cx="144000" cy="144000"/>
                </a:xfrm>
                <a:prstGeom prst="rect">
                  <a:avLst/>
                </a:prstGeom>
                <a:solidFill>
                  <a:srgbClr val="92D05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7" name="TextBox 36"/>
                <p:cNvSpPr txBox="1"/>
                <p:nvPr/>
              </p:nvSpPr>
              <p:spPr>
                <a:xfrm>
                  <a:off x="9599073" y="3794002"/>
                  <a:ext cx="732600"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Read SI</a:t>
                  </a:r>
                  <a:endParaRPr lang="zh-CN" altLang="en-US" sz="1200" b="0" dirty="0" smtClean="0">
                    <a:latin typeface="Arial" pitchFamily="34" charset="0"/>
                    <a:cs typeface="Arial" pitchFamily="34" charset="0"/>
                  </a:endParaRPr>
                </a:p>
              </p:txBody>
            </p:sp>
          </p:grpSp>
          <p:grpSp>
            <p:nvGrpSpPr>
              <p:cNvPr id="12" name="组合 45"/>
              <p:cNvGrpSpPr/>
              <p:nvPr/>
            </p:nvGrpSpPr>
            <p:grpSpPr>
              <a:xfrm>
                <a:off x="9421620" y="4946243"/>
                <a:ext cx="1466356" cy="461665"/>
                <a:chOff x="9421620" y="4946243"/>
                <a:chExt cx="1466356" cy="461665"/>
              </a:xfrm>
            </p:grpSpPr>
            <p:sp>
              <p:nvSpPr>
                <p:cNvPr id="34" name="矩形 33"/>
                <p:cNvSpPr>
                  <a:spLocks noChangeAspect="1"/>
                </p:cNvSpPr>
                <p:nvPr/>
              </p:nvSpPr>
              <p:spPr bwMode="auto">
                <a:xfrm>
                  <a:off x="9421620" y="5105075"/>
                  <a:ext cx="144000" cy="144000"/>
                </a:xfrm>
                <a:prstGeom prst="rect">
                  <a:avLst/>
                </a:prstGeom>
                <a:solidFill>
                  <a:srgbClr val="00B0F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5" name="TextBox 34"/>
                <p:cNvSpPr txBox="1"/>
                <p:nvPr/>
              </p:nvSpPr>
              <p:spPr>
                <a:xfrm>
                  <a:off x="9599073" y="4946243"/>
                  <a:ext cx="1288903"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Basic call procedure</a:t>
                  </a:r>
                  <a:endParaRPr lang="zh-CN" altLang="en-US" sz="1200" b="0" dirty="0" smtClean="0">
                    <a:latin typeface="Arial" pitchFamily="34" charset="0"/>
                    <a:cs typeface="Arial" pitchFamily="34" charset="0"/>
                  </a:endParaRPr>
                </a:p>
              </p:txBody>
            </p:sp>
          </p:grpSp>
        </p:grpSp>
        <p:sp>
          <p:nvSpPr>
            <p:cNvPr id="46" name="TextBox 45"/>
            <p:cNvSpPr txBox="1"/>
            <p:nvPr/>
          </p:nvSpPr>
          <p:spPr>
            <a:xfrm>
              <a:off x="5979840" y="3534976"/>
              <a:ext cx="756938" cy="430887"/>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SRVCC </a:t>
              </a:r>
            </a:p>
            <a:p>
              <a:pPr>
                <a:buNone/>
              </a:pPr>
              <a:r>
                <a:rPr lang="en-US" altLang="zh-CN" sz="1100" b="0" dirty="0" smtClean="0">
                  <a:solidFill>
                    <a:schemeClr val="bg1"/>
                  </a:solidFill>
                  <a:latin typeface="Arial" pitchFamily="34" charset="0"/>
                  <a:cs typeface="Arial" pitchFamily="34" charset="0"/>
                </a:rPr>
                <a:t>IRAT HO</a:t>
              </a:r>
              <a:endParaRPr lang="zh-CN" altLang="en-US" sz="1100" b="0" dirty="0" smtClean="0">
                <a:solidFill>
                  <a:schemeClr val="bg1"/>
                </a:solidFill>
                <a:latin typeface="Arial" pitchFamily="34" charset="0"/>
                <a:cs typeface="Arial" pitchFamily="34" charset="0"/>
              </a:endParaRPr>
            </a:p>
          </p:txBody>
        </p:sp>
        <p:sp>
          <p:nvSpPr>
            <p:cNvPr id="47" name="TextBox 46"/>
            <p:cNvSpPr txBox="1"/>
            <p:nvPr/>
          </p:nvSpPr>
          <p:spPr>
            <a:xfrm>
              <a:off x="4147182" y="2252736"/>
              <a:ext cx="623889" cy="261610"/>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PS HO</a:t>
              </a:r>
              <a:endParaRPr lang="zh-CN" altLang="en-US" sz="1100" b="0" dirty="0" smtClean="0">
                <a:solidFill>
                  <a:schemeClr val="bg1"/>
                </a:solidFill>
                <a:latin typeface="Arial" pitchFamily="34" charset="0"/>
                <a:cs typeface="Arial" pitchFamily="34" charset="0"/>
              </a:endParaRPr>
            </a:p>
          </p:txBody>
        </p:sp>
      </p:grpSp>
      <p:sp>
        <p:nvSpPr>
          <p:cNvPr id="49" name="Rectangle 1"/>
          <p:cNvSpPr>
            <a:spLocks noChangeArrowheads="1"/>
          </p:cNvSpPr>
          <p:nvPr/>
        </p:nvSpPr>
        <p:spPr bwMode="auto">
          <a:xfrm>
            <a:off x="2336551" y="5666532"/>
            <a:ext cx="24345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buNone/>
            </a:pPr>
            <a:r>
              <a:rPr lang="en-US" altLang="zh-CN" sz="1400" b="0" i="1" dirty="0" smtClean="0">
                <a:solidFill>
                  <a:srgbClr val="FF0000"/>
                </a:solidFill>
                <a:latin typeface="Arial" pitchFamily="34" charset="0"/>
                <a:cs typeface="Arial" pitchFamily="34" charset="0"/>
              </a:rPr>
              <a:t>LTE call LTE, </a:t>
            </a:r>
          </a:p>
          <a:p>
            <a:pPr algn="ctr">
              <a:buNone/>
            </a:pPr>
            <a:r>
              <a:rPr lang="en-US" altLang="zh-CN" sz="1400" b="0" i="1" dirty="0" smtClean="0">
                <a:solidFill>
                  <a:srgbClr val="FF0000"/>
                </a:solidFill>
                <a:latin typeface="Arial" pitchFamily="34" charset="0"/>
                <a:cs typeface="Arial" pitchFamily="34" charset="0"/>
              </a:rPr>
              <a:t>both MO/MT fall back</a:t>
            </a:r>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 name="表格 96"/>
          <p:cNvGraphicFramePr>
            <a:graphicFrameLocks noGrp="1"/>
          </p:cNvGraphicFramePr>
          <p:nvPr/>
        </p:nvGraphicFramePr>
        <p:xfrm>
          <a:off x="781049" y="3784306"/>
          <a:ext cx="10975975" cy="2299868"/>
        </p:xfrm>
        <a:graphic>
          <a:graphicData uri="http://schemas.openxmlformats.org/drawingml/2006/table">
            <a:tbl>
              <a:tblPr/>
              <a:tblGrid>
                <a:gridCol w="384394"/>
                <a:gridCol w="1999852"/>
                <a:gridCol w="3477942"/>
                <a:gridCol w="5113787"/>
              </a:tblGrid>
              <a:tr h="271909">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altLang="zh-CN" sz="2000" b="0" i="0" u="none" strike="noStrike" dirty="0" smtClean="0">
                          <a:solidFill>
                            <a:srgbClr val="000000"/>
                          </a:solidFill>
                          <a:latin typeface="Arial" pitchFamily="34" charset="0"/>
                          <a:cs typeface="Arial" pitchFamily="34" charset="0"/>
                        </a:rPr>
                        <a:t>CSFB</a:t>
                      </a:r>
                      <a:endParaRPr lang="zh-CN" altLang="en-US" sz="20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463448">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Cell Selection</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Use redirection mechanism to access target</a:t>
                      </a:r>
                      <a:r>
                        <a:rPr lang="en-US" altLang="zh-CN" sz="1400" b="0" i="0" u="none" strike="noStrike" baseline="0" dirty="0" smtClean="0">
                          <a:latin typeface="Arial" pitchFamily="34" charset="0"/>
                          <a:cs typeface="Arial" pitchFamily="34" charset="0"/>
                        </a:rPr>
                        <a:t> 2/3G cell</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Use SRVCC or PS</a:t>
                      </a:r>
                      <a:r>
                        <a:rPr lang="en-US" altLang="zh-CN" sz="1400" b="0" i="0" u="none" strike="noStrike" baseline="0" dirty="0" smtClean="0">
                          <a:latin typeface="Arial" pitchFamily="34" charset="0"/>
                          <a:cs typeface="Arial" pitchFamily="34" charset="0"/>
                        </a:rPr>
                        <a:t> </a:t>
                      </a:r>
                      <a:r>
                        <a:rPr lang="en-US" altLang="zh-CN" sz="1400" b="0" i="0" u="none" strike="noStrike" dirty="0" smtClean="0">
                          <a:latin typeface="Arial" pitchFamily="34" charset="0"/>
                          <a:cs typeface="Arial" pitchFamily="34" charset="0"/>
                        </a:rPr>
                        <a:t>IRAT</a:t>
                      </a:r>
                      <a:r>
                        <a:rPr lang="en-US" altLang="zh-CN" sz="1400" b="0" i="0" u="none" strike="noStrike" baseline="0" dirty="0" smtClean="0">
                          <a:latin typeface="Arial" pitchFamily="34" charset="0"/>
                          <a:cs typeface="Arial" pitchFamily="34" charset="0"/>
                        </a:rPr>
                        <a:t> </a:t>
                      </a:r>
                      <a:r>
                        <a:rPr lang="en-US" altLang="zh-CN" sz="1400" b="0" i="0" u="none" strike="noStrike" dirty="0" smtClean="0">
                          <a:latin typeface="Arial" pitchFamily="34" charset="0"/>
                          <a:cs typeface="Arial" pitchFamily="34" charset="0"/>
                        </a:rPr>
                        <a:t>handover</a:t>
                      </a:r>
                      <a:r>
                        <a:rPr lang="en-US" altLang="zh-CN" sz="1400" b="0" i="0" u="none" strike="noStrike" baseline="0" dirty="0" smtClean="0">
                          <a:latin typeface="Arial" pitchFamily="34" charset="0"/>
                          <a:cs typeface="Arial" pitchFamily="34" charset="0"/>
                        </a:rPr>
                        <a:t> to </a:t>
                      </a:r>
                      <a:r>
                        <a:rPr lang="en-US" altLang="zh-CN" sz="1400" b="0" i="0" u="none" strike="noStrike" dirty="0" smtClean="0">
                          <a:latin typeface="Arial" pitchFamily="34" charset="0"/>
                          <a:cs typeface="Arial" pitchFamily="34" charset="0"/>
                        </a:rPr>
                        <a:t>access</a:t>
                      </a:r>
                      <a:r>
                        <a:rPr lang="en-US" altLang="zh-CN" sz="1400" b="0" i="0" u="none" strike="noStrike" baseline="0" dirty="0" smtClean="0">
                          <a:latin typeface="Arial" pitchFamily="34" charset="0"/>
                          <a:cs typeface="Arial" pitchFamily="34" charset="0"/>
                        </a:rPr>
                        <a:t> target cell</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1443">
                <a:tc>
                  <a:txBody>
                    <a:bodyPr/>
                    <a:lstStyle/>
                    <a:p>
                      <a:pPr algn="ctr" fontAlgn="ctr"/>
                      <a:r>
                        <a:rPr lang="en-US" altLang="zh-CN" sz="1400" b="0" i="0" u="none" strike="noStrike" dirty="0" smtClean="0">
                          <a:solidFill>
                            <a:srgbClr val="002060"/>
                          </a:solidFill>
                          <a:latin typeface="Arial" pitchFamily="34" charset="0"/>
                          <a:cs typeface="Arial" pitchFamily="34" charset="0"/>
                        </a:rPr>
                        <a:t>2</a:t>
                      </a:r>
                      <a:endParaRPr lang="zh-CN" altLang="en-US" sz="1400" b="0" i="0" u="none" strike="noStrike" dirty="0">
                        <a:solidFill>
                          <a:srgbClr val="00206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270" rtl="0" eaLnBrk="1" fontAlgn="ctr" latinLnBrk="0" hangingPunct="1"/>
                      <a:r>
                        <a:rPr lang="en-US" altLang="zh-CN" sz="1400" b="0" i="0" u="none" strike="noStrike" kern="1200" dirty="0" smtClean="0">
                          <a:solidFill>
                            <a:schemeClr val="tx1"/>
                          </a:solidFill>
                          <a:latin typeface="Arial" pitchFamily="34" charset="0"/>
                          <a:ea typeface="+mn-ea"/>
                          <a:cs typeface="Arial" pitchFamily="34" charset="0"/>
                        </a:rPr>
                        <a:t>CS</a:t>
                      </a:r>
                      <a:r>
                        <a:rPr lang="zh-CN" altLang="en-US" sz="1400" b="0" i="0" u="none" strike="noStrike" kern="120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RAB Establishment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Start CS RAB setup procedure during the CS call setup procedure in 2/3G </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Skipping the CS RAB setup procedure, as the RAB is pre-allocated during the SRVCC IRAT Handover procedure</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9203">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Authentication / 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Authentication/encryption/UE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 are mandatory</a:t>
                      </a:r>
                      <a:endParaRPr lang="zh-CN" altLang="en-US"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Authentication/encryption/UE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 were done during SRVCC handover, reduce extra time consumption</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1443">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Signaling transport channel(Only GSM)</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marR="0" indent="-34290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SD(stand-alone dedicated control channel)</a:t>
                      </a:r>
                      <a:r>
                        <a:rPr lang="zh-CN" altLang="en-US" sz="1400" b="0" i="0" u="none" strike="noStrike" dirty="0" smtClean="0">
                          <a:latin typeface="Arial" pitchFamily="34" charset="0"/>
                          <a:cs typeface="Arial" pitchFamily="34" charset="0"/>
                        </a:rPr>
                        <a:t>，</a:t>
                      </a:r>
                      <a:r>
                        <a:rPr lang="en-US" altLang="zh-CN" sz="1400" b="0" i="0" u="none" strike="noStrike" dirty="0" smtClean="0">
                          <a:latin typeface="Arial" pitchFamily="34" charset="0"/>
                          <a:cs typeface="Arial" pitchFamily="34" charset="0"/>
                        </a:rPr>
                        <a:t>Shared by 8 users</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TCH(Traffic Channel)</a:t>
                      </a:r>
                      <a:r>
                        <a:rPr lang="zh-CN" altLang="en-US" sz="1400" b="0" i="0" u="none" strike="noStrike" kern="1200" dirty="0" smtClean="0">
                          <a:solidFill>
                            <a:schemeClr val="tx1"/>
                          </a:solidFill>
                          <a:latin typeface="Arial" pitchFamily="34" charset="0"/>
                          <a:ea typeface="+mn-ea"/>
                          <a:cs typeface="Arial" pitchFamily="34" charset="0"/>
                        </a:rPr>
                        <a:t>，</a:t>
                      </a:r>
                      <a:r>
                        <a:rPr lang="en-US" altLang="zh-CN" sz="1400" b="0" i="0" u="none" strike="noStrike" kern="1200" dirty="0" smtClean="0">
                          <a:solidFill>
                            <a:schemeClr val="tx1"/>
                          </a:solidFill>
                          <a:latin typeface="Arial" pitchFamily="34" charset="0"/>
                          <a:ea typeface="+mn-ea"/>
                          <a:cs typeface="Arial" pitchFamily="34" charset="0"/>
                        </a:rPr>
                        <a:t>Single-user exclusive</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8" name="标题 1"/>
          <p:cNvSpPr>
            <a:spLocks noGrp="1"/>
          </p:cNvSpPr>
          <p:nvPr>
            <p:ph type="title"/>
          </p:nvPr>
        </p:nvSpPr>
        <p:spPr>
          <a:xfrm>
            <a:off x="781050" y="46037"/>
            <a:ext cx="10975975" cy="1143000"/>
          </a:xfrm>
        </p:spPr>
        <p:txBody>
          <a:bodyPr/>
          <a:lstStyle/>
          <a:p>
            <a:r>
              <a:rPr lang="en-US" altLang="zh-CN" b="0" dirty="0" smtClean="0"/>
              <a:t>Why Ultra-Flash CSFB Achieve the Shortest Call Setup ?</a:t>
            </a:r>
            <a:endParaRPr lang="zh-CN" altLang="en-US" b="0" dirty="0"/>
          </a:p>
        </p:txBody>
      </p:sp>
      <p:sp>
        <p:nvSpPr>
          <p:cNvPr id="101" name="矩形 100"/>
          <p:cNvSpPr/>
          <p:nvPr/>
        </p:nvSpPr>
        <p:spPr>
          <a:xfrm>
            <a:off x="2553629" y="3304536"/>
            <a:ext cx="7203688"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ea typeface="+mn-ea"/>
                <a:cs typeface="Arial" pitchFamily="34" charset="0"/>
              </a:rPr>
              <a:t>Ultra-Flash CSFB Reduce  Call Setup Time in Following 4 Steps</a:t>
            </a:r>
            <a:endParaRPr lang="zh-CN" altLang="en-US" dirty="0">
              <a:solidFill>
                <a:srgbClr val="C00000"/>
              </a:solidFill>
              <a:latin typeface="Arial" pitchFamily="34" charset="0"/>
              <a:ea typeface="+mn-ea"/>
              <a:cs typeface="Arial" pitchFamily="34" charset="0"/>
            </a:endParaRPr>
          </a:p>
        </p:txBody>
      </p:sp>
      <p:sp>
        <p:nvSpPr>
          <p:cNvPr id="114" name="TextBox 113"/>
          <p:cNvSpPr txBox="1"/>
          <p:nvPr/>
        </p:nvSpPr>
        <p:spPr>
          <a:xfrm>
            <a:off x="7210261" y="1859690"/>
            <a:ext cx="3287052" cy="830997"/>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Both Sv and SGs interfaces supported, SRVCC IRAT HO was used to accelerate CSFB</a:t>
            </a:r>
            <a:endParaRPr lang="zh-CN" altLang="en-US" sz="1600" b="0" dirty="0" smtClean="0">
              <a:latin typeface="Arial" pitchFamily="34" charset="0"/>
              <a:cs typeface="Arial" pitchFamily="34" charset="0"/>
            </a:endParaRPr>
          </a:p>
        </p:txBody>
      </p:sp>
      <p:grpSp>
        <p:nvGrpSpPr>
          <p:cNvPr id="2" name="组合 67"/>
          <p:cNvGrpSpPr/>
          <p:nvPr/>
        </p:nvGrpSpPr>
        <p:grpSpPr>
          <a:xfrm>
            <a:off x="3782244" y="1095126"/>
            <a:ext cx="3703512" cy="2165841"/>
            <a:chOff x="3782244" y="1095126"/>
            <a:chExt cx="3703512" cy="2165841"/>
          </a:xfrm>
        </p:grpSpPr>
        <p:grpSp>
          <p:nvGrpSpPr>
            <p:cNvPr id="3" name="组合 64"/>
            <p:cNvGrpSpPr/>
            <p:nvPr/>
          </p:nvGrpSpPr>
          <p:grpSpPr>
            <a:xfrm>
              <a:off x="3886512" y="1095126"/>
              <a:ext cx="3244592" cy="779561"/>
              <a:chOff x="3886512" y="1095126"/>
              <a:chExt cx="3244592" cy="779561"/>
            </a:xfrm>
          </p:grpSpPr>
          <p:grpSp>
            <p:nvGrpSpPr>
              <p:cNvPr id="4" name="组合 133"/>
              <p:cNvGrpSpPr/>
              <p:nvPr/>
            </p:nvGrpSpPr>
            <p:grpSpPr>
              <a:xfrm>
                <a:off x="5634000" y="1458351"/>
                <a:ext cx="1497104" cy="371782"/>
                <a:chOff x="1409872" y="2684621"/>
                <a:chExt cx="2104658" cy="566377"/>
              </a:xfrm>
            </p:grpSpPr>
            <p:sp>
              <p:nvSpPr>
                <p:cNvPr id="162" name="Freeform 188"/>
                <p:cNvSpPr>
                  <a:spLocks/>
                </p:cNvSpPr>
                <p:nvPr/>
              </p:nvSpPr>
              <p:spPr bwMode="auto">
                <a:xfrm>
                  <a:off x="1409872" y="2684621"/>
                  <a:ext cx="2104658" cy="56637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pPr>
                    <a:buNone/>
                  </a:pPr>
                  <a:endParaRPr lang="zh-CN" altLang="en-US" sz="1200" b="0" dirty="0">
                    <a:latin typeface="Arial" pitchFamily="34" charset="0"/>
                    <a:cs typeface="Arial" pitchFamily="34" charset="0"/>
                  </a:endParaRPr>
                </a:p>
              </p:txBody>
            </p:sp>
            <p:sp>
              <p:nvSpPr>
                <p:cNvPr id="163" name="Freeform 189"/>
                <p:cNvSpPr>
                  <a:spLocks/>
                </p:cNvSpPr>
                <p:nvPr/>
              </p:nvSpPr>
              <p:spPr bwMode="auto">
                <a:xfrm>
                  <a:off x="1489293" y="2711838"/>
                  <a:ext cx="1899487" cy="511943"/>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pPr>
                    <a:buNone/>
                  </a:pPr>
                  <a:endParaRPr lang="zh-CN" altLang="en-US" sz="1200" b="0" dirty="0">
                    <a:latin typeface="Arial" pitchFamily="34" charset="0"/>
                    <a:cs typeface="Arial" pitchFamily="34" charset="0"/>
                  </a:endParaRPr>
                </a:p>
              </p:txBody>
            </p:sp>
          </p:grpSp>
          <p:grpSp>
            <p:nvGrpSpPr>
              <p:cNvPr id="5" name="组合 136"/>
              <p:cNvGrpSpPr/>
              <p:nvPr/>
            </p:nvGrpSpPr>
            <p:grpSpPr>
              <a:xfrm>
                <a:off x="3886512" y="1415302"/>
                <a:ext cx="1592237" cy="390549"/>
                <a:chOff x="1409872" y="2684621"/>
                <a:chExt cx="2104658" cy="566377"/>
              </a:xfrm>
            </p:grpSpPr>
            <p:sp>
              <p:nvSpPr>
                <p:cNvPr id="160" name="Freeform 188"/>
                <p:cNvSpPr>
                  <a:spLocks/>
                </p:cNvSpPr>
                <p:nvPr/>
              </p:nvSpPr>
              <p:spPr bwMode="auto">
                <a:xfrm>
                  <a:off x="1409872" y="2684621"/>
                  <a:ext cx="2104658" cy="56637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pPr>
                    <a:buNone/>
                  </a:pPr>
                  <a:endParaRPr lang="zh-CN" altLang="en-US" sz="1200" b="0" dirty="0">
                    <a:latin typeface="Arial" pitchFamily="34" charset="0"/>
                    <a:cs typeface="Arial" pitchFamily="34" charset="0"/>
                  </a:endParaRPr>
                </a:p>
              </p:txBody>
            </p:sp>
            <p:sp>
              <p:nvSpPr>
                <p:cNvPr id="161" name="Freeform 189"/>
                <p:cNvSpPr>
                  <a:spLocks/>
                </p:cNvSpPr>
                <p:nvPr/>
              </p:nvSpPr>
              <p:spPr bwMode="auto">
                <a:xfrm>
                  <a:off x="1489293" y="2711838"/>
                  <a:ext cx="1899487" cy="511943"/>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pPr>
                    <a:buNone/>
                  </a:pPr>
                  <a:endParaRPr lang="zh-CN" altLang="en-US" sz="1200" b="0" dirty="0">
                    <a:latin typeface="Arial" pitchFamily="34" charset="0"/>
                    <a:cs typeface="Arial" pitchFamily="34" charset="0"/>
                  </a:endParaRPr>
                </a:p>
              </p:txBody>
            </p:sp>
          </p:grpSp>
          <p:grpSp>
            <p:nvGrpSpPr>
              <p:cNvPr id="6" name="组合 618"/>
              <p:cNvGrpSpPr>
                <a:grpSpLocks noChangeAspect="1"/>
              </p:cNvGrpSpPr>
              <p:nvPr/>
            </p:nvGrpSpPr>
            <p:grpSpPr>
              <a:xfrm>
                <a:off x="4144518" y="1135503"/>
                <a:ext cx="1334231" cy="739184"/>
                <a:chOff x="103937" y="2260475"/>
                <a:chExt cx="1007134" cy="557966"/>
              </a:xfrm>
            </p:grpSpPr>
            <p:pic>
              <p:nvPicPr>
                <p:cNvPr id="158" name="Picture 633" descr="图片85"/>
                <p:cNvPicPr>
                  <a:picLocks noChangeAspect="1" noChangeArrowheads="1"/>
                </p:cNvPicPr>
                <p:nvPr/>
              </p:nvPicPr>
              <p:blipFill>
                <a:blip r:embed="rId3" cstate="print"/>
                <a:srcRect/>
                <a:stretch>
                  <a:fillRect/>
                </a:stretch>
              </p:blipFill>
              <p:spPr bwMode="auto">
                <a:xfrm>
                  <a:off x="291624" y="2260475"/>
                  <a:ext cx="429856" cy="405467"/>
                </a:xfrm>
                <a:prstGeom prst="rect">
                  <a:avLst/>
                </a:prstGeom>
                <a:noFill/>
              </p:spPr>
            </p:pic>
            <p:sp>
              <p:nvSpPr>
                <p:cNvPr id="159" name="Text Box 182"/>
                <p:cNvSpPr txBox="1">
                  <a:spLocks noChangeArrowheads="1"/>
                </p:cNvSpPr>
                <p:nvPr/>
              </p:nvSpPr>
              <p:spPr bwMode="auto">
                <a:xfrm>
                  <a:off x="103937" y="2609351"/>
                  <a:ext cx="1007134" cy="209090"/>
                </a:xfrm>
                <a:prstGeom prst="rect">
                  <a:avLst/>
                </a:prstGeom>
                <a:noFill/>
                <a:ln w="9525">
                  <a:noFill/>
                  <a:miter lim="800000"/>
                  <a:headEnd/>
                  <a:tailEnd/>
                </a:ln>
                <a:effectLst/>
              </p:spPr>
              <p:txBody>
                <a:bodyPr wrap="square">
                  <a:spAutoFit/>
                </a:bodyPr>
                <a:lstStyle/>
                <a:p>
                  <a:pPr defTabSz="1131888">
                    <a:buNone/>
                  </a:pPr>
                  <a:r>
                    <a:rPr lang="en-US" altLang="zh-CN" sz="1200" b="0" dirty="0" smtClean="0">
                      <a:latin typeface="Arial" pitchFamily="34" charset="0"/>
                      <a:cs typeface="Arial" pitchFamily="34" charset="0"/>
                    </a:rPr>
                    <a:t>SRVCC MSC</a:t>
                  </a:r>
                  <a:endParaRPr lang="en-US" altLang="zh-CN" sz="1200" b="0" dirty="0">
                    <a:latin typeface="Arial" pitchFamily="34" charset="0"/>
                    <a:cs typeface="Arial" pitchFamily="34" charset="0"/>
                  </a:endParaRPr>
                </a:p>
              </p:txBody>
            </p:sp>
          </p:grpSp>
          <p:grpSp>
            <p:nvGrpSpPr>
              <p:cNvPr id="7" name="组合 341"/>
              <p:cNvGrpSpPr/>
              <p:nvPr/>
            </p:nvGrpSpPr>
            <p:grpSpPr>
              <a:xfrm>
                <a:off x="6178532" y="1233356"/>
                <a:ext cx="496780" cy="598565"/>
                <a:chOff x="4686402" y="2525300"/>
                <a:chExt cx="722887" cy="857754"/>
              </a:xfrm>
            </p:grpSpPr>
            <p:grpSp>
              <p:nvGrpSpPr>
                <p:cNvPr id="8" name="组合 352"/>
                <p:cNvGrpSpPr>
                  <a:grpSpLocks noChangeAspect="1"/>
                </p:cNvGrpSpPr>
                <p:nvPr/>
              </p:nvGrpSpPr>
              <p:grpSpPr>
                <a:xfrm>
                  <a:off x="4686402" y="2525300"/>
                  <a:ext cx="647598" cy="664879"/>
                  <a:chOff x="3292569" y="2893222"/>
                  <a:chExt cx="529154" cy="533568"/>
                </a:xfrm>
              </p:grpSpPr>
              <p:sp>
                <p:nvSpPr>
                  <p:cNvPr id="150"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Arial" pitchFamily="34" charset="0"/>
                      <a:cs typeface="Arial" pitchFamily="34" charset="0"/>
                    </a:endParaRPr>
                  </a:p>
                </p:txBody>
              </p:sp>
              <p:sp>
                <p:nvSpPr>
                  <p:cNvPr id="151"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a:latin typeface="Arial" pitchFamily="34" charset="0"/>
                      <a:cs typeface="Arial" pitchFamily="34" charset="0"/>
                    </a:endParaRPr>
                  </a:p>
                </p:txBody>
              </p:sp>
              <p:sp>
                <p:nvSpPr>
                  <p:cNvPr id="152"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Arial" pitchFamily="34" charset="0"/>
                      <a:cs typeface="Arial" pitchFamily="34" charset="0"/>
                    </a:endParaRPr>
                  </a:p>
                </p:txBody>
              </p:sp>
              <p:sp>
                <p:nvSpPr>
                  <p:cNvPr id="153"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Arial" pitchFamily="34" charset="0"/>
                      <a:cs typeface="Arial" pitchFamily="34" charset="0"/>
                    </a:endParaRPr>
                  </a:p>
                </p:txBody>
              </p:sp>
              <p:sp>
                <p:nvSpPr>
                  <p:cNvPr id="154"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Arial" pitchFamily="34" charset="0"/>
                      <a:cs typeface="Arial" pitchFamily="34" charset="0"/>
                    </a:endParaRPr>
                  </a:p>
                </p:txBody>
              </p:sp>
              <p:sp>
                <p:nvSpPr>
                  <p:cNvPr id="155"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a:latin typeface="Arial" pitchFamily="34" charset="0"/>
                      <a:cs typeface="Arial" pitchFamily="34" charset="0"/>
                    </a:endParaRPr>
                  </a:p>
                </p:txBody>
              </p:sp>
              <p:sp>
                <p:nvSpPr>
                  <p:cNvPr id="156"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Arial" pitchFamily="34" charset="0"/>
                      <a:cs typeface="Arial" pitchFamily="34" charset="0"/>
                    </a:endParaRPr>
                  </a:p>
                </p:txBody>
              </p:sp>
              <p:sp>
                <p:nvSpPr>
                  <p:cNvPr id="157"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Arial" pitchFamily="34" charset="0"/>
                      <a:cs typeface="Arial" pitchFamily="34" charset="0"/>
                    </a:endParaRPr>
                  </a:p>
                </p:txBody>
              </p:sp>
            </p:grpSp>
            <p:sp>
              <p:nvSpPr>
                <p:cNvPr id="149" name="Text Box 128"/>
                <p:cNvSpPr txBox="1">
                  <a:spLocks noChangeArrowheads="1"/>
                </p:cNvSpPr>
                <p:nvPr/>
              </p:nvSpPr>
              <p:spPr bwMode="auto">
                <a:xfrm>
                  <a:off x="4744858" y="3118424"/>
                  <a:ext cx="664431" cy="264630"/>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cs typeface="Arial" pitchFamily="34" charset="0"/>
                      <a:sym typeface="Lucida Grande" charset="0"/>
                    </a:rPr>
                    <a:t>MME</a:t>
                  </a:r>
                </a:p>
              </p:txBody>
            </p:sp>
          </p:grpSp>
          <p:sp>
            <p:nvSpPr>
              <p:cNvPr id="143" name="Text Box 32"/>
              <p:cNvSpPr txBox="1">
                <a:spLocks noChangeArrowheads="1"/>
              </p:cNvSpPr>
              <p:nvPr/>
            </p:nvSpPr>
            <p:spPr bwMode="auto">
              <a:xfrm>
                <a:off x="5366344" y="1124515"/>
                <a:ext cx="395071"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Sv</a:t>
                </a:r>
                <a:endParaRPr lang="en-US" altLang="zh-CN" sz="1200" dirty="0">
                  <a:latin typeface="Arial" pitchFamily="34" charset="0"/>
                  <a:ea typeface="华文细黑" pitchFamily="2" charset="-122"/>
                  <a:cs typeface="Arial" pitchFamily="34" charset="0"/>
                </a:endParaRPr>
              </a:p>
            </p:txBody>
          </p:sp>
          <p:cxnSp>
            <p:nvCxnSpPr>
              <p:cNvPr id="144" name="直接连接符 143"/>
              <p:cNvCxnSpPr/>
              <p:nvPr/>
            </p:nvCxnSpPr>
            <p:spPr bwMode="auto">
              <a:xfrm>
                <a:off x="4921054" y="1345376"/>
                <a:ext cx="1201688" cy="0"/>
              </a:xfrm>
              <a:prstGeom prst="line">
                <a:avLst/>
              </a:prstGeom>
              <a:ln w="28575">
                <a:solidFill>
                  <a:srgbClr val="00B0F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46" name="直接连接符 145"/>
              <p:cNvCxnSpPr/>
              <p:nvPr/>
            </p:nvCxnSpPr>
            <p:spPr bwMode="auto">
              <a:xfrm>
                <a:off x="4939225" y="1601381"/>
                <a:ext cx="1201688" cy="0"/>
              </a:xfrm>
              <a:prstGeom prst="line">
                <a:avLst/>
              </a:prstGeom>
              <a:ln w="28575">
                <a:solidFill>
                  <a:srgbClr val="00B0F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7" name="椭圆 146"/>
              <p:cNvSpPr/>
              <p:nvPr/>
            </p:nvSpPr>
            <p:spPr bwMode="auto">
              <a:xfrm>
                <a:off x="5384515" y="1095126"/>
                <a:ext cx="376900"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145" name="Text Box 32"/>
              <p:cNvSpPr txBox="1">
                <a:spLocks noChangeArrowheads="1"/>
              </p:cNvSpPr>
              <p:nvPr/>
            </p:nvSpPr>
            <p:spPr bwMode="auto">
              <a:xfrm>
                <a:off x="5344311" y="1430718"/>
                <a:ext cx="472792"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SGs</a:t>
                </a:r>
                <a:endParaRPr lang="en-US" altLang="zh-CN" sz="1200" dirty="0">
                  <a:latin typeface="Arial" pitchFamily="34" charset="0"/>
                  <a:ea typeface="华文细黑" pitchFamily="2" charset="-122"/>
                  <a:cs typeface="Arial" pitchFamily="34" charset="0"/>
                </a:endParaRPr>
              </a:p>
            </p:txBody>
          </p:sp>
          <p:sp>
            <p:nvSpPr>
              <p:cNvPr id="187" name="椭圆 186"/>
              <p:cNvSpPr/>
              <p:nvPr/>
            </p:nvSpPr>
            <p:spPr bwMode="auto">
              <a:xfrm>
                <a:off x="4212704" y="1225832"/>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3</a:t>
                </a:r>
                <a:endParaRPr lang="zh-CN" altLang="en-US" sz="2000" b="1" i="1" dirty="0" smtClean="0">
                  <a:solidFill>
                    <a:srgbClr val="FF0000"/>
                  </a:solidFill>
                  <a:latin typeface="Arial" pitchFamily="34" charset="0"/>
                  <a:ea typeface="Arial Unicode MS" pitchFamily="34" charset="-122"/>
                  <a:cs typeface="Arial" pitchFamily="34" charset="0"/>
                </a:endParaRPr>
              </a:p>
            </p:txBody>
          </p:sp>
        </p:grpSp>
        <p:grpSp>
          <p:nvGrpSpPr>
            <p:cNvPr id="9" name="组合 62"/>
            <p:cNvGrpSpPr/>
            <p:nvPr/>
          </p:nvGrpSpPr>
          <p:grpSpPr>
            <a:xfrm>
              <a:off x="3782244" y="2230891"/>
              <a:ext cx="3703512" cy="1030076"/>
              <a:chOff x="3782244" y="2431609"/>
              <a:chExt cx="3703512" cy="1030076"/>
            </a:xfrm>
          </p:grpSpPr>
          <p:grpSp>
            <p:nvGrpSpPr>
              <p:cNvPr id="10" name="组合 61"/>
              <p:cNvGrpSpPr/>
              <p:nvPr/>
            </p:nvGrpSpPr>
            <p:grpSpPr>
              <a:xfrm>
                <a:off x="3782244" y="2431609"/>
                <a:ext cx="3703512" cy="1030076"/>
                <a:chOff x="3782244" y="2699233"/>
                <a:chExt cx="3703512" cy="1030076"/>
              </a:xfrm>
            </p:grpSpPr>
            <p:grpSp>
              <p:nvGrpSpPr>
                <p:cNvPr id="11" name="组合 163"/>
                <p:cNvGrpSpPr/>
                <p:nvPr/>
              </p:nvGrpSpPr>
              <p:grpSpPr>
                <a:xfrm>
                  <a:off x="3782244" y="2843665"/>
                  <a:ext cx="3703512" cy="885644"/>
                  <a:chOff x="1144791" y="3846987"/>
                  <a:chExt cx="4437970" cy="1061280"/>
                </a:xfrm>
              </p:grpSpPr>
              <p:pic>
                <p:nvPicPr>
                  <p:cNvPr id="164" name="Picture 18" descr="图片796"/>
                  <p:cNvPicPr>
                    <a:picLocks noChangeAspect="1" noChangeArrowheads="1"/>
                  </p:cNvPicPr>
                  <p:nvPr/>
                </p:nvPicPr>
                <p:blipFill>
                  <a:blip r:embed="rId4" cstate="print"/>
                  <a:srcRect/>
                  <a:stretch>
                    <a:fillRect/>
                  </a:stretch>
                </p:blipFill>
                <p:spPr bwMode="auto">
                  <a:xfrm>
                    <a:off x="1144791" y="4182449"/>
                    <a:ext cx="4437970" cy="725818"/>
                  </a:xfrm>
                  <a:prstGeom prst="rect">
                    <a:avLst/>
                  </a:prstGeom>
                  <a:noFill/>
                  <a:ln w="9525">
                    <a:noFill/>
                    <a:miter lim="800000"/>
                    <a:headEnd/>
                    <a:tailEnd/>
                  </a:ln>
                </p:spPr>
              </p:pic>
              <p:grpSp>
                <p:nvGrpSpPr>
                  <p:cNvPr id="12" name="组合 112"/>
                  <p:cNvGrpSpPr/>
                  <p:nvPr/>
                </p:nvGrpSpPr>
                <p:grpSpPr>
                  <a:xfrm>
                    <a:off x="1577505" y="3846987"/>
                    <a:ext cx="830710" cy="916758"/>
                    <a:chOff x="4159595" y="4387151"/>
                    <a:chExt cx="381616" cy="421145"/>
                  </a:xfrm>
                </p:grpSpPr>
                <p:pic>
                  <p:nvPicPr>
                    <p:cNvPr id="178" name="Picture 2" descr="D:\Leon\Desktop\新建文件夹\1adsads.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59595" y="4387151"/>
                      <a:ext cx="381616" cy="335221"/>
                    </a:xfrm>
                    <a:prstGeom prst="rect">
                      <a:avLst/>
                    </a:prstGeom>
                    <a:noFill/>
                    <a:extLst>
                      <a:ext uri="{909E8E84-426E-40DD-AFC4-6F175D3DCCD1}">
                        <a14:hiddenFill xmlns:a14="http://schemas.microsoft.com/office/drawing/2010/main" xmlns="">
                          <a:solidFill>
                            <a:srgbClr val="FFFFFF"/>
                          </a:solidFill>
                        </a14:hiddenFill>
                      </a:ext>
                    </a:extLst>
                  </p:spPr>
                </p:pic>
                <p:sp>
                  <p:nvSpPr>
                    <p:cNvPr id="179" name="TextBox 178"/>
                    <p:cNvSpPr txBox="1"/>
                    <p:nvPr/>
                  </p:nvSpPr>
                  <p:spPr>
                    <a:xfrm>
                      <a:off x="4160240" y="4706640"/>
                      <a:ext cx="380330" cy="101656"/>
                    </a:xfrm>
                    <a:prstGeom prst="rect">
                      <a:avLst/>
                    </a:prstGeom>
                    <a:noFill/>
                  </p:spPr>
                  <p:txBody>
                    <a:bodyPr wrap="none" lIns="0" tIns="0" rIns="0" bIns="0" rtlCol="0">
                      <a:spAutoFit/>
                    </a:bodyPr>
                    <a:lstStyle/>
                    <a:p>
                      <a:pPr algn="ctr">
                        <a:buNone/>
                      </a:pPr>
                      <a:r>
                        <a:rPr lang="en-US" altLang="zh-CN" sz="1200" b="0" dirty="0" smtClean="0">
                          <a:latin typeface="Arial" pitchFamily="34" charset="0"/>
                          <a:cs typeface="Arial" pitchFamily="34" charset="0"/>
                        </a:rPr>
                        <a:t>BSC/RNC</a:t>
                      </a:r>
                      <a:endParaRPr lang="zh-CN" altLang="en-US" sz="1200" b="0" dirty="0" smtClean="0">
                        <a:latin typeface="Arial" pitchFamily="34" charset="0"/>
                        <a:cs typeface="Arial" pitchFamily="34" charset="0"/>
                      </a:endParaRPr>
                    </a:p>
                  </p:txBody>
                </p:sp>
              </p:grpSp>
              <p:grpSp>
                <p:nvGrpSpPr>
                  <p:cNvPr id="13" name="组合 159"/>
                  <p:cNvGrpSpPr/>
                  <p:nvPr/>
                </p:nvGrpSpPr>
                <p:grpSpPr>
                  <a:xfrm>
                    <a:off x="2931980" y="3850535"/>
                    <a:ext cx="2459523" cy="863059"/>
                    <a:chOff x="2943197" y="3057415"/>
                    <a:chExt cx="2459523" cy="863059"/>
                  </a:xfrm>
                </p:grpSpPr>
                <p:grpSp>
                  <p:nvGrpSpPr>
                    <p:cNvPr id="14" name="组合 111"/>
                    <p:cNvGrpSpPr/>
                    <p:nvPr/>
                  </p:nvGrpSpPr>
                  <p:grpSpPr>
                    <a:xfrm>
                      <a:off x="3485612" y="3057415"/>
                      <a:ext cx="1917108" cy="863059"/>
                      <a:chOff x="4663029" y="4338828"/>
                      <a:chExt cx="880691" cy="396475"/>
                    </a:xfrm>
                  </p:grpSpPr>
                  <p:grpSp>
                    <p:nvGrpSpPr>
                      <p:cNvPr id="15" name="组合 109"/>
                      <p:cNvGrpSpPr/>
                      <p:nvPr/>
                    </p:nvGrpSpPr>
                    <p:grpSpPr>
                      <a:xfrm>
                        <a:off x="4663029" y="4338828"/>
                        <a:ext cx="880691" cy="396475"/>
                        <a:chOff x="4320129" y="4272153"/>
                        <a:chExt cx="880691" cy="396475"/>
                      </a:xfrm>
                    </p:grpSpPr>
                    <p:pic>
                      <p:nvPicPr>
                        <p:cNvPr id="176" name="Picture 18" descr="图片800"/>
                        <p:cNvPicPr>
                          <a:picLocks noChangeAspect="1" noChangeArrowheads="1"/>
                        </p:cNvPicPr>
                        <p:nvPr/>
                      </p:nvPicPr>
                      <p:blipFill>
                        <a:blip r:embed="rId6" cstate="print"/>
                        <a:srcRect/>
                        <a:stretch>
                          <a:fillRect/>
                        </a:stretch>
                      </p:blipFill>
                      <p:spPr bwMode="auto">
                        <a:xfrm>
                          <a:off x="4320129" y="4427650"/>
                          <a:ext cx="880691" cy="240978"/>
                        </a:xfrm>
                        <a:prstGeom prst="rect">
                          <a:avLst/>
                        </a:prstGeom>
                        <a:noFill/>
                        <a:ln w="9525">
                          <a:noFill/>
                          <a:miter lim="800000"/>
                          <a:headEnd/>
                          <a:tailEnd/>
                        </a:ln>
                      </p:spPr>
                    </p:pic>
                    <p:pic>
                      <p:nvPicPr>
                        <p:cNvPr id="177" name="Picture 2" descr="D:\Leon\Desktop\新建文件夹\1adsads.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69666" y="4272153"/>
                          <a:ext cx="381616" cy="33522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75" name="TextBox 174"/>
                      <p:cNvSpPr txBox="1"/>
                      <p:nvPr/>
                    </p:nvSpPr>
                    <p:spPr>
                      <a:xfrm>
                        <a:off x="5021308" y="4628155"/>
                        <a:ext cx="164133" cy="101656"/>
                      </a:xfrm>
                      <a:prstGeom prst="rect">
                        <a:avLst/>
                      </a:prstGeom>
                      <a:noFill/>
                    </p:spPr>
                    <p:txBody>
                      <a:bodyPr wrap="none" lIns="0" tIns="0" rIns="0" bIns="0" rtlCol="0">
                        <a:spAutoFit/>
                      </a:bodyPr>
                      <a:lstStyle/>
                      <a:p>
                        <a:pPr algn="ctr">
                          <a:buNone/>
                        </a:pPr>
                        <a:r>
                          <a:rPr lang="en-US" altLang="zh-CN" sz="1200" b="0" dirty="0" smtClean="0">
                            <a:latin typeface="Arial" pitchFamily="34" charset="0"/>
                            <a:cs typeface="Arial" pitchFamily="34" charset="0"/>
                          </a:rPr>
                          <a:t>eNB</a:t>
                        </a:r>
                        <a:endParaRPr lang="zh-CN" altLang="en-US" sz="1200" b="0" dirty="0" smtClean="0">
                          <a:latin typeface="Arial" pitchFamily="34" charset="0"/>
                          <a:cs typeface="Arial" pitchFamily="34" charset="0"/>
                        </a:endParaRPr>
                      </a:p>
                    </p:txBody>
                  </p:sp>
                </p:grpSp>
                <p:grpSp>
                  <p:nvGrpSpPr>
                    <p:cNvPr id="16" name="组合 125"/>
                    <p:cNvGrpSpPr/>
                    <p:nvPr/>
                  </p:nvGrpSpPr>
                  <p:grpSpPr>
                    <a:xfrm>
                      <a:off x="2943197" y="3400575"/>
                      <a:ext cx="997807" cy="348760"/>
                      <a:chOff x="2999293" y="3642063"/>
                      <a:chExt cx="997807" cy="348760"/>
                    </a:xfrm>
                  </p:grpSpPr>
                  <p:pic>
                    <p:nvPicPr>
                      <p:cNvPr id="169" name="Picture 13"/>
                      <p:cNvPicPr>
                        <a:picLocks noChangeAspect="1" noChangeArrowheads="1"/>
                      </p:cNvPicPr>
                      <p:nvPr/>
                    </p:nvPicPr>
                    <p:blipFill>
                      <a:blip r:embed="rId7" cstate="print">
                        <a:grayscl/>
                      </a:blip>
                      <a:srcRect/>
                      <a:stretch>
                        <a:fillRect/>
                      </a:stretch>
                    </p:blipFill>
                    <p:spPr bwMode="auto">
                      <a:xfrm>
                        <a:off x="3827787" y="3642063"/>
                        <a:ext cx="169313" cy="332076"/>
                      </a:xfrm>
                      <a:prstGeom prst="rect">
                        <a:avLst/>
                      </a:prstGeom>
                      <a:noFill/>
                      <a:ln w="9525">
                        <a:noFill/>
                        <a:miter lim="800000"/>
                        <a:headEnd/>
                        <a:tailEnd/>
                      </a:ln>
                    </p:spPr>
                  </p:pic>
                  <p:pic>
                    <p:nvPicPr>
                      <p:cNvPr id="171" name="Picture 13"/>
                      <p:cNvPicPr>
                        <a:picLocks noChangeAspect="1" noChangeArrowheads="1"/>
                      </p:cNvPicPr>
                      <p:nvPr/>
                    </p:nvPicPr>
                    <p:blipFill>
                      <a:blip r:embed="rId7" cstate="print"/>
                      <a:srcRect/>
                      <a:stretch>
                        <a:fillRect/>
                      </a:stretch>
                    </p:blipFill>
                    <p:spPr bwMode="auto">
                      <a:xfrm>
                        <a:off x="2999293" y="3658748"/>
                        <a:ext cx="169313" cy="332075"/>
                      </a:xfrm>
                      <a:prstGeom prst="rect">
                        <a:avLst/>
                      </a:prstGeom>
                      <a:noFill/>
                      <a:ln w="9525">
                        <a:noFill/>
                        <a:miter lim="800000"/>
                        <a:headEnd/>
                        <a:tailEnd/>
                      </a:ln>
                    </p:spPr>
                  </p:pic>
                </p:grpSp>
              </p:grpSp>
            </p:grpSp>
            <p:pic>
              <p:nvPicPr>
                <p:cNvPr id="189" name="Picture 34" descr="http://58.215.172.127/2011-12-20/cd991358d3198faa87d5d75c8cf1c7a2.png"/>
                <p:cNvPicPr>
                  <a:picLocks noChangeAspect="1" noChangeArrowheads="1"/>
                </p:cNvPicPr>
                <p:nvPr/>
              </p:nvPicPr>
              <p:blipFill>
                <a:blip r:embed="rId8" cstate="print"/>
                <a:srcRect/>
                <a:stretch>
                  <a:fillRect/>
                </a:stretch>
              </p:blipFill>
              <p:spPr bwMode="auto">
                <a:xfrm rot="2450689">
                  <a:off x="6171822" y="2699233"/>
                  <a:ext cx="258371" cy="365167"/>
                </a:xfrm>
                <a:prstGeom prst="rect">
                  <a:avLst/>
                </a:prstGeom>
                <a:noFill/>
              </p:spPr>
            </p:pic>
            <p:pic>
              <p:nvPicPr>
                <p:cNvPr id="190" name="Picture 34" descr="http://58.215.172.127/2011-12-20/cd991358d3198faa87d5d75c8cf1c7a2.png"/>
                <p:cNvPicPr>
                  <a:picLocks noChangeAspect="1" noChangeArrowheads="1"/>
                </p:cNvPicPr>
                <p:nvPr/>
              </p:nvPicPr>
              <p:blipFill>
                <a:blip r:embed="rId8" cstate="print"/>
                <a:srcRect/>
                <a:stretch>
                  <a:fillRect/>
                </a:stretch>
              </p:blipFill>
              <p:spPr bwMode="auto">
                <a:xfrm rot="19149311" flipH="1">
                  <a:off x="4728560" y="2873701"/>
                  <a:ext cx="320560" cy="453061"/>
                </a:xfrm>
                <a:prstGeom prst="rect">
                  <a:avLst/>
                </a:prstGeom>
                <a:noFill/>
              </p:spPr>
            </p:pic>
          </p:grpSp>
          <p:pic>
            <p:nvPicPr>
              <p:cNvPr id="191" name="Picture 15" descr="dfd"/>
              <p:cNvPicPr>
                <a:picLocks noChangeAspect="1" noChangeArrowheads="1"/>
              </p:cNvPicPr>
              <p:nvPr/>
            </p:nvPicPr>
            <p:blipFill>
              <a:blip r:embed="rId9" cstate="email">
                <a:extLst>
                  <a:ext uri="{28A0092B-C50C-407E-A947-70E740481C1C}">
                    <a14:useLocalDpi xmlns="" xmlns:a14="http://schemas.microsoft.com/office/drawing/2010/main"/>
                  </a:ext>
                </a:extLst>
              </a:blip>
              <a:srcRect/>
              <a:stretch>
                <a:fillRect/>
              </a:stretch>
            </p:blipFill>
            <p:spPr bwMode="auto">
              <a:xfrm rot="19239069" flipH="1">
                <a:off x="5460590" y="2795469"/>
                <a:ext cx="459810" cy="498884"/>
              </a:xfrm>
              <a:prstGeom prst="rect">
                <a:avLst/>
              </a:prstGeom>
              <a:noFill/>
              <a:effectLst/>
              <a:extLst>
                <a:ext uri="{909E8E84-426E-40DD-AFC4-6F175D3DCCD1}">
                  <a14:hiddenFill xmlns="" xmlns:a14="http://schemas.microsoft.com/office/drawing/2010/main">
                    <a:solidFill>
                      <a:srgbClr val="FFFFFF"/>
                    </a:solidFill>
                  </a14:hiddenFill>
                </a:ext>
              </a:extLst>
            </p:spPr>
          </p:pic>
        </p:grpSp>
        <p:grpSp>
          <p:nvGrpSpPr>
            <p:cNvPr id="17" name="组合 165"/>
            <p:cNvGrpSpPr/>
            <p:nvPr/>
          </p:nvGrpSpPr>
          <p:grpSpPr>
            <a:xfrm>
              <a:off x="4434833" y="1676216"/>
              <a:ext cx="2084187" cy="786098"/>
              <a:chOff x="1926798" y="2225388"/>
              <a:chExt cx="2497510" cy="1621593"/>
            </a:xfrm>
          </p:grpSpPr>
          <p:sp>
            <p:nvSpPr>
              <p:cNvPr id="180" name="任意多边形 15"/>
              <p:cNvSpPr/>
              <p:nvPr/>
            </p:nvSpPr>
            <p:spPr bwMode="auto">
              <a:xfrm>
                <a:off x="1926798" y="2300557"/>
                <a:ext cx="2236262" cy="1546424"/>
              </a:xfrm>
              <a:custGeom>
                <a:avLst/>
                <a:gdLst>
                  <a:gd name="connsiteX0" fmla="*/ 882650 w 882650"/>
                  <a:gd name="connsiteY0" fmla="*/ 0 h 723900"/>
                  <a:gd name="connsiteX1" fmla="*/ 146050 w 882650"/>
                  <a:gd name="connsiteY1" fmla="*/ 330200 h 723900"/>
                  <a:gd name="connsiteX2" fmla="*/ 6350 w 882650"/>
                  <a:gd name="connsiteY2" fmla="*/ 723900 h 723900"/>
                  <a:gd name="connsiteX0" fmla="*/ 879475 w 879475"/>
                  <a:gd name="connsiteY0" fmla="*/ 0 h 723900"/>
                  <a:gd name="connsiteX1" fmla="*/ 288375 w 879475"/>
                  <a:gd name="connsiteY1" fmla="*/ 253329 h 723900"/>
                  <a:gd name="connsiteX2" fmla="*/ 3175 w 879475"/>
                  <a:gd name="connsiteY2" fmla="*/ 723900 h 723900"/>
                </a:gdLst>
                <a:ahLst/>
                <a:cxnLst>
                  <a:cxn ang="0">
                    <a:pos x="connsiteX0" y="connsiteY0"/>
                  </a:cxn>
                  <a:cxn ang="0">
                    <a:pos x="connsiteX1" y="connsiteY1"/>
                  </a:cxn>
                  <a:cxn ang="0">
                    <a:pos x="connsiteX2" y="connsiteY2"/>
                  </a:cxn>
                </a:cxnLst>
                <a:rect l="l" t="t" r="r" b="b"/>
                <a:pathLst>
                  <a:path w="879475" h="723900">
                    <a:moveTo>
                      <a:pt x="879475" y="0"/>
                    </a:moveTo>
                    <a:cubicBezTo>
                      <a:pt x="584200" y="104775"/>
                      <a:pt x="434425" y="132679"/>
                      <a:pt x="288375" y="253329"/>
                    </a:cubicBezTo>
                    <a:cubicBezTo>
                      <a:pt x="142325" y="373979"/>
                      <a:pt x="0" y="587375"/>
                      <a:pt x="3175" y="723900"/>
                    </a:cubicBezTo>
                  </a:path>
                </a:pathLst>
              </a:custGeom>
              <a:noFill/>
              <a:ln w="12700">
                <a:solidFill>
                  <a:srgbClr val="4BA5FF"/>
                </a:solidFill>
                <a:prstDash val="sysDot"/>
                <a:headEnd type="none" w="med" len="med"/>
                <a:tailEnd type="none" w="med" len="med"/>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sp>
            <p:nvSpPr>
              <p:cNvPr id="181" name="任意多边形 17"/>
              <p:cNvSpPr/>
              <p:nvPr/>
            </p:nvSpPr>
            <p:spPr bwMode="auto">
              <a:xfrm>
                <a:off x="4163060" y="2329654"/>
                <a:ext cx="261248" cy="1339973"/>
              </a:xfrm>
              <a:custGeom>
                <a:avLst/>
                <a:gdLst>
                  <a:gd name="connsiteX0" fmla="*/ 0 w 404283"/>
                  <a:gd name="connsiteY0" fmla="*/ 0 h 838200"/>
                  <a:gd name="connsiteX1" fmla="*/ 342900 w 404283"/>
                  <a:gd name="connsiteY1" fmla="*/ 342900 h 838200"/>
                  <a:gd name="connsiteX2" fmla="*/ 368300 w 404283"/>
                  <a:gd name="connsiteY2" fmla="*/ 838200 h 838200"/>
                </a:gdLst>
                <a:ahLst/>
                <a:cxnLst>
                  <a:cxn ang="0">
                    <a:pos x="connsiteX0" y="connsiteY0"/>
                  </a:cxn>
                  <a:cxn ang="0">
                    <a:pos x="connsiteX1" y="connsiteY1"/>
                  </a:cxn>
                  <a:cxn ang="0">
                    <a:pos x="connsiteX2" y="connsiteY2"/>
                  </a:cxn>
                </a:cxnLst>
                <a:rect l="l" t="t" r="r" b="b"/>
                <a:pathLst>
                  <a:path w="404283" h="838200">
                    <a:moveTo>
                      <a:pt x="0" y="0"/>
                    </a:moveTo>
                    <a:cubicBezTo>
                      <a:pt x="140758" y="101600"/>
                      <a:pt x="281517" y="203200"/>
                      <a:pt x="342900" y="342900"/>
                    </a:cubicBezTo>
                    <a:cubicBezTo>
                      <a:pt x="404283" y="482600"/>
                      <a:pt x="386291" y="660400"/>
                      <a:pt x="368300" y="838200"/>
                    </a:cubicBezTo>
                  </a:path>
                </a:pathLst>
              </a:custGeom>
              <a:noFill/>
              <a:ln w="12700">
                <a:solidFill>
                  <a:srgbClr val="4BA5FF"/>
                </a:solidFill>
                <a:prstDash val="sysDot"/>
                <a:headEnd type="none" w="med" len="med"/>
                <a:tailEnd type="none" w="med" len="med"/>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sp>
            <p:nvSpPr>
              <p:cNvPr id="182" name="任意多边形 15"/>
              <p:cNvSpPr/>
              <p:nvPr/>
            </p:nvSpPr>
            <p:spPr bwMode="auto">
              <a:xfrm>
                <a:off x="1926798" y="2225388"/>
                <a:ext cx="164689" cy="1621593"/>
              </a:xfrm>
              <a:custGeom>
                <a:avLst/>
                <a:gdLst>
                  <a:gd name="connsiteX0" fmla="*/ 882650 w 882650"/>
                  <a:gd name="connsiteY0" fmla="*/ 0 h 723900"/>
                  <a:gd name="connsiteX1" fmla="*/ 146050 w 882650"/>
                  <a:gd name="connsiteY1" fmla="*/ 330200 h 723900"/>
                  <a:gd name="connsiteX2" fmla="*/ 6350 w 882650"/>
                  <a:gd name="connsiteY2" fmla="*/ 723900 h 723900"/>
                </a:gdLst>
                <a:ahLst/>
                <a:cxnLst>
                  <a:cxn ang="0">
                    <a:pos x="connsiteX0" y="connsiteY0"/>
                  </a:cxn>
                  <a:cxn ang="0">
                    <a:pos x="connsiteX1" y="connsiteY1"/>
                  </a:cxn>
                  <a:cxn ang="0">
                    <a:pos x="connsiteX2" y="connsiteY2"/>
                  </a:cxn>
                </a:cxnLst>
                <a:rect l="l" t="t" r="r" b="b"/>
                <a:pathLst>
                  <a:path w="882650" h="723900">
                    <a:moveTo>
                      <a:pt x="882650" y="0"/>
                    </a:moveTo>
                    <a:cubicBezTo>
                      <a:pt x="587375" y="104775"/>
                      <a:pt x="292100" y="209550"/>
                      <a:pt x="146050" y="330200"/>
                    </a:cubicBezTo>
                    <a:cubicBezTo>
                      <a:pt x="0" y="450850"/>
                      <a:pt x="3175" y="587375"/>
                      <a:pt x="6350" y="723900"/>
                    </a:cubicBezTo>
                  </a:path>
                </a:pathLst>
              </a:custGeom>
              <a:noFill/>
              <a:ln w="12700">
                <a:solidFill>
                  <a:srgbClr val="4BA5FF"/>
                </a:solidFill>
                <a:prstDash val="sysDot"/>
                <a:headEnd type="none" w="med" len="med"/>
                <a:tailEnd type="none" w="med" len="med"/>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grpSp>
        <p:sp>
          <p:nvSpPr>
            <p:cNvPr id="185" name="椭圆 184"/>
            <p:cNvSpPr/>
            <p:nvPr/>
          </p:nvSpPr>
          <p:spPr bwMode="auto">
            <a:xfrm>
              <a:off x="5590757" y="2966855"/>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1</a:t>
              </a: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186" name="椭圆 185"/>
            <p:cNvSpPr/>
            <p:nvPr/>
          </p:nvSpPr>
          <p:spPr bwMode="auto">
            <a:xfrm>
              <a:off x="4201687" y="1999595"/>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2</a:t>
              </a: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188" name="椭圆 187"/>
            <p:cNvSpPr/>
            <p:nvPr/>
          </p:nvSpPr>
          <p:spPr bwMode="auto">
            <a:xfrm>
              <a:off x="4793815" y="2802025"/>
              <a:ext cx="337624" cy="236185"/>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4</a:t>
              </a:r>
              <a:endParaRPr lang="zh-CN" altLang="en-US" sz="2000" b="1" i="1" dirty="0" smtClean="0">
                <a:solidFill>
                  <a:srgbClr val="FF0000"/>
                </a:solidFill>
                <a:latin typeface="Arial" pitchFamily="34" charset="0"/>
                <a:ea typeface="Arial Unicode MS" pitchFamily="34" charset="-122"/>
                <a:cs typeface="Arial" pitchFamily="34" charset="0"/>
              </a:endParaRPr>
            </a:p>
          </p:txBody>
        </p:sp>
        <p:cxnSp>
          <p:nvCxnSpPr>
            <p:cNvPr id="118" name="直接箭头连接符 117"/>
            <p:cNvCxnSpPr>
              <a:stCxn id="114" idx="1"/>
              <a:endCxn id="145" idx="3"/>
            </p:cNvCxnSpPr>
            <p:nvPr/>
          </p:nvCxnSpPr>
          <p:spPr bwMode="auto">
            <a:xfrm flipH="1" flipV="1">
              <a:off x="5817103" y="1564410"/>
              <a:ext cx="1393158" cy="710779"/>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538887" y="305422"/>
            <a:ext cx="11656288"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a:buNone/>
              <a:defRPr/>
            </a:pPr>
            <a:r>
              <a:rPr lang="en-US" altLang="zh-CN" sz="3200" b="0" dirty="0" smtClean="0">
                <a:solidFill>
                  <a:srgbClr val="990000"/>
                </a:solidFill>
                <a:latin typeface="Arial" pitchFamily="34" charset="0"/>
                <a:ea typeface="+mj-ea"/>
                <a:cs typeface="Arial" pitchFamily="34" charset="0"/>
              </a:rPr>
              <a:t>How Ultra-Flash CSFB Reduce Impact to Current Network</a:t>
            </a:r>
            <a:endParaRPr lang="zh-CN" altLang="en-US" sz="3200" b="0" dirty="0">
              <a:solidFill>
                <a:srgbClr val="990000"/>
              </a:solidFill>
              <a:latin typeface="Arial" pitchFamily="34" charset="0"/>
              <a:ea typeface="+mj-ea"/>
              <a:cs typeface="Arial" pitchFamily="34" charset="0"/>
            </a:endParaRPr>
          </a:p>
        </p:txBody>
      </p:sp>
      <p:graphicFrame>
        <p:nvGraphicFramePr>
          <p:cNvPr id="97" name="表格 96"/>
          <p:cNvGraphicFramePr>
            <a:graphicFrameLocks noGrp="1"/>
          </p:cNvGraphicFramePr>
          <p:nvPr/>
        </p:nvGraphicFramePr>
        <p:xfrm>
          <a:off x="556752" y="3743310"/>
          <a:ext cx="10913759" cy="2311705"/>
        </p:xfrm>
        <a:graphic>
          <a:graphicData uri="http://schemas.openxmlformats.org/drawingml/2006/table">
            <a:tbl>
              <a:tblPr/>
              <a:tblGrid>
                <a:gridCol w="494126"/>
                <a:gridCol w="2155460"/>
                <a:gridCol w="3990109"/>
                <a:gridCol w="4274064"/>
              </a:tblGrid>
              <a:tr h="295389">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altLang="zh-CN" sz="2000" b="0" i="0" u="none" strike="noStrike" dirty="0" smtClean="0">
                          <a:solidFill>
                            <a:srgbClr val="000000"/>
                          </a:solidFill>
                          <a:latin typeface="Arial" pitchFamily="34" charset="0"/>
                          <a:cs typeface="Arial" pitchFamily="34" charset="0"/>
                        </a:rPr>
                        <a:t>CSFB</a:t>
                      </a:r>
                      <a:endParaRPr lang="zh-CN" altLang="en-US" sz="20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475285">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MSC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baseline="0" dirty="0" smtClean="0">
                          <a:latin typeface="Arial" pitchFamily="34" charset="0"/>
                          <a:cs typeface="Arial" pitchFamily="34" charset="0"/>
                        </a:rPr>
                        <a:t>Upgrade MSC or Proxy</a:t>
                      </a:r>
                      <a:r>
                        <a:rPr lang="zh-CN" altLang="en-US" sz="1400" b="0" i="0" u="none" strike="noStrike" kern="1200" baseline="0" dirty="0" smtClean="0">
                          <a:solidFill>
                            <a:schemeClr val="tx1"/>
                          </a:solidFill>
                          <a:latin typeface="Arial" pitchFamily="34" charset="0"/>
                          <a:ea typeface="+mn-ea"/>
                          <a:cs typeface="Arial" pitchFamily="34" charset="0"/>
                        </a:rPr>
                        <a:t>（</a:t>
                      </a:r>
                      <a:r>
                        <a:rPr lang="en-US" altLang="zh-CN" sz="1400" b="0" i="0" u="none" strike="noStrike" kern="1200" baseline="0" dirty="0" smtClean="0">
                          <a:solidFill>
                            <a:schemeClr val="tx1"/>
                          </a:solidFill>
                          <a:latin typeface="Arial" pitchFamily="34" charset="0"/>
                          <a:ea typeface="+mn-ea"/>
                          <a:cs typeface="Arial" pitchFamily="34" charset="0"/>
                        </a:rPr>
                        <a:t>additional 1~2s delay</a:t>
                      </a:r>
                      <a:r>
                        <a:rPr lang="zh-CN" altLang="en-US" sz="1400" b="0" i="0" u="none" strike="noStrike" baseline="0" dirty="0" smtClean="0">
                          <a:latin typeface="Arial" pitchFamily="34" charset="0"/>
                          <a:cs typeface="Arial" pitchFamily="34" charset="0"/>
                        </a:rPr>
                        <a:t>）</a:t>
                      </a:r>
                      <a:endParaRPr lang="en-US" altLang="zh-CN" sz="1400" b="0" i="0" u="none" strike="noStrike" baseline="0"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baseline="0" dirty="0" smtClean="0">
                          <a:latin typeface="Arial" pitchFamily="34" charset="0"/>
                          <a:cs typeface="Arial" pitchFamily="34" charset="0"/>
                        </a:rPr>
                        <a:t>Proxy solution avoid MSC upgrading</a:t>
                      </a:r>
                      <a:r>
                        <a:rPr lang="zh-CN" altLang="en-US" sz="1400" b="0" i="0" u="none" strike="noStrike" baseline="0" dirty="0" smtClean="0">
                          <a:latin typeface="Arial" pitchFamily="34" charset="0"/>
                          <a:cs typeface="Arial" pitchFamily="34" charset="0"/>
                        </a:rPr>
                        <a:t>（</a:t>
                      </a:r>
                      <a:r>
                        <a:rPr lang="en-US" altLang="zh-CN" sz="1400" b="0" i="0" u="none" strike="noStrike" baseline="0" dirty="0" smtClean="0">
                          <a:latin typeface="Arial" pitchFamily="34" charset="0"/>
                          <a:cs typeface="Arial" pitchFamily="34" charset="0"/>
                        </a:rPr>
                        <a:t>with only about 400ms additional delay</a:t>
                      </a:r>
                      <a:r>
                        <a:rPr lang="zh-CN" altLang="en-US" sz="1400" b="0" i="0" u="none" strike="noStrike" baseline="0" dirty="0" smtClean="0">
                          <a:latin typeface="Arial" pitchFamily="34" charset="0"/>
                          <a:cs typeface="Arial" pitchFamily="34" charset="0"/>
                        </a:rPr>
                        <a:t>）</a:t>
                      </a:r>
                      <a:endParaRPr lang="en-US" altLang="zh-CN" sz="1400" b="0" i="0" u="none" strike="noStrike" baseline="0"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605">
                <a:tc>
                  <a:txBody>
                    <a:bodyPr/>
                    <a:lstStyle/>
                    <a:p>
                      <a:pPr algn="ctr" fontAlgn="ctr"/>
                      <a:r>
                        <a:rPr lang="en-US" altLang="zh-CN" sz="1400" b="0" i="0" u="none" strike="noStrike" dirty="0" smtClean="0">
                          <a:latin typeface="Arial" pitchFamily="34" charset="0"/>
                          <a:cs typeface="Arial" pitchFamily="34" charset="0"/>
                        </a:rPr>
                        <a:t>2</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TA/LA</a:t>
                      </a:r>
                      <a:r>
                        <a:rPr lang="en-US" altLang="zh-CN" sz="1400" b="0" i="0" u="none" strike="noStrike" baseline="0" dirty="0" smtClean="0">
                          <a:latin typeface="Arial" pitchFamily="34" charset="0"/>
                          <a:cs typeface="Arial" pitchFamily="34" charset="0"/>
                        </a:rPr>
                        <a:t> mapping</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Need</a:t>
                      </a:r>
                      <a:r>
                        <a:rPr lang="en-US" altLang="zh-CN" sz="1400" b="0" i="0" u="none" strike="noStrike" baseline="0" dirty="0" smtClean="0">
                          <a:latin typeface="Arial" pitchFamily="34" charset="0"/>
                          <a:cs typeface="Arial" pitchFamily="34" charset="0"/>
                        </a:rPr>
                        <a:t> strictly planning, otherwise call setup time would be prolonged and call success rate decrease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Don’t</a:t>
                      </a:r>
                      <a:r>
                        <a:rPr lang="en-US" altLang="zh-CN" sz="1400" b="0" i="0" u="none" strike="noStrike" baseline="0" dirty="0" smtClean="0">
                          <a:latin typeface="Arial" pitchFamily="34" charset="0"/>
                          <a:cs typeface="Arial" pitchFamily="34" charset="0"/>
                        </a:rPr>
                        <a:t> need strictly planning, no impact to call setup latency and call success rate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125">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Roaming Retry/Roaming Forwarding </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All MSC must be upgraded,</a:t>
                      </a:r>
                      <a:r>
                        <a:rPr lang="en-US" altLang="zh-CN" sz="1400" b="0" i="0" u="none" strike="noStrike" baseline="0" dirty="0" smtClean="0">
                          <a:latin typeface="Arial" pitchFamily="34" charset="0"/>
                          <a:cs typeface="Arial" pitchFamily="34" charset="0"/>
                        </a:rPr>
                        <a:t> otherwise it will lead to call failure in case of  TA/LA  misalignment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Don’t need deploy Roaming Retry/Roaming</a:t>
                      </a:r>
                      <a:r>
                        <a:rPr lang="en-US" altLang="zh-CN" sz="1400" b="0" i="0" u="none" strike="noStrike" baseline="0" dirty="0" smtClean="0">
                          <a:latin typeface="Arial" pitchFamily="34" charset="0"/>
                          <a:cs typeface="Arial" pitchFamily="34" charset="0"/>
                        </a:rPr>
                        <a:t> Forwarding, no impact to call success rate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9964">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VoLTE/SRVCC</a:t>
                      </a:r>
                      <a:r>
                        <a:rPr lang="zh-CN" altLang="en-US" sz="1400" b="0" i="0" u="none" strike="noStrike" kern="120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evolution</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MME/MSC must</a:t>
                      </a:r>
                      <a:r>
                        <a:rPr lang="en-US" altLang="zh-CN" sz="1400" b="0" i="0" u="none" strike="noStrike" kern="1200" baseline="0" dirty="0" smtClean="0">
                          <a:solidFill>
                            <a:schemeClr val="tx1"/>
                          </a:solidFill>
                          <a:latin typeface="Arial" pitchFamily="34" charset="0"/>
                          <a:ea typeface="+mn-ea"/>
                          <a:cs typeface="Arial" pitchFamily="34" charset="0"/>
                        </a:rPr>
                        <a:t> be upgraded again when deploying VoLTE/SRVCC</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defTabSz="914270" rtl="0" eaLnBrk="1" fontAlgn="ctr" latinLnBrk="0" hangingPunct="1">
                        <a:buNone/>
                      </a:pPr>
                      <a:r>
                        <a:rPr lang="en-US" altLang="zh-CN" sz="1400" b="0" i="0" u="none" strike="noStrike" kern="1200" dirty="0" smtClean="0">
                          <a:solidFill>
                            <a:schemeClr val="tx1"/>
                          </a:solidFill>
                          <a:latin typeface="Arial" pitchFamily="34" charset="0"/>
                          <a:ea typeface="+mn-ea"/>
                          <a:cs typeface="Arial" pitchFamily="34" charset="0"/>
                        </a:rPr>
                        <a:t>Sv interface is ready for VoLTE/SRVCC, avoid MME/MSC upgrading</a:t>
                      </a:r>
                      <a:r>
                        <a:rPr lang="en-US" altLang="zh-CN" sz="1400" b="0" i="0" u="none" strike="noStrike" kern="1200" baseline="0" dirty="0" smtClean="0">
                          <a:solidFill>
                            <a:schemeClr val="tx1"/>
                          </a:solidFill>
                          <a:latin typeface="Arial" pitchFamily="34" charset="0"/>
                          <a:ea typeface="+mn-ea"/>
                          <a:cs typeface="Arial" pitchFamily="34" charset="0"/>
                        </a:rPr>
                        <a:t> again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98" name="TextBox 97"/>
          <p:cNvSpPr txBox="1"/>
          <p:nvPr/>
        </p:nvSpPr>
        <p:spPr>
          <a:xfrm>
            <a:off x="873964" y="1200014"/>
            <a:ext cx="2673468" cy="584775"/>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Proxy solution, reduce the impact to CS network</a:t>
            </a:r>
            <a:endParaRPr lang="zh-CN" altLang="en-US" sz="1600" b="0" dirty="0" smtClean="0">
              <a:latin typeface="Arial" pitchFamily="34" charset="0"/>
              <a:cs typeface="Arial" pitchFamily="34" charset="0"/>
            </a:endParaRPr>
          </a:p>
        </p:txBody>
      </p:sp>
      <p:grpSp>
        <p:nvGrpSpPr>
          <p:cNvPr id="2" name="组合 100"/>
          <p:cNvGrpSpPr/>
          <p:nvPr/>
        </p:nvGrpSpPr>
        <p:grpSpPr>
          <a:xfrm>
            <a:off x="3184382" y="1273126"/>
            <a:ext cx="4961305" cy="2421963"/>
            <a:chOff x="3184382" y="1186657"/>
            <a:chExt cx="4961305" cy="2421963"/>
          </a:xfrm>
        </p:grpSpPr>
        <p:grpSp>
          <p:nvGrpSpPr>
            <p:cNvPr id="3" name="组合 99"/>
            <p:cNvGrpSpPr>
              <a:grpSpLocks noChangeAspect="1"/>
            </p:cNvGrpSpPr>
            <p:nvPr/>
          </p:nvGrpSpPr>
          <p:grpSpPr>
            <a:xfrm>
              <a:off x="3184382" y="1186657"/>
              <a:ext cx="4961305" cy="2421963"/>
              <a:chOff x="2510852" y="1278183"/>
              <a:chExt cx="5627135" cy="2747001"/>
            </a:xfrm>
          </p:grpSpPr>
          <p:grpSp>
            <p:nvGrpSpPr>
              <p:cNvPr id="5" name="Group 187"/>
              <p:cNvGrpSpPr>
                <a:grpSpLocks/>
              </p:cNvGrpSpPr>
              <p:nvPr/>
            </p:nvGrpSpPr>
            <p:grpSpPr bwMode="auto">
              <a:xfrm>
                <a:off x="2510852" y="2096769"/>
                <a:ext cx="2071487" cy="354346"/>
                <a:chOff x="3517" y="1948"/>
                <a:chExt cx="636" cy="437"/>
              </a:xfrm>
            </p:grpSpPr>
            <p:sp>
              <p:nvSpPr>
                <p:cNvPr id="207"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8"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grpSp>
            <p:nvGrpSpPr>
              <p:cNvPr id="6" name="Group 187"/>
              <p:cNvGrpSpPr>
                <a:grpSpLocks/>
              </p:cNvGrpSpPr>
              <p:nvPr/>
            </p:nvGrpSpPr>
            <p:grpSpPr bwMode="auto">
              <a:xfrm>
                <a:off x="4287906" y="1558524"/>
                <a:ext cx="1846650" cy="354346"/>
                <a:chOff x="3517" y="1948"/>
                <a:chExt cx="636" cy="437"/>
              </a:xfrm>
            </p:grpSpPr>
            <p:sp>
              <p:nvSpPr>
                <p:cNvPr id="205"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6"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grpSp>
            <p:nvGrpSpPr>
              <p:cNvPr id="7" name="Group 187"/>
              <p:cNvGrpSpPr>
                <a:grpSpLocks/>
              </p:cNvGrpSpPr>
              <p:nvPr/>
            </p:nvGrpSpPr>
            <p:grpSpPr bwMode="auto">
              <a:xfrm>
                <a:off x="6153739" y="2090129"/>
                <a:ext cx="1984248" cy="350714"/>
                <a:chOff x="3517" y="1948"/>
                <a:chExt cx="636" cy="437"/>
              </a:xfrm>
            </p:grpSpPr>
            <p:sp>
              <p:nvSpPr>
                <p:cNvPr id="203"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4"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sp>
            <p:nvSpPr>
              <p:cNvPr id="119" name="Text Box 32"/>
              <p:cNvSpPr txBox="1">
                <a:spLocks noChangeArrowheads="1"/>
              </p:cNvSpPr>
              <p:nvPr/>
            </p:nvSpPr>
            <p:spPr bwMode="auto">
              <a:xfrm>
                <a:off x="5271418" y="1937646"/>
                <a:ext cx="1393012" cy="30188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endParaRPr lang="en-US" altLang="zh-CN" sz="1100" b="1" dirty="0">
                  <a:latin typeface="Arial" pitchFamily="34" charset="0"/>
                  <a:ea typeface="华文细黑" pitchFamily="2" charset="-122"/>
                  <a:cs typeface="Arial" pitchFamily="34" charset="0"/>
                </a:endParaRPr>
              </a:p>
            </p:txBody>
          </p:sp>
          <p:cxnSp>
            <p:nvCxnSpPr>
              <p:cNvPr id="120" name="直接连接符 119"/>
              <p:cNvCxnSpPr/>
              <p:nvPr/>
            </p:nvCxnSpPr>
            <p:spPr bwMode="auto">
              <a:xfrm flipH="1" flipV="1">
                <a:off x="5747408" y="1677425"/>
                <a:ext cx="1002765" cy="515748"/>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sp>
            <p:nvSpPr>
              <p:cNvPr id="122" name="Text Box 32"/>
              <p:cNvSpPr txBox="1">
                <a:spLocks noChangeArrowheads="1"/>
              </p:cNvSpPr>
              <p:nvPr/>
            </p:nvSpPr>
            <p:spPr bwMode="auto">
              <a:xfrm>
                <a:off x="6938542" y="3346301"/>
                <a:ext cx="1083123" cy="39788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eNodeB</a:t>
                </a:r>
                <a:endParaRPr lang="en-US" altLang="zh-CN" sz="1050" b="0" dirty="0">
                  <a:solidFill>
                    <a:srgbClr val="FF0000"/>
                  </a:solidFill>
                  <a:latin typeface="Arial" pitchFamily="34" charset="0"/>
                  <a:ea typeface="华文细黑" pitchFamily="2" charset="-122"/>
                  <a:cs typeface="Arial" pitchFamily="34" charset="0"/>
                </a:endParaRPr>
              </a:p>
            </p:txBody>
          </p:sp>
          <p:pic>
            <p:nvPicPr>
              <p:cNvPr id="130" name="Picture 633" descr="图片85"/>
              <p:cNvPicPr>
                <a:picLocks noChangeAspect="1" noChangeArrowheads="1"/>
              </p:cNvPicPr>
              <p:nvPr/>
            </p:nvPicPr>
            <p:blipFill>
              <a:blip r:embed="rId3" cstate="print"/>
              <a:srcRect/>
              <a:stretch>
                <a:fillRect/>
              </a:stretch>
            </p:blipFill>
            <p:spPr bwMode="auto">
              <a:xfrm>
                <a:off x="5020145" y="1368390"/>
                <a:ext cx="561670" cy="490124"/>
              </a:xfrm>
              <a:prstGeom prst="rect">
                <a:avLst/>
              </a:prstGeom>
              <a:noFill/>
              <a:ln w="9525">
                <a:noFill/>
                <a:miter lim="800000"/>
                <a:headEnd/>
                <a:tailEnd/>
              </a:ln>
            </p:spPr>
          </p:pic>
          <p:pic>
            <p:nvPicPr>
              <p:cNvPr id="131" name="Picture 877" descr="图片299"/>
              <p:cNvPicPr>
                <a:picLocks noChangeAspect="1" noChangeArrowheads="1"/>
              </p:cNvPicPr>
              <p:nvPr/>
            </p:nvPicPr>
            <p:blipFill>
              <a:blip r:embed="rId4" cstate="print"/>
              <a:srcRect/>
              <a:stretch>
                <a:fillRect/>
              </a:stretch>
            </p:blipFill>
            <p:spPr bwMode="auto">
              <a:xfrm>
                <a:off x="6707346" y="3612438"/>
                <a:ext cx="239776" cy="390634"/>
              </a:xfrm>
              <a:prstGeom prst="rect">
                <a:avLst/>
              </a:prstGeom>
              <a:noFill/>
            </p:spPr>
          </p:pic>
          <p:sp>
            <p:nvSpPr>
              <p:cNvPr id="133" name="Text Box 32"/>
              <p:cNvSpPr txBox="1">
                <a:spLocks noChangeArrowheads="1"/>
              </p:cNvSpPr>
              <p:nvPr/>
            </p:nvSpPr>
            <p:spPr bwMode="auto">
              <a:xfrm>
                <a:off x="4211803" y="1278183"/>
                <a:ext cx="1059828" cy="70507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 SRVCC MSC</a:t>
                </a:r>
                <a:endParaRPr lang="en-US" altLang="zh-CN" sz="900" b="0" dirty="0">
                  <a:solidFill>
                    <a:srgbClr val="FF0000"/>
                  </a:solidFill>
                  <a:latin typeface="Arial" pitchFamily="34" charset="0"/>
                  <a:ea typeface="华文细黑" pitchFamily="2" charset="-122"/>
                  <a:cs typeface="Arial" pitchFamily="34" charset="0"/>
                </a:endParaRPr>
              </a:p>
            </p:txBody>
          </p:sp>
          <p:grpSp>
            <p:nvGrpSpPr>
              <p:cNvPr id="8" name="Group 71"/>
              <p:cNvGrpSpPr>
                <a:grpSpLocks noChangeAspect="1"/>
              </p:cNvGrpSpPr>
              <p:nvPr/>
            </p:nvGrpSpPr>
            <p:grpSpPr bwMode="auto">
              <a:xfrm>
                <a:off x="3668855" y="2804171"/>
                <a:ext cx="678685" cy="597888"/>
                <a:chOff x="2227" y="1314"/>
                <a:chExt cx="455" cy="563"/>
              </a:xfrm>
            </p:grpSpPr>
            <p:sp>
              <p:nvSpPr>
                <p:cNvPr id="179" name="Freeform 72"/>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0" name="Freeform 73"/>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1" name="Freeform 74"/>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2" name="Freeform 75"/>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83" name="Freeform 76"/>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4" name="Freeform 77"/>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5" name="Freeform 78"/>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6" name="Freeform 79"/>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87" name="Freeform 80"/>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8" name="Freeform 81"/>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9" name="Freeform 82"/>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0" name="Freeform 83"/>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91" name="Freeform 84"/>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2" name="Freeform 85"/>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3" name="Freeform 86"/>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4" name="Freeform 87"/>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5" name="Freeform 88"/>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6" name="Freeform 89"/>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7" name="Freeform 90"/>
                <p:cNvSpPr>
                  <a:spLocks noChangeAspect="1"/>
                </p:cNvSpPr>
                <p:nvPr/>
              </p:nvSpPr>
              <p:spPr bwMode="auto">
                <a:xfrm>
                  <a:off x="2319" y="1314"/>
                  <a:ext cx="20" cy="104"/>
                </a:xfrm>
                <a:custGeom>
                  <a:avLst/>
                  <a:gdLst>
                    <a:gd name="T0" fmla="*/ 1280 w 10"/>
                    <a:gd name="T1" fmla="*/ 256 h 52"/>
                    <a:gd name="T2" fmla="*/ 1152 w 10"/>
                    <a:gd name="T3" fmla="*/ 512 h 52"/>
                    <a:gd name="T4" fmla="*/ 1024 w 10"/>
                    <a:gd name="T5" fmla="*/ 1024 h 52"/>
                    <a:gd name="T6" fmla="*/ 640 w 10"/>
                    <a:gd name="T7" fmla="*/ 2176 h 52"/>
                    <a:gd name="T8" fmla="*/ 512 w 10"/>
                    <a:gd name="T9" fmla="*/ 3328 h 52"/>
                    <a:gd name="T10" fmla="*/ 640 w 10"/>
                    <a:gd name="T11" fmla="*/ 4352 h 52"/>
                    <a:gd name="T12" fmla="*/ 896 w 10"/>
                    <a:gd name="T13" fmla="*/ 5376 h 52"/>
                    <a:gd name="T14" fmla="*/ 1024 w 10"/>
                    <a:gd name="T15" fmla="*/ 6016 h 52"/>
                    <a:gd name="T16" fmla="*/ 1152 w 10"/>
                    <a:gd name="T17" fmla="*/ 6400 h 52"/>
                    <a:gd name="T18" fmla="*/ 1152 w 10"/>
                    <a:gd name="T19" fmla="*/ 6528 h 52"/>
                    <a:gd name="T20" fmla="*/ 1024 w 10"/>
                    <a:gd name="T21" fmla="*/ 6656 h 52"/>
                    <a:gd name="T22" fmla="*/ 896 w 10"/>
                    <a:gd name="T23" fmla="*/ 6528 h 52"/>
                    <a:gd name="T24" fmla="*/ 640 w 10"/>
                    <a:gd name="T25" fmla="*/ 6016 h 52"/>
                    <a:gd name="T26" fmla="*/ 128 w 10"/>
                    <a:gd name="T27" fmla="*/ 4736 h 52"/>
                    <a:gd name="T28" fmla="*/ 0 w 10"/>
                    <a:gd name="T29" fmla="*/ 3328 h 52"/>
                    <a:gd name="T30" fmla="*/ 128 w 10"/>
                    <a:gd name="T31" fmla="*/ 2048 h 52"/>
                    <a:gd name="T32" fmla="*/ 512 w 10"/>
                    <a:gd name="T33" fmla="*/ 768 h 52"/>
                    <a:gd name="T34" fmla="*/ 896 w 10"/>
                    <a:gd name="T35" fmla="*/ 256 h 52"/>
                    <a:gd name="T36" fmla="*/ 1152 w 10"/>
                    <a:gd name="T37" fmla="*/ 0 h 52"/>
                    <a:gd name="T38" fmla="*/ 1280 w 10"/>
                    <a:gd name="T39" fmla="*/ 128 h 52"/>
                    <a:gd name="T40" fmla="*/ 1280 w 10"/>
                    <a:gd name="T41" fmla="*/ 256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8" name="Freeform 91"/>
                <p:cNvSpPr>
                  <a:spLocks noChangeAspect="1"/>
                </p:cNvSpPr>
                <p:nvPr/>
              </p:nvSpPr>
              <p:spPr bwMode="auto">
                <a:xfrm>
                  <a:off x="2361" y="1324"/>
                  <a:ext cx="16" cy="82"/>
                </a:xfrm>
                <a:custGeom>
                  <a:avLst/>
                  <a:gdLst>
                    <a:gd name="T0" fmla="*/ 1024 w 8"/>
                    <a:gd name="T1" fmla="*/ 256 h 41"/>
                    <a:gd name="T2" fmla="*/ 896 w 8"/>
                    <a:gd name="T3" fmla="*/ 512 h 41"/>
                    <a:gd name="T4" fmla="*/ 768 w 8"/>
                    <a:gd name="T5" fmla="*/ 896 h 41"/>
                    <a:gd name="T6" fmla="*/ 640 w 8"/>
                    <a:gd name="T7" fmla="*/ 1792 h 41"/>
                    <a:gd name="T8" fmla="*/ 512 w 8"/>
                    <a:gd name="T9" fmla="*/ 2688 h 41"/>
                    <a:gd name="T10" fmla="*/ 512 w 8"/>
                    <a:gd name="T11" fmla="*/ 3456 h 41"/>
                    <a:gd name="T12" fmla="*/ 768 w 8"/>
                    <a:gd name="T13" fmla="*/ 4224 h 41"/>
                    <a:gd name="T14" fmla="*/ 896 w 8"/>
                    <a:gd name="T15" fmla="*/ 4736 h 41"/>
                    <a:gd name="T16" fmla="*/ 1024 w 8"/>
                    <a:gd name="T17" fmla="*/ 5120 h 41"/>
                    <a:gd name="T18" fmla="*/ 896 w 8"/>
                    <a:gd name="T19" fmla="*/ 5248 h 41"/>
                    <a:gd name="T20" fmla="*/ 896 w 8"/>
                    <a:gd name="T21" fmla="*/ 5248 h 41"/>
                    <a:gd name="T22" fmla="*/ 768 w 8"/>
                    <a:gd name="T23" fmla="*/ 5120 h 41"/>
                    <a:gd name="T24" fmla="*/ 512 w 8"/>
                    <a:gd name="T25" fmla="*/ 4864 h 41"/>
                    <a:gd name="T26" fmla="*/ 128 w 8"/>
                    <a:gd name="T27" fmla="*/ 3840 h 41"/>
                    <a:gd name="T28" fmla="*/ 0 w 8"/>
                    <a:gd name="T29" fmla="*/ 2688 h 41"/>
                    <a:gd name="T30" fmla="*/ 128 w 8"/>
                    <a:gd name="T31" fmla="*/ 1664 h 41"/>
                    <a:gd name="T32" fmla="*/ 512 w 8"/>
                    <a:gd name="T33" fmla="*/ 640 h 41"/>
                    <a:gd name="T34" fmla="*/ 768 w 8"/>
                    <a:gd name="T35" fmla="*/ 256 h 41"/>
                    <a:gd name="T36" fmla="*/ 1024 w 8"/>
                    <a:gd name="T37" fmla="*/ 0 h 41"/>
                    <a:gd name="T38" fmla="*/ 1024 w 8"/>
                    <a:gd name="T39" fmla="*/ 128 h 41"/>
                    <a:gd name="T40" fmla="*/ 1024 w 8"/>
                    <a:gd name="T41" fmla="*/ 256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9" name="Freeform 92"/>
                <p:cNvSpPr>
                  <a:spLocks noChangeAspect="1"/>
                </p:cNvSpPr>
                <p:nvPr/>
              </p:nvSpPr>
              <p:spPr bwMode="auto">
                <a:xfrm>
                  <a:off x="2403" y="1336"/>
                  <a:ext cx="12" cy="62"/>
                </a:xfrm>
                <a:custGeom>
                  <a:avLst/>
                  <a:gdLst>
                    <a:gd name="T0" fmla="*/ 768 w 6"/>
                    <a:gd name="T1" fmla="*/ 128 h 31"/>
                    <a:gd name="T2" fmla="*/ 768 w 6"/>
                    <a:gd name="T3" fmla="*/ 256 h 31"/>
                    <a:gd name="T4" fmla="*/ 640 w 6"/>
                    <a:gd name="T5" fmla="*/ 512 h 31"/>
                    <a:gd name="T6" fmla="*/ 384 w 6"/>
                    <a:gd name="T7" fmla="*/ 1280 h 31"/>
                    <a:gd name="T8" fmla="*/ 384 w 6"/>
                    <a:gd name="T9" fmla="*/ 1920 h 31"/>
                    <a:gd name="T10" fmla="*/ 384 w 6"/>
                    <a:gd name="T11" fmla="*/ 2560 h 31"/>
                    <a:gd name="T12" fmla="*/ 512 w 6"/>
                    <a:gd name="T13" fmla="*/ 3200 h 31"/>
                    <a:gd name="T14" fmla="*/ 640 w 6"/>
                    <a:gd name="T15" fmla="*/ 3584 h 31"/>
                    <a:gd name="T16" fmla="*/ 768 w 6"/>
                    <a:gd name="T17" fmla="*/ 3840 h 31"/>
                    <a:gd name="T18" fmla="*/ 768 w 6"/>
                    <a:gd name="T19" fmla="*/ 3840 h 31"/>
                    <a:gd name="T20" fmla="*/ 640 w 6"/>
                    <a:gd name="T21" fmla="*/ 3968 h 31"/>
                    <a:gd name="T22" fmla="*/ 512 w 6"/>
                    <a:gd name="T23" fmla="*/ 3840 h 31"/>
                    <a:gd name="T24" fmla="*/ 384 w 6"/>
                    <a:gd name="T25" fmla="*/ 3584 h 31"/>
                    <a:gd name="T26" fmla="*/ 128 w 6"/>
                    <a:gd name="T27" fmla="*/ 2816 h 31"/>
                    <a:gd name="T28" fmla="*/ 0 w 6"/>
                    <a:gd name="T29" fmla="*/ 1920 h 31"/>
                    <a:gd name="T30" fmla="*/ 128 w 6"/>
                    <a:gd name="T31" fmla="*/ 1152 h 31"/>
                    <a:gd name="T32" fmla="*/ 384 w 6"/>
                    <a:gd name="T33" fmla="*/ 384 h 31"/>
                    <a:gd name="T34" fmla="*/ 640 w 6"/>
                    <a:gd name="T35" fmla="*/ 128 h 31"/>
                    <a:gd name="T36" fmla="*/ 768 w 6"/>
                    <a:gd name="T37" fmla="*/ 0 h 31"/>
                    <a:gd name="T38" fmla="*/ 768 w 6"/>
                    <a:gd name="T39" fmla="*/ 0 h 31"/>
                    <a:gd name="T40" fmla="*/ 768 w 6"/>
                    <a:gd name="T41" fmla="*/ 128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0" name="Freeform 93"/>
                <p:cNvSpPr>
                  <a:spLocks noChangeAspect="1"/>
                </p:cNvSpPr>
                <p:nvPr/>
              </p:nvSpPr>
              <p:spPr bwMode="auto">
                <a:xfrm>
                  <a:off x="2591" y="1314"/>
                  <a:ext cx="22" cy="104"/>
                </a:xfrm>
                <a:custGeom>
                  <a:avLst/>
                  <a:gdLst>
                    <a:gd name="T0" fmla="*/ 0 w 11"/>
                    <a:gd name="T1" fmla="*/ 256 h 52"/>
                    <a:gd name="T2" fmla="*/ 128 w 11"/>
                    <a:gd name="T3" fmla="*/ 512 h 52"/>
                    <a:gd name="T4" fmla="*/ 384 w 11"/>
                    <a:gd name="T5" fmla="*/ 1024 h 52"/>
                    <a:gd name="T6" fmla="*/ 640 w 11"/>
                    <a:gd name="T7" fmla="*/ 2176 h 52"/>
                    <a:gd name="T8" fmla="*/ 768 w 11"/>
                    <a:gd name="T9" fmla="*/ 3328 h 52"/>
                    <a:gd name="T10" fmla="*/ 640 w 11"/>
                    <a:gd name="T11" fmla="*/ 4352 h 52"/>
                    <a:gd name="T12" fmla="*/ 512 w 11"/>
                    <a:gd name="T13" fmla="*/ 5376 h 52"/>
                    <a:gd name="T14" fmla="*/ 256 w 11"/>
                    <a:gd name="T15" fmla="*/ 6016 h 52"/>
                    <a:gd name="T16" fmla="*/ 128 w 11"/>
                    <a:gd name="T17" fmla="*/ 6400 h 52"/>
                    <a:gd name="T18" fmla="*/ 128 w 11"/>
                    <a:gd name="T19" fmla="*/ 6528 h 52"/>
                    <a:gd name="T20" fmla="*/ 256 w 11"/>
                    <a:gd name="T21" fmla="*/ 6656 h 52"/>
                    <a:gd name="T22" fmla="*/ 512 w 11"/>
                    <a:gd name="T23" fmla="*/ 6528 h 52"/>
                    <a:gd name="T24" fmla="*/ 768 w 11"/>
                    <a:gd name="T25" fmla="*/ 6016 h 52"/>
                    <a:gd name="T26" fmla="*/ 1152 w 11"/>
                    <a:gd name="T27" fmla="*/ 4736 h 52"/>
                    <a:gd name="T28" fmla="*/ 1280 w 11"/>
                    <a:gd name="T29" fmla="*/ 3328 h 52"/>
                    <a:gd name="T30" fmla="*/ 1152 w 11"/>
                    <a:gd name="T31" fmla="*/ 2048 h 52"/>
                    <a:gd name="T32" fmla="*/ 768 w 11"/>
                    <a:gd name="T33" fmla="*/ 768 h 52"/>
                    <a:gd name="T34" fmla="*/ 384 w 11"/>
                    <a:gd name="T35" fmla="*/ 256 h 52"/>
                    <a:gd name="T36" fmla="*/ 128 w 11"/>
                    <a:gd name="T37" fmla="*/ 0 h 52"/>
                    <a:gd name="T38" fmla="*/ 128 w 11"/>
                    <a:gd name="T39" fmla="*/ 128 h 52"/>
                    <a:gd name="T40" fmla="*/ 0 w 11"/>
                    <a:gd name="T41" fmla="*/ 256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1" name="Freeform 94"/>
                <p:cNvSpPr>
                  <a:spLocks noChangeAspect="1"/>
                </p:cNvSpPr>
                <p:nvPr/>
              </p:nvSpPr>
              <p:spPr bwMode="auto">
                <a:xfrm>
                  <a:off x="2553" y="1324"/>
                  <a:ext cx="16" cy="82"/>
                </a:xfrm>
                <a:custGeom>
                  <a:avLst/>
                  <a:gdLst>
                    <a:gd name="T0" fmla="*/ 0 w 8"/>
                    <a:gd name="T1" fmla="*/ 256 h 41"/>
                    <a:gd name="T2" fmla="*/ 128 w 8"/>
                    <a:gd name="T3" fmla="*/ 512 h 41"/>
                    <a:gd name="T4" fmla="*/ 256 w 8"/>
                    <a:gd name="T5" fmla="*/ 896 h 41"/>
                    <a:gd name="T6" fmla="*/ 512 w 8"/>
                    <a:gd name="T7" fmla="*/ 1792 h 41"/>
                    <a:gd name="T8" fmla="*/ 512 w 8"/>
                    <a:gd name="T9" fmla="*/ 2688 h 41"/>
                    <a:gd name="T10" fmla="*/ 512 w 8"/>
                    <a:gd name="T11" fmla="*/ 3456 h 41"/>
                    <a:gd name="T12" fmla="*/ 384 w 8"/>
                    <a:gd name="T13" fmla="*/ 4224 h 41"/>
                    <a:gd name="T14" fmla="*/ 128 w 8"/>
                    <a:gd name="T15" fmla="*/ 4736 h 41"/>
                    <a:gd name="T16" fmla="*/ 128 w 8"/>
                    <a:gd name="T17" fmla="*/ 5120 h 41"/>
                    <a:gd name="T18" fmla="*/ 128 w 8"/>
                    <a:gd name="T19" fmla="*/ 5248 h 41"/>
                    <a:gd name="T20" fmla="*/ 128 w 8"/>
                    <a:gd name="T21" fmla="*/ 5248 h 41"/>
                    <a:gd name="T22" fmla="*/ 384 w 8"/>
                    <a:gd name="T23" fmla="*/ 5120 h 41"/>
                    <a:gd name="T24" fmla="*/ 512 w 8"/>
                    <a:gd name="T25" fmla="*/ 4864 h 41"/>
                    <a:gd name="T26" fmla="*/ 896 w 8"/>
                    <a:gd name="T27" fmla="*/ 3840 h 41"/>
                    <a:gd name="T28" fmla="*/ 1024 w 8"/>
                    <a:gd name="T29" fmla="*/ 2688 h 41"/>
                    <a:gd name="T30" fmla="*/ 896 w 8"/>
                    <a:gd name="T31" fmla="*/ 1664 h 41"/>
                    <a:gd name="T32" fmla="*/ 640 w 8"/>
                    <a:gd name="T33" fmla="*/ 640 h 41"/>
                    <a:gd name="T34" fmla="*/ 256 w 8"/>
                    <a:gd name="T35" fmla="*/ 256 h 41"/>
                    <a:gd name="T36" fmla="*/ 128 w 8"/>
                    <a:gd name="T37" fmla="*/ 0 h 41"/>
                    <a:gd name="T38" fmla="*/ 0 w 8"/>
                    <a:gd name="T39" fmla="*/ 128 h 41"/>
                    <a:gd name="T40" fmla="*/ 0 w 8"/>
                    <a:gd name="T41" fmla="*/ 256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2" name="Freeform 95"/>
                <p:cNvSpPr>
                  <a:spLocks noChangeAspect="1"/>
                </p:cNvSpPr>
                <p:nvPr/>
              </p:nvSpPr>
              <p:spPr bwMode="auto">
                <a:xfrm>
                  <a:off x="2515" y="1336"/>
                  <a:ext cx="12" cy="62"/>
                </a:xfrm>
                <a:custGeom>
                  <a:avLst/>
                  <a:gdLst>
                    <a:gd name="T0" fmla="*/ 0 w 6"/>
                    <a:gd name="T1" fmla="*/ 128 h 31"/>
                    <a:gd name="T2" fmla="*/ 0 w 6"/>
                    <a:gd name="T3" fmla="*/ 256 h 31"/>
                    <a:gd name="T4" fmla="*/ 128 w 6"/>
                    <a:gd name="T5" fmla="*/ 512 h 31"/>
                    <a:gd name="T6" fmla="*/ 384 w 6"/>
                    <a:gd name="T7" fmla="*/ 1280 h 31"/>
                    <a:gd name="T8" fmla="*/ 384 w 6"/>
                    <a:gd name="T9" fmla="*/ 1920 h 31"/>
                    <a:gd name="T10" fmla="*/ 384 w 6"/>
                    <a:gd name="T11" fmla="*/ 2560 h 31"/>
                    <a:gd name="T12" fmla="*/ 256 w 6"/>
                    <a:gd name="T13" fmla="*/ 3200 h 31"/>
                    <a:gd name="T14" fmla="*/ 128 w 6"/>
                    <a:gd name="T15" fmla="*/ 3584 h 31"/>
                    <a:gd name="T16" fmla="*/ 0 w 6"/>
                    <a:gd name="T17" fmla="*/ 3840 h 31"/>
                    <a:gd name="T18" fmla="*/ 0 w 6"/>
                    <a:gd name="T19" fmla="*/ 3840 h 31"/>
                    <a:gd name="T20" fmla="*/ 128 w 6"/>
                    <a:gd name="T21" fmla="*/ 3968 h 31"/>
                    <a:gd name="T22" fmla="*/ 256 w 6"/>
                    <a:gd name="T23" fmla="*/ 3840 h 31"/>
                    <a:gd name="T24" fmla="*/ 384 w 6"/>
                    <a:gd name="T25" fmla="*/ 3584 h 31"/>
                    <a:gd name="T26" fmla="*/ 768 w 6"/>
                    <a:gd name="T27" fmla="*/ 2816 h 31"/>
                    <a:gd name="T28" fmla="*/ 768 w 6"/>
                    <a:gd name="T29" fmla="*/ 1920 h 31"/>
                    <a:gd name="T30" fmla="*/ 768 w 6"/>
                    <a:gd name="T31" fmla="*/ 1152 h 31"/>
                    <a:gd name="T32" fmla="*/ 384 w 6"/>
                    <a:gd name="T33" fmla="*/ 384 h 31"/>
                    <a:gd name="T34" fmla="*/ 256 w 6"/>
                    <a:gd name="T35" fmla="*/ 128 h 31"/>
                    <a:gd name="T36" fmla="*/ 0 w 6"/>
                    <a:gd name="T37" fmla="*/ 0 h 31"/>
                    <a:gd name="T38" fmla="*/ 0 w 6"/>
                    <a:gd name="T39" fmla="*/ 0 h 31"/>
                    <a:gd name="T40" fmla="*/ 0 w 6"/>
                    <a:gd name="T41" fmla="*/ 128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grpSp>
          <p:pic>
            <p:nvPicPr>
              <p:cNvPr id="135" name="Picture 877" descr="图片299"/>
              <p:cNvPicPr>
                <a:picLocks noChangeAspect="1" noChangeArrowheads="1"/>
              </p:cNvPicPr>
              <p:nvPr/>
            </p:nvPicPr>
            <p:blipFill>
              <a:blip r:embed="rId4" cstate="print"/>
              <a:srcRect/>
              <a:stretch>
                <a:fillRect/>
              </a:stretch>
            </p:blipFill>
            <p:spPr bwMode="auto">
              <a:xfrm>
                <a:off x="4105076" y="3634550"/>
                <a:ext cx="275515" cy="390634"/>
              </a:xfrm>
              <a:prstGeom prst="rect">
                <a:avLst/>
              </a:prstGeom>
              <a:noFill/>
            </p:spPr>
          </p:pic>
          <p:sp>
            <p:nvSpPr>
              <p:cNvPr id="136" name="Text Box 32"/>
              <p:cNvSpPr txBox="1">
                <a:spLocks noChangeArrowheads="1"/>
              </p:cNvSpPr>
              <p:nvPr/>
            </p:nvSpPr>
            <p:spPr bwMode="auto">
              <a:xfrm>
                <a:off x="4184057" y="3124769"/>
                <a:ext cx="1087361" cy="32108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200" b="0" dirty="0" smtClean="0">
                    <a:latin typeface="Arial" pitchFamily="34" charset="0"/>
                    <a:ea typeface="华文细黑" pitchFamily="2" charset="-122"/>
                    <a:cs typeface="Arial" pitchFamily="34" charset="0"/>
                  </a:rPr>
                  <a:t>BSC/RNC</a:t>
                </a:r>
                <a:endParaRPr lang="en-US" altLang="zh-CN" sz="1200" b="0" dirty="0">
                  <a:latin typeface="Arial" pitchFamily="34" charset="0"/>
                  <a:ea typeface="华文细黑" pitchFamily="2" charset="-122"/>
                  <a:cs typeface="Arial" pitchFamily="34" charset="0"/>
                </a:endParaRPr>
              </a:p>
            </p:txBody>
          </p:sp>
          <p:cxnSp>
            <p:nvCxnSpPr>
              <p:cNvPr id="137" name="形状 264"/>
              <p:cNvCxnSpPr>
                <a:stCxn id="131" idx="1"/>
                <a:endCxn id="135" idx="3"/>
              </p:cNvCxnSpPr>
              <p:nvPr/>
            </p:nvCxnSpPr>
            <p:spPr bwMode="auto">
              <a:xfrm rot="10800000" flipV="1">
                <a:off x="4380592" y="3807755"/>
                <a:ext cx="2326755" cy="22112"/>
              </a:xfrm>
              <a:prstGeom prst="curvedConnector3">
                <a:avLst>
                  <a:gd name="adj1" fmla="val 50000"/>
                </a:avLst>
              </a:prstGeom>
              <a:ln w="19050">
                <a:solidFill>
                  <a:schemeClr val="tx1"/>
                </a:solidFill>
                <a:prstDash val="dash"/>
                <a:headEnd type="none" w="med" len="med"/>
                <a:tailEnd type="arrow"/>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9" name="Group 896"/>
              <p:cNvGrpSpPr>
                <a:grpSpLocks noChangeAspect="1"/>
              </p:cNvGrpSpPr>
              <p:nvPr/>
            </p:nvGrpSpPr>
            <p:grpSpPr bwMode="auto">
              <a:xfrm>
                <a:off x="6968946" y="2871857"/>
                <a:ext cx="594909" cy="549428"/>
                <a:chOff x="2228" y="1321"/>
                <a:chExt cx="457" cy="563"/>
              </a:xfrm>
            </p:grpSpPr>
            <p:sp>
              <p:nvSpPr>
                <p:cNvPr id="158" name="Rectangle 897"/>
                <p:cNvSpPr>
                  <a:spLocks noChangeAspect="1" noChangeArrowheads="1"/>
                </p:cNvSpPr>
                <p:nvPr/>
              </p:nvSpPr>
              <p:spPr bwMode="auto">
                <a:xfrm>
                  <a:off x="2491" y="1746"/>
                  <a:ext cx="128"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59" name="Freeform 898"/>
                <p:cNvSpPr>
                  <a:spLocks noChangeAspect="1"/>
                </p:cNvSpPr>
                <p:nvPr/>
              </p:nvSpPr>
              <p:spPr bwMode="auto">
                <a:xfrm>
                  <a:off x="2619" y="1690"/>
                  <a:ext cx="66" cy="72"/>
                </a:xfrm>
                <a:custGeom>
                  <a:avLst/>
                  <a:gdLst/>
                  <a:ahLst/>
                  <a:cxnLst>
                    <a:cxn ang="0">
                      <a:pos x="0" y="72"/>
                    </a:cxn>
                    <a:cxn ang="0">
                      <a:pos x="66" y="16"/>
                    </a:cxn>
                    <a:cxn ang="0">
                      <a:pos x="66" y="0"/>
                    </a:cxn>
                    <a:cxn ang="0">
                      <a:pos x="0" y="56"/>
                    </a:cxn>
                    <a:cxn ang="0">
                      <a:pos x="0" y="72"/>
                    </a:cxn>
                  </a:cxnLst>
                  <a:rect l="0" t="0" r="r" b="b"/>
                  <a:pathLst>
                    <a:path w="66" h="72">
                      <a:moveTo>
                        <a:pt x="0" y="72"/>
                      </a:moveTo>
                      <a:lnTo>
                        <a:pt x="66" y="16"/>
                      </a:lnTo>
                      <a:lnTo>
                        <a:pt x="66" y="0"/>
                      </a:lnTo>
                      <a:lnTo>
                        <a:pt x="0" y="56"/>
                      </a:lnTo>
                      <a:lnTo>
                        <a:pt x="0" y="7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0" name="Freeform 899"/>
                <p:cNvSpPr>
                  <a:spLocks noChangeAspect="1"/>
                </p:cNvSpPr>
                <p:nvPr/>
              </p:nvSpPr>
              <p:spPr bwMode="auto">
                <a:xfrm>
                  <a:off x="2425" y="1690"/>
                  <a:ext cx="66" cy="72"/>
                </a:xfrm>
                <a:custGeom>
                  <a:avLst/>
                  <a:gdLst/>
                  <a:ahLst/>
                  <a:cxnLst>
                    <a:cxn ang="0">
                      <a:pos x="66" y="72"/>
                    </a:cxn>
                    <a:cxn ang="0">
                      <a:pos x="0" y="16"/>
                    </a:cxn>
                    <a:cxn ang="0">
                      <a:pos x="0" y="0"/>
                    </a:cxn>
                    <a:cxn ang="0">
                      <a:pos x="66" y="56"/>
                    </a:cxn>
                    <a:cxn ang="0">
                      <a:pos x="66" y="72"/>
                    </a:cxn>
                  </a:cxnLst>
                  <a:rect l="0" t="0" r="r" b="b"/>
                  <a:pathLst>
                    <a:path w="66" h="72">
                      <a:moveTo>
                        <a:pt x="66" y="72"/>
                      </a:moveTo>
                      <a:lnTo>
                        <a:pt x="0" y="16"/>
                      </a:lnTo>
                      <a:lnTo>
                        <a:pt x="0" y="0"/>
                      </a:lnTo>
                      <a:lnTo>
                        <a:pt x="66" y="56"/>
                      </a:lnTo>
                      <a:lnTo>
                        <a:pt x="66" y="7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1" name="Freeform 900"/>
                <p:cNvSpPr>
                  <a:spLocks noChangeAspect="1"/>
                </p:cNvSpPr>
                <p:nvPr/>
              </p:nvSpPr>
              <p:spPr bwMode="auto">
                <a:xfrm>
                  <a:off x="2425" y="1634"/>
                  <a:ext cx="260" cy="112"/>
                </a:xfrm>
                <a:custGeom>
                  <a:avLst/>
                  <a:gdLst/>
                  <a:ahLst/>
                  <a:cxnLst>
                    <a:cxn ang="0">
                      <a:pos x="260" y="56"/>
                    </a:cxn>
                    <a:cxn ang="0">
                      <a:pos x="228" y="84"/>
                    </a:cxn>
                    <a:cxn ang="0">
                      <a:pos x="196" y="112"/>
                    </a:cxn>
                    <a:cxn ang="0">
                      <a:pos x="130" y="112"/>
                    </a:cxn>
                    <a:cxn ang="0">
                      <a:pos x="66" y="112"/>
                    </a:cxn>
                    <a:cxn ang="0">
                      <a:pos x="34" y="84"/>
                    </a:cxn>
                    <a:cxn ang="0">
                      <a:pos x="0" y="56"/>
                    </a:cxn>
                    <a:cxn ang="0">
                      <a:pos x="34" y="28"/>
                    </a:cxn>
                    <a:cxn ang="0">
                      <a:pos x="66" y="0"/>
                    </a:cxn>
                    <a:cxn ang="0">
                      <a:pos x="130" y="0"/>
                    </a:cxn>
                    <a:cxn ang="0">
                      <a:pos x="196" y="0"/>
                    </a:cxn>
                    <a:cxn ang="0">
                      <a:pos x="228" y="28"/>
                    </a:cxn>
                    <a:cxn ang="0">
                      <a:pos x="260" y="56"/>
                    </a:cxn>
                  </a:cxnLst>
                  <a:rect l="0" t="0" r="r" b="b"/>
                  <a:pathLst>
                    <a:path w="260" h="112">
                      <a:moveTo>
                        <a:pt x="260" y="56"/>
                      </a:moveTo>
                      <a:lnTo>
                        <a:pt x="228" y="84"/>
                      </a:lnTo>
                      <a:lnTo>
                        <a:pt x="196" y="112"/>
                      </a:lnTo>
                      <a:lnTo>
                        <a:pt x="130" y="112"/>
                      </a:lnTo>
                      <a:lnTo>
                        <a:pt x="66" y="112"/>
                      </a:lnTo>
                      <a:lnTo>
                        <a:pt x="34" y="84"/>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2" name="Rectangle 901"/>
                <p:cNvSpPr>
                  <a:spLocks noChangeAspect="1" noChangeArrowheads="1"/>
                </p:cNvSpPr>
                <p:nvPr/>
              </p:nvSpPr>
              <p:spPr bwMode="auto">
                <a:xfrm>
                  <a:off x="2294" y="1806"/>
                  <a:ext cx="129"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3" name="Freeform 902"/>
                <p:cNvSpPr>
                  <a:spLocks noChangeAspect="1"/>
                </p:cNvSpPr>
                <p:nvPr/>
              </p:nvSpPr>
              <p:spPr bwMode="auto">
                <a:xfrm>
                  <a:off x="2423" y="1752"/>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4" name="Freeform 903"/>
                <p:cNvSpPr>
                  <a:spLocks noChangeAspect="1"/>
                </p:cNvSpPr>
                <p:nvPr/>
              </p:nvSpPr>
              <p:spPr bwMode="auto">
                <a:xfrm>
                  <a:off x="2228" y="1752"/>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5" name="Freeform 904"/>
                <p:cNvSpPr>
                  <a:spLocks noChangeAspect="1"/>
                </p:cNvSpPr>
                <p:nvPr/>
              </p:nvSpPr>
              <p:spPr bwMode="auto">
                <a:xfrm>
                  <a:off x="2228" y="1696"/>
                  <a:ext cx="261" cy="110"/>
                </a:xfrm>
                <a:custGeom>
                  <a:avLst/>
                  <a:gdLst/>
                  <a:ahLst/>
                  <a:cxnLst>
                    <a:cxn ang="0">
                      <a:pos x="261" y="56"/>
                    </a:cxn>
                    <a:cxn ang="0">
                      <a:pos x="227" y="82"/>
                    </a:cxn>
                    <a:cxn ang="0">
                      <a:pos x="195" y="110"/>
                    </a:cxn>
                    <a:cxn ang="0">
                      <a:pos x="130" y="110"/>
                    </a:cxn>
                    <a:cxn ang="0">
                      <a:pos x="66" y="110"/>
                    </a:cxn>
                    <a:cxn ang="0">
                      <a:pos x="32" y="82"/>
                    </a:cxn>
                    <a:cxn ang="0">
                      <a:pos x="0" y="56"/>
                    </a:cxn>
                    <a:cxn ang="0">
                      <a:pos x="32" y="28"/>
                    </a:cxn>
                    <a:cxn ang="0">
                      <a:pos x="66" y="0"/>
                    </a:cxn>
                    <a:cxn ang="0">
                      <a:pos x="130" y="0"/>
                    </a:cxn>
                    <a:cxn ang="0">
                      <a:pos x="195" y="0"/>
                    </a:cxn>
                    <a:cxn ang="0">
                      <a:pos x="227" y="28"/>
                    </a:cxn>
                    <a:cxn ang="0">
                      <a:pos x="261" y="56"/>
                    </a:cxn>
                  </a:cxnLst>
                  <a:rect l="0" t="0" r="r" b="b"/>
                  <a:pathLst>
                    <a:path w="261" h="110">
                      <a:moveTo>
                        <a:pt x="261" y="56"/>
                      </a:moveTo>
                      <a:lnTo>
                        <a:pt x="227" y="82"/>
                      </a:lnTo>
                      <a:lnTo>
                        <a:pt x="195" y="110"/>
                      </a:lnTo>
                      <a:lnTo>
                        <a:pt x="130" y="110"/>
                      </a:lnTo>
                      <a:lnTo>
                        <a:pt x="66" y="110"/>
                      </a:lnTo>
                      <a:lnTo>
                        <a:pt x="32" y="82"/>
                      </a:lnTo>
                      <a:lnTo>
                        <a:pt x="0" y="56"/>
                      </a:lnTo>
                      <a:lnTo>
                        <a:pt x="32" y="28"/>
                      </a:lnTo>
                      <a:lnTo>
                        <a:pt x="66" y="0"/>
                      </a:lnTo>
                      <a:lnTo>
                        <a:pt x="130" y="0"/>
                      </a:lnTo>
                      <a:lnTo>
                        <a:pt x="195" y="0"/>
                      </a:lnTo>
                      <a:lnTo>
                        <a:pt x="227" y="28"/>
                      </a:lnTo>
                      <a:lnTo>
                        <a:pt x="261"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6" name="Rectangle 905"/>
                <p:cNvSpPr>
                  <a:spLocks noChangeAspect="1" noChangeArrowheads="1"/>
                </p:cNvSpPr>
                <p:nvPr/>
              </p:nvSpPr>
              <p:spPr bwMode="auto">
                <a:xfrm>
                  <a:off x="2491" y="1868"/>
                  <a:ext cx="128"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7" name="Freeform 906"/>
                <p:cNvSpPr>
                  <a:spLocks noChangeAspect="1"/>
                </p:cNvSpPr>
                <p:nvPr/>
              </p:nvSpPr>
              <p:spPr bwMode="auto">
                <a:xfrm>
                  <a:off x="2619" y="1814"/>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8" name="Freeform 907"/>
                <p:cNvSpPr>
                  <a:spLocks noChangeAspect="1"/>
                </p:cNvSpPr>
                <p:nvPr/>
              </p:nvSpPr>
              <p:spPr bwMode="auto">
                <a:xfrm>
                  <a:off x="2425" y="1814"/>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9" name="Freeform 908"/>
                <p:cNvSpPr>
                  <a:spLocks noChangeAspect="1"/>
                </p:cNvSpPr>
                <p:nvPr/>
              </p:nvSpPr>
              <p:spPr bwMode="auto">
                <a:xfrm>
                  <a:off x="2425" y="1758"/>
                  <a:ext cx="260" cy="110"/>
                </a:xfrm>
                <a:custGeom>
                  <a:avLst/>
                  <a:gdLst/>
                  <a:ahLst/>
                  <a:cxnLst>
                    <a:cxn ang="0">
                      <a:pos x="260" y="56"/>
                    </a:cxn>
                    <a:cxn ang="0">
                      <a:pos x="228" y="82"/>
                    </a:cxn>
                    <a:cxn ang="0">
                      <a:pos x="196" y="110"/>
                    </a:cxn>
                    <a:cxn ang="0">
                      <a:pos x="130" y="110"/>
                    </a:cxn>
                    <a:cxn ang="0">
                      <a:pos x="66" y="110"/>
                    </a:cxn>
                    <a:cxn ang="0">
                      <a:pos x="34" y="82"/>
                    </a:cxn>
                    <a:cxn ang="0">
                      <a:pos x="0" y="56"/>
                    </a:cxn>
                    <a:cxn ang="0">
                      <a:pos x="34" y="28"/>
                    </a:cxn>
                    <a:cxn ang="0">
                      <a:pos x="66" y="0"/>
                    </a:cxn>
                    <a:cxn ang="0">
                      <a:pos x="130" y="0"/>
                    </a:cxn>
                    <a:cxn ang="0">
                      <a:pos x="196" y="0"/>
                    </a:cxn>
                    <a:cxn ang="0">
                      <a:pos x="228" y="28"/>
                    </a:cxn>
                    <a:cxn ang="0">
                      <a:pos x="260" y="56"/>
                    </a:cxn>
                  </a:cxnLst>
                  <a:rect l="0" t="0" r="r" b="b"/>
                  <a:pathLst>
                    <a:path w="260" h="110">
                      <a:moveTo>
                        <a:pt x="260" y="56"/>
                      </a:moveTo>
                      <a:lnTo>
                        <a:pt x="228" y="82"/>
                      </a:lnTo>
                      <a:lnTo>
                        <a:pt x="196" y="110"/>
                      </a:lnTo>
                      <a:lnTo>
                        <a:pt x="130" y="110"/>
                      </a:lnTo>
                      <a:lnTo>
                        <a:pt x="66" y="110"/>
                      </a:lnTo>
                      <a:lnTo>
                        <a:pt x="34" y="82"/>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0" name="Freeform 909"/>
                <p:cNvSpPr>
                  <a:spLocks noChangeAspect="1"/>
                </p:cNvSpPr>
                <p:nvPr/>
              </p:nvSpPr>
              <p:spPr bwMode="auto">
                <a:xfrm>
                  <a:off x="2461" y="1349"/>
                  <a:ext cx="16" cy="16"/>
                </a:xfrm>
                <a:custGeom>
                  <a:avLst/>
                  <a:gdLst/>
                  <a:ahLst/>
                  <a:cxnLst>
                    <a:cxn ang="0">
                      <a:pos x="4" y="0"/>
                    </a:cxn>
                    <a:cxn ang="0">
                      <a:pos x="12" y="0"/>
                    </a:cxn>
                    <a:cxn ang="0">
                      <a:pos x="16" y="16"/>
                    </a:cxn>
                    <a:cxn ang="0">
                      <a:pos x="0" y="16"/>
                    </a:cxn>
                    <a:cxn ang="0">
                      <a:pos x="4" y="0"/>
                    </a:cxn>
                  </a:cxnLst>
                  <a:rect l="0" t="0" r="r" b="b"/>
                  <a:pathLst>
                    <a:path w="16" h="16">
                      <a:moveTo>
                        <a:pt x="4" y="0"/>
                      </a:moveTo>
                      <a:lnTo>
                        <a:pt x="12" y="0"/>
                      </a:lnTo>
                      <a:lnTo>
                        <a:pt x="16" y="16"/>
                      </a:lnTo>
                      <a:lnTo>
                        <a:pt x="0" y="16"/>
                      </a:lnTo>
                      <a:lnTo>
                        <a:pt x="4" y="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1" name="Freeform 910"/>
                <p:cNvSpPr>
                  <a:spLocks noChangeAspect="1"/>
                </p:cNvSpPr>
                <p:nvPr/>
              </p:nvSpPr>
              <p:spPr bwMode="auto">
                <a:xfrm>
                  <a:off x="2451" y="1361"/>
                  <a:ext cx="36" cy="8"/>
                </a:xfrm>
                <a:custGeom>
                  <a:avLst/>
                  <a:gdLst/>
                  <a:ahLst/>
                  <a:cxnLst>
                    <a:cxn ang="0">
                      <a:pos x="18" y="0"/>
                    </a:cxn>
                    <a:cxn ang="0">
                      <a:pos x="26" y="4"/>
                    </a:cxn>
                    <a:cxn ang="0">
                      <a:pos x="36" y="8"/>
                    </a:cxn>
                    <a:cxn ang="0">
                      <a:pos x="18" y="8"/>
                    </a:cxn>
                    <a:cxn ang="0">
                      <a:pos x="0" y="8"/>
                    </a:cxn>
                    <a:cxn ang="0">
                      <a:pos x="8" y="4"/>
                    </a:cxn>
                    <a:cxn ang="0">
                      <a:pos x="18" y="0"/>
                    </a:cxn>
                  </a:cxnLst>
                  <a:rect l="0" t="0" r="r" b="b"/>
                  <a:pathLst>
                    <a:path w="36" h="8">
                      <a:moveTo>
                        <a:pt x="18" y="0"/>
                      </a:moveTo>
                      <a:lnTo>
                        <a:pt x="26" y="4"/>
                      </a:lnTo>
                      <a:lnTo>
                        <a:pt x="36" y="8"/>
                      </a:lnTo>
                      <a:lnTo>
                        <a:pt x="18" y="8"/>
                      </a:lnTo>
                      <a:lnTo>
                        <a:pt x="0" y="8"/>
                      </a:lnTo>
                      <a:lnTo>
                        <a:pt x="8" y="4"/>
                      </a:lnTo>
                      <a:lnTo>
                        <a:pt x="18" y="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2" name="Freeform 911"/>
                <p:cNvSpPr>
                  <a:spLocks noChangeAspect="1" noEditPoints="1"/>
                </p:cNvSpPr>
                <p:nvPr/>
              </p:nvSpPr>
              <p:spPr bwMode="auto">
                <a:xfrm>
                  <a:off x="2348" y="1369"/>
                  <a:ext cx="239" cy="367"/>
                </a:xfrm>
                <a:custGeom>
                  <a:avLst/>
                  <a:gdLst/>
                  <a:ahLst/>
                  <a:cxnLst>
                    <a:cxn ang="0">
                      <a:pos x="235" y="311"/>
                    </a:cxn>
                    <a:cxn ang="0">
                      <a:pos x="201" y="285"/>
                    </a:cxn>
                    <a:cxn ang="0">
                      <a:pos x="191" y="226"/>
                    </a:cxn>
                    <a:cxn ang="0">
                      <a:pos x="167" y="208"/>
                    </a:cxn>
                    <a:cxn ang="0">
                      <a:pos x="135" y="32"/>
                    </a:cxn>
                    <a:cxn ang="0">
                      <a:pos x="143" y="18"/>
                    </a:cxn>
                    <a:cxn ang="0">
                      <a:pos x="135" y="12"/>
                    </a:cxn>
                    <a:cxn ang="0">
                      <a:pos x="135" y="0"/>
                    </a:cxn>
                    <a:cxn ang="0">
                      <a:pos x="107" y="10"/>
                    </a:cxn>
                    <a:cxn ang="0">
                      <a:pos x="105" y="12"/>
                    </a:cxn>
                    <a:cxn ang="0">
                      <a:pos x="99" y="26"/>
                    </a:cxn>
                    <a:cxn ang="0">
                      <a:pos x="109" y="32"/>
                    </a:cxn>
                    <a:cxn ang="0">
                      <a:pos x="50" y="208"/>
                    </a:cxn>
                    <a:cxn ang="0">
                      <a:pos x="67" y="226"/>
                    </a:cxn>
                    <a:cxn ang="0">
                      <a:pos x="4" y="285"/>
                    </a:cxn>
                    <a:cxn ang="0">
                      <a:pos x="28" y="311"/>
                    </a:cxn>
                    <a:cxn ang="0">
                      <a:pos x="121" y="367"/>
                    </a:cxn>
                    <a:cxn ang="0">
                      <a:pos x="211" y="311"/>
                    </a:cxn>
                    <a:cxn ang="0">
                      <a:pos x="121" y="50"/>
                    </a:cxn>
                    <a:cxn ang="0">
                      <a:pos x="121" y="208"/>
                    </a:cxn>
                    <a:cxn ang="0">
                      <a:pos x="121" y="48"/>
                    </a:cxn>
                    <a:cxn ang="0">
                      <a:pos x="121" y="230"/>
                    </a:cxn>
                    <a:cxn ang="0">
                      <a:pos x="175" y="285"/>
                    </a:cxn>
                    <a:cxn ang="0">
                      <a:pos x="67" y="285"/>
                    </a:cxn>
                    <a:cxn ang="0">
                      <a:pos x="121" y="363"/>
                    </a:cxn>
                    <a:cxn ang="0">
                      <a:pos x="34" y="361"/>
                    </a:cxn>
                    <a:cxn ang="0">
                      <a:pos x="40" y="353"/>
                    </a:cxn>
                    <a:cxn ang="0">
                      <a:pos x="46" y="347"/>
                    </a:cxn>
                    <a:cxn ang="0">
                      <a:pos x="54" y="339"/>
                    </a:cxn>
                    <a:cxn ang="0">
                      <a:pos x="69" y="331"/>
                    </a:cxn>
                    <a:cxn ang="0">
                      <a:pos x="85" y="325"/>
                    </a:cxn>
                    <a:cxn ang="0">
                      <a:pos x="95" y="325"/>
                    </a:cxn>
                    <a:cxn ang="0">
                      <a:pos x="107" y="323"/>
                    </a:cxn>
                    <a:cxn ang="0">
                      <a:pos x="121" y="323"/>
                    </a:cxn>
                    <a:cxn ang="0">
                      <a:pos x="133" y="323"/>
                    </a:cxn>
                    <a:cxn ang="0">
                      <a:pos x="145" y="325"/>
                    </a:cxn>
                    <a:cxn ang="0">
                      <a:pos x="155" y="325"/>
                    </a:cxn>
                    <a:cxn ang="0">
                      <a:pos x="173" y="331"/>
                    </a:cxn>
                    <a:cxn ang="0">
                      <a:pos x="185" y="339"/>
                    </a:cxn>
                    <a:cxn ang="0">
                      <a:pos x="195" y="347"/>
                    </a:cxn>
                    <a:cxn ang="0">
                      <a:pos x="201" y="357"/>
                    </a:cxn>
                    <a:cxn ang="0">
                      <a:pos x="205" y="363"/>
                    </a:cxn>
                  </a:cxnLst>
                  <a:rect l="0" t="0" r="r" b="b"/>
                  <a:pathLst>
                    <a:path w="239" h="367">
                      <a:moveTo>
                        <a:pt x="211" y="311"/>
                      </a:moveTo>
                      <a:lnTo>
                        <a:pt x="235" y="311"/>
                      </a:lnTo>
                      <a:lnTo>
                        <a:pt x="235" y="285"/>
                      </a:lnTo>
                      <a:lnTo>
                        <a:pt x="201" y="285"/>
                      </a:lnTo>
                      <a:lnTo>
                        <a:pt x="175" y="226"/>
                      </a:lnTo>
                      <a:lnTo>
                        <a:pt x="191" y="226"/>
                      </a:lnTo>
                      <a:lnTo>
                        <a:pt x="191" y="208"/>
                      </a:lnTo>
                      <a:lnTo>
                        <a:pt x="167" y="208"/>
                      </a:lnTo>
                      <a:lnTo>
                        <a:pt x="131" y="32"/>
                      </a:lnTo>
                      <a:lnTo>
                        <a:pt x="135" y="32"/>
                      </a:lnTo>
                      <a:lnTo>
                        <a:pt x="143" y="26"/>
                      </a:lnTo>
                      <a:lnTo>
                        <a:pt x="143" y="18"/>
                      </a:lnTo>
                      <a:lnTo>
                        <a:pt x="135" y="12"/>
                      </a:lnTo>
                      <a:lnTo>
                        <a:pt x="135" y="12"/>
                      </a:lnTo>
                      <a:lnTo>
                        <a:pt x="135" y="10"/>
                      </a:lnTo>
                      <a:lnTo>
                        <a:pt x="135" y="0"/>
                      </a:lnTo>
                      <a:lnTo>
                        <a:pt x="107" y="0"/>
                      </a:lnTo>
                      <a:lnTo>
                        <a:pt x="107" y="10"/>
                      </a:lnTo>
                      <a:lnTo>
                        <a:pt x="107" y="12"/>
                      </a:lnTo>
                      <a:lnTo>
                        <a:pt x="105" y="12"/>
                      </a:lnTo>
                      <a:lnTo>
                        <a:pt x="99" y="18"/>
                      </a:lnTo>
                      <a:lnTo>
                        <a:pt x="99" y="26"/>
                      </a:lnTo>
                      <a:lnTo>
                        <a:pt x="105" y="32"/>
                      </a:lnTo>
                      <a:lnTo>
                        <a:pt x="109" y="32"/>
                      </a:lnTo>
                      <a:lnTo>
                        <a:pt x="75" y="208"/>
                      </a:lnTo>
                      <a:lnTo>
                        <a:pt x="50" y="208"/>
                      </a:lnTo>
                      <a:lnTo>
                        <a:pt x="50" y="226"/>
                      </a:lnTo>
                      <a:lnTo>
                        <a:pt x="67" y="226"/>
                      </a:lnTo>
                      <a:lnTo>
                        <a:pt x="38" y="285"/>
                      </a:lnTo>
                      <a:lnTo>
                        <a:pt x="4" y="285"/>
                      </a:lnTo>
                      <a:lnTo>
                        <a:pt x="4" y="311"/>
                      </a:lnTo>
                      <a:lnTo>
                        <a:pt x="28" y="311"/>
                      </a:lnTo>
                      <a:lnTo>
                        <a:pt x="0" y="367"/>
                      </a:lnTo>
                      <a:lnTo>
                        <a:pt x="121" y="367"/>
                      </a:lnTo>
                      <a:lnTo>
                        <a:pt x="239" y="367"/>
                      </a:lnTo>
                      <a:lnTo>
                        <a:pt x="211" y="311"/>
                      </a:lnTo>
                      <a:close/>
                      <a:moveTo>
                        <a:pt x="121" y="48"/>
                      </a:moveTo>
                      <a:lnTo>
                        <a:pt x="121" y="50"/>
                      </a:lnTo>
                      <a:lnTo>
                        <a:pt x="145" y="208"/>
                      </a:lnTo>
                      <a:lnTo>
                        <a:pt x="121" y="208"/>
                      </a:lnTo>
                      <a:lnTo>
                        <a:pt x="95" y="208"/>
                      </a:lnTo>
                      <a:lnTo>
                        <a:pt x="121" y="48"/>
                      </a:lnTo>
                      <a:close/>
                      <a:moveTo>
                        <a:pt x="91" y="230"/>
                      </a:moveTo>
                      <a:lnTo>
                        <a:pt x="121" y="230"/>
                      </a:lnTo>
                      <a:lnTo>
                        <a:pt x="149" y="230"/>
                      </a:lnTo>
                      <a:lnTo>
                        <a:pt x="175" y="285"/>
                      </a:lnTo>
                      <a:lnTo>
                        <a:pt x="121" y="285"/>
                      </a:lnTo>
                      <a:lnTo>
                        <a:pt x="67" y="285"/>
                      </a:lnTo>
                      <a:lnTo>
                        <a:pt x="91" y="230"/>
                      </a:lnTo>
                      <a:close/>
                      <a:moveTo>
                        <a:pt x="121" y="363"/>
                      </a:moveTo>
                      <a:lnTo>
                        <a:pt x="34" y="363"/>
                      </a:lnTo>
                      <a:lnTo>
                        <a:pt x="34" y="361"/>
                      </a:lnTo>
                      <a:lnTo>
                        <a:pt x="38" y="357"/>
                      </a:lnTo>
                      <a:lnTo>
                        <a:pt x="40" y="353"/>
                      </a:lnTo>
                      <a:lnTo>
                        <a:pt x="42" y="351"/>
                      </a:lnTo>
                      <a:lnTo>
                        <a:pt x="46" y="347"/>
                      </a:lnTo>
                      <a:lnTo>
                        <a:pt x="50" y="343"/>
                      </a:lnTo>
                      <a:lnTo>
                        <a:pt x="54" y="339"/>
                      </a:lnTo>
                      <a:lnTo>
                        <a:pt x="60" y="335"/>
                      </a:lnTo>
                      <a:lnTo>
                        <a:pt x="69" y="331"/>
                      </a:lnTo>
                      <a:lnTo>
                        <a:pt x="77" y="329"/>
                      </a:lnTo>
                      <a:lnTo>
                        <a:pt x="85" y="325"/>
                      </a:lnTo>
                      <a:lnTo>
                        <a:pt x="91" y="325"/>
                      </a:lnTo>
                      <a:lnTo>
                        <a:pt x="95" y="325"/>
                      </a:lnTo>
                      <a:lnTo>
                        <a:pt x="101" y="323"/>
                      </a:lnTo>
                      <a:lnTo>
                        <a:pt x="107" y="323"/>
                      </a:lnTo>
                      <a:lnTo>
                        <a:pt x="113" y="323"/>
                      </a:lnTo>
                      <a:lnTo>
                        <a:pt x="121" y="323"/>
                      </a:lnTo>
                      <a:lnTo>
                        <a:pt x="127" y="323"/>
                      </a:lnTo>
                      <a:lnTo>
                        <a:pt x="133" y="323"/>
                      </a:lnTo>
                      <a:lnTo>
                        <a:pt x="139" y="323"/>
                      </a:lnTo>
                      <a:lnTo>
                        <a:pt x="145" y="325"/>
                      </a:lnTo>
                      <a:lnTo>
                        <a:pt x="151" y="325"/>
                      </a:lnTo>
                      <a:lnTo>
                        <a:pt x="155" y="325"/>
                      </a:lnTo>
                      <a:lnTo>
                        <a:pt x="165" y="329"/>
                      </a:lnTo>
                      <a:lnTo>
                        <a:pt x="173" y="331"/>
                      </a:lnTo>
                      <a:lnTo>
                        <a:pt x="179" y="335"/>
                      </a:lnTo>
                      <a:lnTo>
                        <a:pt x="185" y="339"/>
                      </a:lnTo>
                      <a:lnTo>
                        <a:pt x="191" y="343"/>
                      </a:lnTo>
                      <a:lnTo>
                        <a:pt x="195" y="347"/>
                      </a:lnTo>
                      <a:lnTo>
                        <a:pt x="197" y="351"/>
                      </a:lnTo>
                      <a:lnTo>
                        <a:pt x="201" y="357"/>
                      </a:lnTo>
                      <a:lnTo>
                        <a:pt x="205" y="361"/>
                      </a:lnTo>
                      <a:lnTo>
                        <a:pt x="205" y="363"/>
                      </a:lnTo>
                      <a:lnTo>
                        <a:pt x="121" y="363"/>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3" name="Freeform 912"/>
                <p:cNvSpPr>
                  <a:spLocks noChangeAspect="1"/>
                </p:cNvSpPr>
                <p:nvPr/>
              </p:nvSpPr>
              <p:spPr bwMode="auto">
                <a:xfrm>
                  <a:off x="2320" y="1321"/>
                  <a:ext cx="20" cy="104"/>
                </a:xfrm>
                <a:custGeom>
                  <a:avLst/>
                  <a:gdLst/>
                  <a:ahLst/>
                  <a:cxnLst>
                    <a:cxn ang="0">
                      <a:pos x="10" y="1"/>
                    </a:cxn>
                    <a:cxn ang="0">
                      <a:pos x="9" y="4"/>
                    </a:cxn>
                    <a:cxn ang="0">
                      <a:pos x="8" y="8"/>
                    </a:cxn>
                    <a:cxn ang="0">
                      <a:pos x="6" y="17"/>
                    </a:cxn>
                    <a:cxn ang="0">
                      <a:pos x="5" y="26"/>
                    </a:cxn>
                    <a:cxn ang="0">
                      <a:pos x="5" y="34"/>
                    </a:cxn>
                    <a:cxn ang="0">
                      <a:pos x="7" y="42"/>
                    </a:cxn>
                    <a:cxn ang="0">
                      <a:pos x="9" y="47"/>
                    </a:cxn>
                    <a:cxn ang="0">
                      <a:pos x="10" y="50"/>
                    </a:cxn>
                    <a:cxn ang="0">
                      <a:pos x="9" y="51"/>
                    </a:cxn>
                    <a:cxn ang="0">
                      <a:pos x="9" y="52"/>
                    </a:cxn>
                    <a:cxn ang="0">
                      <a:pos x="7" y="50"/>
                    </a:cxn>
                    <a:cxn ang="0">
                      <a:pos x="5" y="47"/>
                    </a:cxn>
                    <a:cxn ang="0">
                      <a:pos x="1" y="37"/>
                    </a:cxn>
                    <a:cxn ang="0">
                      <a:pos x="0" y="26"/>
                    </a:cxn>
                    <a:cxn ang="0">
                      <a:pos x="1" y="15"/>
                    </a:cxn>
                    <a:cxn ang="0">
                      <a:pos x="5" y="6"/>
                    </a:cxn>
                    <a:cxn ang="0">
                      <a:pos x="7" y="2"/>
                    </a:cxn>
                    <a:cxn ang="0">
                      <a:pos x="9" y="0"/>
                    </a:cxn>
                    <a:cxn ang="0">
                      <a:pos x="10" y="0"/>
                    </a:cxn>
                    <a:cxn ang="0">
                      <a:pos x="10" y="1"/>
                    </a:cxn>
                  </a:cxnLst>
                  <a:rect l="0" t="0" r="r" b="b"/>
                  <a:pathLst>
                    <a:path w="10" h="52">
                      <a:moveTo>
                        <a:pt x="10" y="1"/>
                      </a:moveTo>
                      <a:cubicBezTo>
                        <a:pt x="10" y="2"/>
                        <a:pt x="10" y="3"/>
                        <a:pt x="9" y="4"/>
                      </a:cubicBezTo>
                      <a:cubicBezTo>
                        <a:pt x="9" y="6"/>
                        <a:pt x="8" y="7"/>
                        <a:pt x="8" y="8"/>
                      </a:cubicBezTo>
                      <a:cubicBezTo>
                        <a:pt x="7" y="11"/>
                        <a:pt x="6" y="14"/>
                        <a:pt x="6" y="17"/>
                      </a:cubicBezTo>
                      <a:cubicBezTo>
                        <a:pt x="5" y="20"/>
                        <a:pt x="5" y="23"/>
                        <a:pt x="5" y="26"/>
                      </a:cubicBezTo>
                      <a:cubicBezTo>
                        <a:pt x="5" y="28"/>
                        <a:pt x="5" y="31"/>
                        <a:pt x="5" y="34"/>
                      </a:cubicBezTo>
                      <a:cubicBezTo>
                        <a:pt x="6" y="36"/>
                        <a:pt x="6" y="39"/>
                        <a:pt x="7" y="42"/>
                      </a:cubicBezTo>
                      <a:cubicBezTo>
                        <a:pt x="7" y="43"/>
                        <a:pt x="8" y="45"/>
                        <a:pt x="9" y="47"/>
                      </a:cubicBezTo>
                      <a:cubicBezTo>
                        <a:pt x="9" y="48"/>
                        <a:pt x="10" y="50"/>
                        <a:pt x="10" y="50"/>
                      </a:cubicBezTo>
                      <a:cubicBezTo>
                        <a:pt x="10" y="51"/>
                        <a:pt x="9" y="51"/>
                        <a:pt x="9" y="51"/>
                      </a:cubicBezTo>
                      <a:cubicBezTo>
                        <a:pt x="9" y="52"/>
                        <a:pt x="9" y="52"/>
                        <a:pt x="9" y="52"/>
                      </a:cubicBezTo>
                      <a:cubicBezTo>
                        <a:pt x="8" y="52"/>
                        <a:pt x="8" y="51"/>
                        <a:pt x="7" y="50"/>
                      </a:cubicBezTo>
                      <a:cubicBezTo>
                        <a:pt x="6" y="50"/>
                        <a:pt x="6" y="49"/>
                        <a:pt x="5" y="47"/>
                      </a:cubicBezTo>
                      <a:cubicBezTo>
                        <a:pt x="3" y="44"/>
                        <a:pt x="2" y="40"/>
                        <a:pt x="1" y="37"/>
                      </a:cubicBezTo>
                      <a:cubicBezTo>
                        <a:pt x="1" y="33"/>
                        <a:pt x="0" y="30"/>
                        <a:pt x="0" y="26"/>
                      </a:cubicBezTo>
                      <a:cubicBezTo>
                        <a:pt x="0" y="22"/>
                        <a:pt x="1" y="19"/>
                        <a:pt x="1" y="15"/>
                      </a:cubicBezTo>
                      <a:cubicBezTo>
                        <a:pt x="2" y="12"/>
                        <a:pt x="3" y="9"/>
                        <a:pt x="5" y="6"/>
                      </a:cubicBezTo>
                      <a:cubicBezTo>
                        <a:pt x="6" y="4"/>
                        <a:pt x="6" y="2"/>
                        <a:pt x="7" y="2"/>
                      </a:cubicBezTo>
                      <a:cubicBezTo>
                        <a:pt x="8" y="0"/>
                        <a:pt x="9" y="0"/>
                        <a:pt x="9" y="0"/>
                      </a:cubicBezTo>
                      <a:cubicBezTo>
                        <a:pt x="10" y="0"/>
                        <a:pt x="10" y="0"/>
                        <a:pt x="10" y="0"/>
                      </a:cubicBezTo>
                      <a:cubicBezTo>
                        <a:pt x="10" y="1"/>
                        <a:pt x="10" y="1"/>
                        <a:pt x="10" y="1"/>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4" name="Freeform 913"/>
                <p:cNvSpPr>
                  <a:spLocks noChangeAspect="1"/>
                </p:cNvSpPr>
                <p:nvPr/>
              </p:nvSpPr>
              <p:spPr bwMode="auto">
                <a:xfrm>
                  <a:off x="2362" y="1331"/>
                  <a:ext cx="18" cy="82"/>
                </a:xfrm>
                <a:custGeom>
                  <a:avLst/>
                  <a:gdLst/>
                  <a:ahLst/>
                  <a:cxnLst>
                    <a:cxn ang="0">
                      <a:pos x="9" y="2"/>
                    </a:cxn>
                    <a:cxn ang="0">
                      <a:pos x="8" y="4"/>
                    </a:cxn>
                    <a:cxn ang="0">
                      <a:pos x="7" y="7"/>
                    </a:cxn>
                    <a:cxn ang="0">
                      <a:pos x="5" y="14"/>
                    </a:cxn>
                    <a:cxn ang="0">
                      <a:pos x="4" y="21"/>
                    </a:cxn>
                    <a:cxn ang="0">
                      <a:pos x="5" y="27"/>
                    </a:cxn>
                    <a:cxn ang="0">
                      <a:pos x="6" y="33"/>
                    </a:cxn>
                    <a:cxn ang="0">
                      <a:pos x="7" y="37"/>
                    </a:cxn>
                    <a:cxn ang="0">
                      <a:pos x="8" y="40"/>
                    </a:cxn>
                    <a:cxn ang="0">
                      <a:pos x="8" y="41"/>
                    </a:cxn>
                    <a:cxn ang="0">
                      <a:pos x="7" y="41"/>
                    </a:cxn>
                    <a:cxn ang="0">
                      <a:pos x="6" y="40"/>
                    </a:cxn>
                    <a:cxn ang="0">
                      <a:pos x="4" y="38"/>
                    </a:cxn>
                    <a:cxn ang="0">
                      <a:pos x="1" y="29"/>
                    </a:cxn>
                    <a:cxn ang="0">
                      <a:pos x="1" y="21"/>
                    </a:cxn>
                    <a:cxn ang="0">
                      <a:pos x="1" y="12"/>
                    </a:cxn>
                    <a:cxn ang="0">
                      <a:pos x="4" y="5"/>
                    </a:cxn>
                    <a:cxn ang="0">
                      <a:pos x="6" y="2"/>
                    </a:cxn>
                    <a:cxn ang="0">
                      <a:pos x="8" y="0"/>
                    </a:cxn>
                    <a:cxn ang="0">
                      <a:pos x="8" y="1"/>
                    </a:cxn>
                    <a:cxn ang="0">
                      <a:pos x="9" y="2"/>
                    </a:cxn>
                  </a:cxnLst>
                  <a:rect l="0" t="0" r="r" b="b"/>
                  <a:pathLst>
                    <a:path w="9" h="41">
                      <a:moveTo>
                        <a:pt x="9" y="2"/>
                      </a:moveTo>
                      <a:cubicBezTo>
                        <a:pt x="9" y="2"/>
                        <a:pt x="8" y="3"/>
                        <a:pt x="8" y="4"/>
                      </a:cubicBezTo>
                      <a:cubicBezTo>
                        <a:pt x="7" y="5"/>
                        <a:pt x="7" y="6"/>
                        <a:pt x="7" y="7"/>
                      </a:cubicBezTo>
                      <a:cubicBezTo>
                        <a:pt x="6" y="9"/>
                        <a:pt x="5" y="12"/>
                        <a:pt x="5" y="14"/>
                      </a:cubicBezTo>
                      <a:cubicBezTo>
                        <a:pt x="5" y="16"/>
                        <a:pt x="4" y="18"/>
                        <a:pt x="4" y="21"/>
                      </a:cubicBezTo>
                      <a:cubicBezTo>
                        <a:pt x="4" y="23"/>
                        <a:pt x="4" y="25"/>
                        <a:pt x="5" y="27"/>
                      </a:cubicBezTo>
                      <a:cubicBezTo>
                        <a:pt x="5" y="29"/>
                        <a:pt x="5" y="31"/>
                        <a:pt x="6" y="33"/>
                      </a:cubicBezTo>
                      <a:cubicBezTo>
                        <a:pt x="6" y="34"/>
                        <a:pt x="7" y="36"/>
                        <a:pt x="7" y="37"/>
                      </a:cubicBezTo>
                      <a:cubicBezTo>
                        <a:pt x="8" y="39"/>
                        <a:pt x="8" y="39"/>
                        <a:pt x="8" y="40"/>
                      </a:cubicBezTo>
                      <a:cubicBezTo>
                        <a:pt x="8" y="40"/>
                        <a:pt x="8" y="41"/>
                        <a:pt x="8" y="41"/>
                      </a:cubicBezTo>
                      <a:cubicBezTo>
                        <a:pt x="7" y="41"/>
                        <a:pt x="7" y="41"/>
                        <a:pt x="7" y="41"/>
                      </a:cubicBezTo>
                      <a:cubicBezTo>
                        <a:pt x="7" y="41"/>
                        <a:pt x="7" y="41"/>
                        <a:pt x="6" y="40"/>
                      </a:cubicBezTo>
                      <a:cubicBezTo>
                        <a:pt x="6" y="40"/>
                        <a:pt x="5" y="39"/>
                        <a:pt x="4" y="38"/>
                      </a:cubicBezTo>
                      <a:cubicBezTo>
                        <a:pt x="3" y="35"/>
                        <a:pt x="2" y="32"/>
                        <a:pt x="1" y="29"/>
                      </a:cubicBezTo>
                      <a:cubicBezTo>
                        <a:pt x="1" y="27"/>
                        <a:pt x="0" y="24"/>
                        <a:pt x="1" y="21"/>
                      </a:cubicBezTo>
                      <a:cubicBezTo>
                        <a:pt x="1" y="18"/>
                        <a:pt x="1" y="15"/>
                        <a:pt x="1" y="12"/>
                      </a:cubicBezTo>
                      <a:cubicBezTo>
                        <a:pt x="2" y="10"/>
                        <a:pt x="3" y="7"/>
                        <a:pt x="4" y="5"/>
                      </a:cubicBezTo>
                      <a:cubicBezTo>
                        <a:pt x="5" y="3"/>
                        <a:pt x="6" y="2"/>
                        <a:pt x="6" y="2"/>
                      </a:cubicBezTo>
                      <a:cubicBezTo>
                        <a:pt x="7" y="1"/>
                        <a:pt x="7" y="0"/>
                        <a:pt x="8" y="0"/>
                      </a:cubicBezTo>
                      <a:cubicBezTo>
                        <a:pt x="8" y="1"/>
                        <a:pt x="8" y="1"/>
                        <a:pt x="8" y="1"/>
                      </a:cubicBezTo>
                      <a:lnTo>
                        <a:pt x="9" y="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5" name="Freeform 914"/>
                <p:cNvSpPr>
                  <a:spLocks noChangeAspect="1"/>
                </p:cNvSpPr>
                <p:nvPr/>
              </p:nvSpPr>
              <p:spPr bwMode="auto">
                <a:xfrm>
                  <a:off x="2404" y="1343"/>
                  <a:ext cx="15" cy="62"/>
                </a:xfrm>
                <a:custGeom>
                  <a:avLst/>
                  <a:gdLst/>
                  <a:ahLst/>
                  <a:cxnLst>
                    <a:cxn ang="0">
                      <a:pos x="7" y="0"/>
                    </a:cxn>
                    <a:cxn ang="0">
                      <a:pos x="6" y="2"/>
                    </a:cxn>
                    <a:cxn ang="0">
                      <a:pos x="6" y="4"/>
                    </a:cxn>
                    <a:cxn ang="0">
                      <a:pos x="4" y="10"/>
                    </a:cxn>
                    <a:cxn ang="0">
                      <a:pos x="3" y="15"/>
                    </a:cxn>
                    <a:cxn ang="0">
                      <a:pos x="4" y="20"/>
                    </a:cxn>
                    <a:cxn ang="0">
                      <a:pos x="5" y="25"/>
                    </a:cxn>
                    <a:cxn ang="0">
                      <a:pos x="6" y="27"/>
                    </a:cxn>
                    <a:cxn ang="0">
                      <a:pos x="6" y="30"/>
                    </a:cxn>
                    <a:cxn ang="0">
                      <a:pos x="6" y="30"/>
                    </a:cxn>
                    <a:cxn ang="0">
                      <a:pos x="6" y="31"/>
                    </a:cxn>
                    <a:cxn ang="0">
                      <a:pos x="5" y="30"/>
                    </a:cxn>
                    <a:cxn ang="0">
                      <a:pos x="3" y="28"/>
                    </a:cxn>
                    <a:cxn ang="0">
                      <a:pos x="1" y="22"/>
                    </a:cxn>
                    <a:cxn ang="0">
                      <a:pos x="0" y="15"/>
                    </a:cxn>
                    <a:cxn ang="0">
                      <a:pos x="1" y="9"/>
                    </a:cxn>
                    <a:cxn ang="0">
                      <a:pos x="3" y="3"/>
                    </a:cxn>
                    <a:cxn ang="0">
                      <a:pos x="5" y="1"/>
                    </a:cxn>
                    <a:cxn ang="0">
                      <a:pos x="6" y="0"/>
                    </a:cxn>
                    <a:cxn ang="0">
                      <a:pos x="7" y="0"/>
                    </a:cxn>
                  </a:cxnLst>
                  <a:rect l="0" t="0" r="r" b="b"/>
                  <a:pathLst>
                    <a:path w="7" h="31">
                      <a:moveTo>
                        <a:pt x="7" y="0"/>
                      </a:moveTo>
                      <a:cubicBezTo>
                        <a:pt x="7" y="1"/>
                        <a:pt x="7" y="1"/>
                        <a:pt x="6" y="2"/>
                      </a:cubicBezTo>
                      <a:cubicBezTo>
                        <a:pt x="6" y="3"/>
                        <a:pt x="6" y="4"/>
                        <a:pt x="6" y="4"/>
                      </a:cubicBezTo>
                      <a:cubicBezTo>
                        <a:pt x="5" y="6"/>
                        <a:pt x="4" y="8"/>
                        <a:pt x="4" y="10"/>
                      </a:cubicBezTo>
                      <a:cubicBezTo>
                        <a:pt x="4" y="11"/>
                        <a:pt x="3" y="13"/>
                        <a:pt x="3" y="15"/>
                      </a:cubicBezTo>
                      <a:cubicBezTo>
                        <a:pt x="3" y="17"/>
                        <a:pt x="3" y="18"/>
                        <a:pt x="4" y="20"/>
                      </a:cubicBezTo>
                      <a:cubicBezTo>
                        <a:pt x="4" y="21"/>
                        <a:pt x="4" y="23"/>
                        <a:pt x="5" y="25"/>
                      </a:cubicBezTo>
                      <a:cubicBezTo>
                        <a:pt x="5" y="25"/>
                        <a:pt x="5" y="26"/>
                        <a:pt x="6" y="27"/>
                      </a:cubicBezTo>
                      <a:cubicBezTo>
                        <a:pt x="6" y="29"/>
                        <a:pt x="6" y="29"/>
                        <a:pt x="6" y="30"/>
                      </a:cubicBezTo>
                      <a:cubicBezTo>
                        <a:pt x="6" y="30"/>
                        <a:pt x="6" y="30"/>
                        <a:pt x="6" y="30"/>
                      </a:cubicBezTo>
                      <a:cubicBezTo>
                        <a:pt x="6" y="31"/>
                        <a:pt x="6" y="31"/>
                        <a:pt x="6" y="31"/>
                      </a:cubicBezTo>
                      <a:cubicBezTo>
                        <a:pt x="6" y="30"/>
                        <a:pt x="5" y="30"/>
                        <a:pt x="5" y="30"/>
                      </a:cubicBezTo>
                      <a:cubicBezTo>
                        <a:pt x="4" y="29"/>
                        <a:pt x="4" y="29"/>
                        <a:pt x="3" y="28"/>
                      </a:cubicBezTo>
                      <a:cubicBezTo>
                        <a:pt x="2" y="26"/>
                        <a:pt x="2" y="24"/>
                        <a:pt x="1" y="22"/>
                      </a:cubicBezTo>
                      <a:cubicBezTo>
                        <a:pt x="1" y="20"/>
                        <a:pt x="0" y="17"/>
                        <a:pt x="0" y="15"/>
                      </a:cubicBezTo>
                      <a:cubicBezTo>
                        <a:pt x="0" y="13"/>
                        <a:pt x="1" y="11"/>
                        <a:pt x="1" y="9"/>
                      </a:cubicBezTo>
                      <a:cubicBezTo>
                        <a:pt x="2" y="7"/>
                        <a:pt x="2" y="5"/>
                        <a:pt x="3" y="3"/>
                      </a:cubicBezTo>
                      <a:cubicBezTo>
                        <a:pt x="4" y="2"/>
                        <a:pt x="4" y="1"/>
                        <a:pt x="5" y="1"/>
                      </a:cubicBezTo>
                      <a:cubicBezTo>
                        <a:pt x="5" y="0"/>
                        <a:pt x="6" y="0"/>
                        <a:pt x="6" y="0"/>
                      </a:cubicBezTo>
                      <a:cubicBezTo>
                        <a:pt x="7" y="0"/>
                        <a:pt x="7" y="0"/>
                        <a:pt x="7" y="0"/>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6" name="Freeform 915"/>
                <p:cNvSpPr>
                  <a:spLocks noChangeAspect="1"/>
                </p:cNvSpPr>
                <p:nvPr/>
              </p:nvSpPr>
              <p:spPr bwMode="auto">
                <a:xfrm>
                  <a:off x="2595" y="1321"/>
                  <a:ext cx="20" cy="104"/>
                </a:xfrm>
                <a:custGeom>
                  <a:avLst/>
                  <a:gdLst/>
                  <a:ahLst/>
                  <a:cxnLst>
                    <a:cxn ang="0">
                      <a:pos x="0" y="1"/>
                    </a:cxn>
                    <a:cxn ang="0">
                      <a:pos x="1" y="4"/>
                    </a:cxn>
                    <a:cxn ang="0">
                      <a:pos x="2" y="8"/>
                    </a:cxn>
                    <a:cxn ang="0">
                      <a:pos x="4" y="17"/>
                    </a:cxn>
                    <a:cxn ang="0">
                      <a:pos x="5" y="26"/>
                    </a:cxn>
                    <a:cxn ang="0">
                      <a:pos x="5" y="34"/>
                    </a:cxn>
                    <a:cxn ang="0">
                      <a:pos x="3" y="42"/>
                    </a:cxn>
                    <a:cxn ang="0">
                      <a:pos x="1" y="47"/>
                    </a:cxn>
                    <a:cxn ang="0">
                      <a:pos x="0" y="50"/>
                    </a:cxn>
                    <a:cxn ang="0">
                      <a:pos x="1" y="51"/>
                    </a:cxn>
                    <a:cxn ang="0">
                      <a:pos x="1" y="52"/>
                    </a:cxn>
                    <a:cxn ang="0">
                      <a:pos x="3" y="50"/>
                    </a:cxn>
                    <a:cxn ang="0">
                      <a:pos x="5" y="47"/>
                    </a:cxn>
                    <a:cxn ang="0">
                      <a:pos x="9" y="37"/>
                    </a:cxn>
                    <a:cxn ang="0">
                      <a:pos x="10" y="26"/>
                    </a:cxn>
                    <a:cxn ang="0">
                      <a:pos x="9" y="15"/>
                    </a:cxn>
                    <a:cxn ang="0">
                      <a:pos x="5" y="6"/>
                    </a:cxn>
                    <a:cxn ang="0">
                      <a:pos x="3" y="2"/>
                    </a:cxn>
                    <a:cxn ang="0">
                      <a:pos x="1" y="0"/>
                    </a:cxn>
                    <a:cxn ang="0">
                      <a:pos x="0" y="0"/>
                    </a:cxn>
                    <a:cxn ang="0">
                      <a:pos x="0" y="1"/>
                    </a:cxn>
                  </a:cxnLst>
                  <a:rect l="0" t="0" r="r" b="b"/>
                  <a:pathLst>
                    <a:path w="10" h="52">
                      <a:moveTo>
                        <a:pt x="0" y="1"/>
                      </a:moveTo>
                      <a:cubicBezTo>
                        <a:pt x="0" y="2"/>
                        <a:pt x="0" y="3"/>
                        <a:pt x="1" y="4"/>
                      </a:cubicBezTo>
                      <a:cubicBezTo>
                        <a:pt x="1" y="6"/>
                        <a:pt x="2" y="7"/>
                        <a:pt x="2" y="8"/>
                      </a:cubicBezTo>
                      <a:cubicBezTo>
                        <a:pt x="3" y="11"/>
                        <a:pt x="4" y="14"/>
                        <a:pt x="4" y="17"/>
                      </a:cubicBezTo>
                      <a:cubicBezTo>
                        <a:pt x="5" y="20"/>
                        <a:pt x="5" y="23"/>
                        <a:pt x="5" y="26"/>
                      </a:cubicBezTo>
                      <a:cubicBezTo>
                        <a:pt x="5" y="28"/>
                        <a:pt x="5" y="31"/>
                        <a:pt x="5" y="34"/>
                      </a:cubicBezTo>
                      <a:cubicBezTo>
                        <a:pt x="4" y="36"/>
                        <a:pt x="4" y="39"/>
                        <a:pt x="3" y="42"/>
                      </a:cubicBezTo>
                      <a:cubicBezTo>
                        <a:pt x="3" y="43"/>
                        <a:pt x="2" y="45"/>
                        <a:pt x="1" y="47"/>
                      </a:cubicBezTo>
                      <a:cubicBezTo>
                        <a:pt x="1" y="48"/>
                        <a:pt x="0" y="50"/>
                        <a:pt x="0" y="50"/>
                      </a:cubicBezTo>
                      <a:cubicBezTo>
                        <a:pt x="0" y="51"/>
                        <a:pt x="1" y="51"/>
                        <a:pt x="1" y="51"/>
                      </a:cubicBezTo>
                      <a:cubicBezTo>
                        <a:pt x="1" y="52"/>
                        <a:pt x="1" y="52"/>
                        <a:pt x="1" y="52"/>
                      </a:cubicBezTo>
                      <a:cubicBezTo>
                        <a:pt x="2" y="52"/>
                        <a:pt x="2" y="51"/>
                        <a:pt x="3" y="50"/>
                      </a:cubicBezTo>
                      <a:cubicBezTo>
                        <a:pt x="4" y="50"/>
                        <a:pt x="4" y="49"/>
                        <a:pt x="5" y="47"/>
                      </a:cubicBezTo>
                      <a:cubicBezTo>
                        <a:pt x="7" y="44"/>
                        <a:pt x="8" y="40"/>
                        <a:pt x="9" y="37"/>
                      </a:cubicBezTo>
                      <a:cubicBezTo>
                        <a:pt x="10" y="33"/>
                        <a:pt x="10" y="30"/>
                        <a:pt x="10" y="26"/>
                      </a:cubicBezTo>
                      <a:cubicBezTo>
                        <a:pt x="10" y="22"/>
                        <a:pt x="9" y="19"/>
                        <a:pt x="9" y="15"/>
                      </a:cubicBezTo>
                      <a:cubicBezTo>
                        <a:pt x="8" y="12"/>
                        <a:pt x="7" y="9"/>
                        <a:pt x="5" y="6"/>
                      </a:cubicBezTo>
                      <a:cubicBezTo>
                        <a:pt x="4" y="4"/>
                        <a:pt x="4" y="2"/>
                        <a:pt x="3" y="2"/>
                      </a:cubicBezTo>
                      <a:cubicBezTo>
                        <a:pt x="2" y="0"/>
                        <a:pt x="1" y="0"/>
                        <a:pt x="1" y="0"/>
                      </a:cubicBezTo>
                      <a:cubicBezTo>
                        <a:pt x="0" y="0"/>
                        <a:pt x="0" y="0"/>
                        <a:pt x="0" y="0"/>
                      </a:cubicBezTo>
                      <a:cubicBezTo>
                        <a:pt x="0" y="1"/>
                        <a:pt x="0" y="1"/>
                        <a:pt x="0" y="1"/>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7" name="Freeform 916"/>
                <p:cNvSpPr>
                  <a:spLocks noChangeAspect="1"/>
                </p:cNvSpPr>
                <p:nvPr/>
              </p:nvSpPr>
              <p:spPr bwMode="auto">
                <a:xfrm>
                  <a:off x="2555" y="1331"/>
                  <a:ext cx="18" cy="82"/>
                </a:xfrm>
                <a:custGeom>
                  <a:avLst/>
                  <a:gdLst/>
                  <a:ahLst/>
                  <a:cxnLst>
                    <a:cxn ang="0">
                      <a:pos x="0" y="2"/>
                    </a:cxn>
                    <a:cxn ang="0">
                      <a:pos x="1" y="4"/>
                    </a:cxn>
                    <a:cxn ang="0">
                      <a:pos x="2" y="7"/>
                    </a:cxn>
                    <a:cxn ang="0">
                      <a:pos x="4" y="14"/>
                    </a:cxn>
                    <a:cxn ang="0">
                      <a:pos x="5" y="21"/>
                    </a:cxn>
                    <a:cxn ang="0">
                      <a:pos x="4" y="27"/>
                    </a:cxn>
                    <a:cxn ang="0">
                      <a:pos x="3" y="33"/>
                    </a:cxn>
                    <a:cxn ang="0">
                      <a:pos x="2" y="37"/>
                    </a:cxn>
                    <a:cxn ang="0">
                      <a:pos x="1" y="40"/>
                    </a:cxn>
                    <a:cxn ang="0">
                      <a:pos x="1" y="41"/>
                    </a:cxn>
                    <a:cxn ang="0">
                      <a:pos x="2" y="41"/>
                    </a:cxn>
                    <a:cxn ang="0">
                      <a:pos x="3" y="40"/>
                    </a:cxn>
                    <a:cxn ang="0">
                      <a:pos x="5" y="38"/>
                    </a:cxn>
                    <a:cxn ang="0">
                      <a:pos x="8" y="29"/>
                    </a:cxn>
                    <a:cxn ang="0">
                      <a:pos x="9" y="21"/>
                    </a:cxn>
                    <a:cxn ang="0">
                      <a:pos x="8" y="12"/>
                    </a:cxn>
                    <a:cxn ang="0">
                      <a:pos x="5" y="5"/>
                    </a:cxn>
                    <a:cxn ang="0">
                      <a:pos x="3" y="2"/>
                    </a:cxn>
                    <a:cxn ang="0">
                      <a:pos x="1" y="0"/>
                    </a:cxn>
                    <a:cxn ang="0">
                      <a:pos x="1" y="1"/>
                    </a:cxn>
                    <a:cxn ang="0">
                      <a:pos x="0" y="2"/>
                    </a:cxn>
                  </a:cxnLst>
                  <a:rect l="0" t="0" r="r" b="b"/>
                  <a:pathLst>
                    <a:path w="9" h="41">
                      <a:moveTo>
                        <a:pt x="0" y="2"/>
                      </a:moveTo>
                      <a:cubicBezTo>
                        <a:pt x="0" y="2"/>
                        <a:pt x="1" y="3"/>
                        <a:pt x="1" y="4"/>
                      </a:cubicBezTo>
                      <a:cubicBezTo>
                        <a:pt x="2" y="5"/>
                        <a:pt x="2" y="6"/>
                        <a:pt x="2" y="7"/>
                      </a:cubicBezTo>
                      <a:cubicBezTo>
                        <a:pt x="3" y="9"/>
                        <a:pt x="4" y="12"/>
                        <a:pt x="4" y="14"/>
                      </a:cubicBezTo>
                      <a:cubicBezTo>
                        <a:pt x="5" y="16"/>
                        <a:pt x="5" y="18"/>
                        <a:pt x="5" y="21"/>
                      </a:cubicBezTo>
                      <a:cubicBezTo>
                        <a:pt x="5" y="23"/>
                        <a:pt x="5" y="25"/>
                        <a:pt x="4" y="27"/>
                      </a:cubicBezTo>
                      <a:cubicBezTo>
                        <a:pt x="4" y="29"/>
                        <a:pt x="4" y="31"/>
                        <a:pt x="3" y="33"/>
                      </a:cubicBezTo>
                      <a:cubicBezTo>
                        <a:pt x="3" y="34"/>
                        <a:pt x="2" y="36"/>
                        <a:pt x="2" y="37"/>
                      </a:cubicBezTo>
                      <a:cubicBezTo>
                        <a:pt x="1" y="39"/>
                        <a:pt x="1" y="39"/>
                        <a:pt x="1" y="40"/>
                      </a:cubicBezTo>
                      <a:cubicBezTo>
                        <a:pt x="1" y="40"/>
                        <a:pt x="1" y="41"/>
                        <a:pt x="1" y="41"/>
                      </a:cubicBezTo>
                      <a:cubicBezTo>
                        <a:pt x="2" y="41"/>
                        <a:pt x="2" y="41"/>
                        <a:pt x="2" y="41"/>
                      </a:cubicBezTo>
                      <a:cubicBezTo>
                        <a:pt x="2" y="41"/>
                        <a:pt x="3" y="41"/>
                        <a:pt x="3" y="40"/>
                      </a:cubicBezTo>
                      <a:cubicBezTo>
                        <a:pt x="3" y="40"/>
                        <a:pt x="4" y="39"/>
                        <a:pt x="5" y="38"/>
                      </a:cubicBezTo>
                      <a:cubicBezTo>
                        <a:pt x="6" y="35"/>
                        <a:pt x="7" y="32"/>
                        <a:pt x="8" y="29"/>
                      </a:cubicBezTo>
                      <a:cubicBezTo>
                        <a:pt x="8" y="27"/>
                        <a:pt x="9" y="24"/>
                        <a:pt x="9" y="21"/>
                      </a:cubicBezTo>
                      <a:cubicBezTo>
                        <a:pt x="9" y="18"/>
                        <a:pt x="8" y="15"/>
                        <a:pt x="8" y="12"/>
                      </a:cubicBezTo>
                      <a:cubicBezTo>
                        <a:pt x="7" y="10"/>
                        <a:pt x="6" y="7"/>
                        <a:pt x="5" y="5"/>
                      </a:cubicBezTo>
                      <a:cubicBezTo>
                        <a:pt x="4" y="3"/>
                        <a:pt x="3" y="2"/>
                        <a:pt x="3" y="2"/>
                      </a:cubicBezTo>
                      <a:cubicBezTo>
                        <a:pt x="2" y="1"/>
                        <a:pt x="2" y="0"/>
                        <a:pt x="1" y="0"/>
                      </a:cubicBezTo>
                      <a:cubicBezTo>
                        <a:pt x="1" y="1"/>
                        <a:pt x="1" y="1"/>
                        <a:pt x="1" y="1"/>
                      </a:cubicBezTo>
                      <a:lnTo>
                        <a:pt x="0" y="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8" name="Freeform 917"/>
                <p:cNvSpPr>
                  <a:spLocks noChangeAspect="1"/>
                </p:cNvSpPr>
                <p:nvPr/>
              </p:nvSpPr>
              <p:spPr bwMode="auto">
                <a:xfrm>
                  <a:off x="2517" y="1343"/>
                  <a:ext cx="14" cy="62"/>
                </a:xfrm>
                <a:custGeom>
                  <a:avLst/>
                  <a:gdLst/>
                  <a:ahLst/>
                  <a:cxnLst>
                    <a:cxn ang="0">
                      <a:pos x="0" y="0"/>
                    </a:cxn>
                    <a:cxn ang="0">
                      <a:pos x="1" y="2"/>
                    </a:cxn>
                    <a:cxn ang="0">
                      <a:pos x="2" y="4"/>
                    </a:cxn>
                    <a:cxn ang="0">
                      <a:pos x="3" y="10"/>
                    </a:cxn>
                    <a:cxn ang="0">
                      <a:pos x="4" y="15"/>
                    </a:cxn>
                    <a:cxn ang="0">
                      <a:pos x="3" y="20"/>
                    </a:cxn>
                    <a:cxn ang="0">
                      <a:pos x="2" y="25"/>
                    </a:cxn>
                    <a:cxn ang="0">
                      <a:pos x="1" y="27"/>
                    </a:cxn>
                    <a:cxn ang="0">
                      <a:pos x="1" y="30"/>
                    </a:cxn>
                    <a:cxn ang="0">
                      <a:pos x="1" y="30"/>
                    </a:cxn>
                    <a:cxn ang="0">
                      <a:pos x="1" y="31"/>
                    </a:cxn>
                    <a:cxn ang="0">
                      <a:pos x="2" y="30"/>
                    </a:cxn>
                    <a:cxn ang="0">
                      <a:pos x="4" y="28"/>
                    </a:cxn>
                    <a:cxn ang="0">
                      <a:pos x="6" y="22"/>
                    </a:cxn>
                    <a:cxn ang="0">
                      <a:pos x="7" y="15"/>
                    </a:cxn>
                    <a:cxn ang="0">
                      <a:pos x="6" y="9"/>
                    </a:cxn>
                    <a:cxn ang="0">
                      <a:pos x="4" y="3"/>
                    </a:cxn>
                    <a:cxn ang="0">
                      <a:pos x="2" y="1"/>
                    </a:cxn>
                    <a:cxn ang="0">
                      <a:pos x="1" y="0"/>
                    </a:cxn>
                    <a:cxn ang="0">
                      <a:pos x="0" y="0"/>
                    </a:cxn>
                  </a:cxnLst>
                  <a:rect l="0" t="0" r="r" b="b"/>
                  <a:pathLst>
                    <a:path w="7" h="31">
                      <a:moveTo>
                        <a:pt x="0" y="0"/>
                      </a:moveTo>
                      <a:cubicBezTo>
                        <a:pt x="0" y="1"/>
                        <a:pt x="0" y="1"/>
                        <a:pt x="1" y="2"/>
                      </a:cubicBezTo>
                      <a:cubicBezTo>
                        <a:pt x="1" y="3"/>
                        <a:pt x="1" y="4"/>
                        <a:pt x="2" y="4"/>
                      </a:cubicBezTo>
                      <a:cubicBezTo>
                        <a:pt x="2" y="6"/>
                        <a:pt x="3" y="8"/>
                        <a:pt x="3" y="10"/>
                      </a:cubicBezTo>
                      <a:cubicBezTo>
                        <a:pt x="3" y="11"/>
                        <a:pt x="4" y="13"/>
                        <a:pt x="4" y="15"/>
                      </a:cubicBezTo>
                      <a:cubicBezTo>
                        <a:pt x="4" y="17"/>
                        <a:pt x="4" y="18"/>
                        <a:pt x="3" y="20"/>
                      </a:cubicBezTo>
                      <a:cubicBezTo>
                        <a:pt x="3" y="21"/>
                        <a:pt x="3" y="23"/>
                        <a:pt x="2" y="25"/>
                      </a:cubicBezTo>
                      <a:cubicBezTo>
                        <a:pt x="2" y="25"/>
                        <a:pt x="2" y="26"/>
                        <a:pt x="1" y="27"/>
                      </a:cubicBezTo>
                      <a:cubicBezTo>
                        <a:pt x="1" y="29"/>
                        <a:pt x="1" y="29"/>
                        <a:pt x="1" y="30"/>
                      </a:cubicBezTo>
                      <a:cubicBezTo>
                        <a:pt x="1" y="30"/>
                        <a:pt x="1" y="30"/>
                        <a:pt x="1" y="30"/>
                      </a:cubicBezTo>
                      <a:cubicBezTo>
                        <a:pt x="1" y="31"/>
                        <a:pt x="1" y="31"/>
                        <a:pt x="1" y="31"/>
                      </a:cubicBezTo>
                      <a:cubicBezTo>
                        <a:pt x="1" y="30"/>
                        <a:pt x="2" y="30"/>
                        <a:pt x="2" y="30"/>
                      </a:cubicBezTo>
                      <a:cubicBezTo>
                        <a:pt x="3" y="29"/>
                        <a:pt x="3" y="29"/>
                        <a:pt x="4" y="28"/>
                      </a:cubicBezTo>
                      <a:cubicBezTo>
                        <a:pt x="5" y="26"/>
                        <a:pt x="5" y="24"/>
                        <a:pt x="6" y="22"/>
                      </a:cubicBezTo>
                      <a:cubicBezTo>
                        <a:pt x="7" y="20"/>
                        <a:pt x="7" y="17"/>
                        <a:pt x="7" y="15"/>
                      </a:cubicBezTo>
                      <a:cubicBezTo>
                        <a:pt x="7" y="13"/>
                        <a:pt x="6" y="11"/>
                        <a:pt x="6" y="9"/>
                      </a:cubicBezTo>
                      <a:cubicBezTo>
                        <a:pt x="5" y="7"/>
                        <a:pt x="5" y="5"/>
                        <a:pt x="4" y="3"/>
                      </a:cubicBezTo>
                      <a:cubicBezTo>
                        <a:pt x="3" y="2"/>
                        <a:pt x="3" y="1"/>
                        <a:pt x="2" y="1"/>
                      </a:cubicBezTo>
                      <a:cubicBezTo>
                        <a:pt x="2" y="0"/>
                        <a:pt x="1" y="0"/>
                        <a:pt x="1" y="0"/>
                      </a:cubicBezTo>
                      <a:cubicBezTo>
                        <a:pt x="0" y="0"/>
                        <a:pt x="0" y="0"/>
                        <a:pt x="0" y="0"/>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grpSp>
          <p:sp>
            <p:nvSpPr>
              <p:cNvPr id="139" name="Text Box 32"/>
              <p:cNvSpPr txBox="1">
                <a:spLocks noChangeArrowheads="1"/>
              </p:cNvSpPr>
              <p:nvPr/>
            </p:nvSpPr>
            <p:spPr bwMode="auto">
              <a:xfrm>
                <a:off x="2616642" y="2139781"/>
                <a:ext cx="1510107" cy="39788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dirty="0" smtClean="0">
                    <a:latin typeface="Arial" pitchFamily="34" charset="0"/>
                    <a:ea typeface="华文细黑" pitchFamily="2" charset="-122"/>
                    <a:cs typeface="Arial" pitchFamily="34" charset="0"/>
                  </a:rPr>
                  <a:t>VMSC</a:t>
                </a:r>
                <a:endParaRPr lang="en-US" altLang="zh-CN" sz="1600" dirty="0">
                  <a:latin typeface="Arial" pitchFamily="34" charset="0"/>
                  <a:ea typeface="华文细黑" pitchFamily="2" charset="-122"/>
                  <a:cs typeface="Arial" pitchFamily="34" charset="0"/>
                </a:endParaRPr>
              </a:p>
            </p:txBody>
          </p:sp>
          <p:cxnSp>
            <p:nvCxnSpPr>
              <p:cNvPr id="140" name="直接连接符 139"/>
              <p:cNvCxnSpPr>
                <a:stCxn id="130" idx="1"/>
                <a:endCxn id="208" idx="28"/>
              </p:cNvCxnSpPr>
              <p:nvPr/>
            </p:nvCxnSpPr>
            <p:spPr bwMode="auto">
              <a:xfrm flipH="1">
                <a:off x="3956984" y="1613452"/>
                <a:ext cx="1063161" cy="527103"/>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cxnSp>
            <p:nvCxnSpPr>
              <p:cNvPr id="141" name="形状 264"/>
              <p:cNvCxnSpPr/>
              <p:nvPr/>
            </p:nvCxnSpPr>
            <p:spPr bwMode="auto">
              <a:xfrm rot="16200000" flipV="1">
                <a:off x="3091129" y="2607150"/>
                <a:ext cx="1211045" cy="843756"/>
              </a:xfrm>
              <a:prstGeom prst="curvedConnector3">
                <a:avLst>
                  <a:gd name="adj1" fmla="val 50000"/>
                </a:avLst>
              </a:prstGeom>
              <a:ln w="28575">
                <a:solidFill>
                  <a:schemeClr val="tx1">
                    <a:lumMod val="50000"/>
                    <a:lumOff val="50000"/>
                  </a:schemeClr>
                </a:solidFill>
                <a:prstDash val="dash"/>
                <a:headEnd type="none" w="med" len="med"/>
                <a:tailEnd type="arrow"/>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0" name="组合 352"/>
              <p:cNvGrpSpPr>
                <a:grpSpLocks noChangeAspect="1"/>
              </p:cNvGrpSpPr>
              <p:nvPr/>
            </p:nvGrpSpPr>
            <p:grpSpPr>
              <a:xfrm>
                <a:off x="6763860" y="1938433"/>
                <a:ext cx="489954" cy="555984"/>
                <a:chOff x="3292569" y="2893222"/>
                <a:chExt cx="529154" cy="533568"/>
              </a:xfrm>
            </p:grpSpPr>
            <p:sp>
              <p:nvSpPr>
                <p:cNvPr id="150"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Arial" pitchFamily="34" charset="0"/>
                    <a:cs typeface="Arial" pitchFamily="34" charset="0"/>
                  </a:endParaRPr>
                </a:p>
              </p:txBody>
            </p:sp>
            <p:sp>
              <p:nvSpPr>
                <p:cNvPr id="151"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a:latin typeface="Arial" pitchFamily="34" charset="0"/>
                    <a:cs typeface="Arial" pitchFamily="34" charset="0"/>
                  </a:endParaRPr>
                </a:p>
              </p:txBody>
            </p:sp>
            <p:sp>
              <p:nvSpPr>
                <p:cNvPr id="152"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Arial" pitchFamily="34" charset="0"/>
                    <a:cs typeface="Arial" pitchFamily="34" charset="0"/>
                  </a:endParaRPr>
                </a:p>
              </p:txBody>
            </p:sp>
            <p:sp>
              <p:nvSpPr>
                <p:cNvPr id="153"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Arial" pitchFamily="34" charset="0"/>
                    <a:cs typeface="Arial" pitchFamily="34" charset="0"/>
                  </a:endParaRPr>
                </a:p>
              </p:txBody>
            </p:sp>
            <p:sp>
              <p:nvSpPr>
                <p:cNvPr id="154"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Arial" pitchFamily="34" charset="0"/>
                    <a:cs typeface="Arial" pitchFamily="34" charset="0"/>
                  </a:endParaRPr>
                </a:p>
              </p:txBody>
            </p:sp>
            <p:sp>
              <p:nvSpPr>
                <p:cNvPr id="155"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a:latin typeface="Arial" pitchFamily="34" charset="0"/>
                    <a:cs typeface="Arial" pitchFamily="34" charset="0"/>
                  </a:endParaRPr>
                </a:p>
              </p:txBody>
            </p:sp>
            <p:sp>
              <p:nvSpPr>
                <p:cNvPr id="156"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Arial" pitchFamily="34" charset="0"/>
                    <a:cs typeface="Arial" pitchFamily="34" charset="0"/>
                  </a:endParaRPr>
                </a:p>
              </p:txBody>
            </p:sp>
            <p:sp>
              <p:nvSpPr>
                <p:cNvPr id="157"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Arial" pitchFamily="34" charset="0"/>
                    <a:cs typeface="Arial" pitchFamily="34" charset="0"/>
                  </a:endParaRPr>
                </a:p>
              </p:txBody>
            </p:sp>
          </p:grpSp>
          <p:sp>
            <p:nvSpPr>
              <p:cNvPr id="143" name="Text Box 32"/>
              <p:cNvSpPr txBox="1">
                <a:spLocks noChangeArrowheads="1"/>
              </p:cNvSpPr>
              <p:nvPr/>
            </p:nvSpPr>
            <p:spPr bwMode="auto">
              <a:xfrm>
                <a:off x="6169423" y="2379799"/>
                <a:ext cx="971172" cy="37402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MME</a:t>
                </a:r>
                <a:endParaRPr lang="en-US" altLang="zh-CN" sz="1600" b="0" dirty="0">
                  <a:solidFill>
                    <a:srgbClr val="FF0000"/>
                  </a:solidFill>
                  <a:latin typeface="Arial" pitchFamily="34" charset="0"/>
                  <a:ea typeface="华文细黑" pitchFamily="2" charset="-122"/>
                  <a:cs typeface="Arial" pitchFamily="34" charset="0"/>
                </a:endParaRPr>
              </a:p>
            </p:txBody>
          </p:sp>
          <p:pic>
            <p:nvPicPr>
              <p:cNvPr id="144" name="Picture 163" descr="图片65"/>
              <p:cNvPicPr>
                <a:picLocks noChangeAspect="1" noChangeArrowheads="1"/>
              </p:cNvPicPr>
              <p:nvPr/>
            </p:nvPicPr>
            <p:blipFill>
              <a:blip r:embed="rId5" cstate="print"/>
              <a:srcRect/>
              <a:stretch>
                <a:fillRect/>
              </a:stretch>
            </p:blipFill>
            <p:spPr bwMode="auto">
              <a:xfrm>
                <a:off x="3617210" y="2006757"/>
                <a:ext cx="397700" cy="462695"/>
              </a:xfrm>
              <a:prstGeom prst="rect">
                <a:avLst/>
              </a:prstGeom>
              <a:noFill/>
              <a:ln w="9525">
                <a:noFill/>
                <a:miter lim="800000"/>
                <a:headEnd/>
                <a:tailEnd/>
              </a:ln>
            </p:spPr>
          </p:pic>
          <p:cxnSp>
            <p:nvCxnSpPr>
              <p:cNvPr id="149" name="直接连接符 148"/>
              <p:cNvCxnSpPr/>
              <p:nvPr/>
            </p:nvCxnSpPr>
            <p:spPr bwMode="auto">
              <a:xfrm flipV="1">
                <a:off x="6938542" y="2469452"/>
                <a:ext cx="245730" cy="1165100"/>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grpSp>
        <p:sp>
          <p:nvSpPr>
            <p:cNvPr id="103" name="Text Box 32"/>
            <p:cNvSpPr txBox="1">
              <a:spLocks noChangeArrowheads="1"/>
            </p:cNvSpPr>
            <p:nvPr/>
          </p:nvSpPr>
          <p:spPr bwMode="auto">
            <a:xfrm>
              <a:off x="6354542" y="1500706"/>
              <a:ext cx="473419"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err="1" smtClean="0">
                  <a:latin typeface="Arial" pitchFamily="34" charset="0"/>
                  <a:ea typeface="华文细黑" pitchFamily="2" charset="-122"/>
                  <a:cs typeface="Arial" pitchFamily="34" charset="0"/>
                </a:rPr>
                <a:t>Sv</a:t>
              </a:r>
              <a:endParaRPr lang="en-US" altLang="zh-CN" sz="1200" dirty="0">
                <a:latin typeface="Arial" pitchFamily="34" charset="0"/>
                <a:ea typeface="华文细黑" pitchFamily="2" charset="-122"/>
                <a:cs typeface="Arial" pitchFamily="34" charset="0"/>
              </a:endParaRPr>
            </a:p>
          </p:txBody>
        </p:sp>
        <p:sp>
          <p:nvSpPr>
            <p:cNvPr id="104" name="Text Box 32"/>
            <p:cNvSpPr txBox="1">
              <a:spLocks noChangeArrowheads="1"/>
            </p:cNvSpPr>
            <p:nvPr/>
          </p:nvSpPr>
          <p:spPr bwMode="auto">
            <a:xfrm>
              <a:off x="6226946" y="1731231"/>
              <a:ext cx="473419"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SGs</a:t>
              </a:r>
              <a:endParaRPr lang="en-US" altLang="zh-CN" sz="1200" dirty="0">
                <a:latin typeface="Arial" pitchFamily="34" charset="0"/>
                <a:ea typeface="华文细黑" pitchFamily="2" charset="-122"/>
                <a:cs typeface="Arial" pitchFamily="34" charset="0"/>
              </a:endParaRPr>
            </a:p>
          </p:txBody>
        </p:sp>
        <p:cxnSp>
          <p:nvCxnSpPr>
            <p:cNvPr id="115" name="直接箭头连接符 114"/>
            <p:cNvCxnSpPr/>
            <p:nvPr/>
          </p:nvCxnSpPr>
          <p:spPr bwMode="auto">
            <a:xfrm flipV="1">
              <a:off x="3547432" y="1441558"/>
              <a:ext cx="1285453" cy="35625"/>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grpSp>
      <p:grpSp>
        <p:nvGrpSpPr>
          <p:cNvPr id="11" name="组合 211"/>
          <p:cNvGrpSpPr/>
          <p:nvPr/>
        </p:nvGrpSpPr>
        <p:grpSpPr>
          <a:xfrm>
            <a:off x="6969455" y="954000"/>
            <a:ext cx="1674105" cy="581308"/>
            <a:chOff x="9236495" y="613813"/>
            <a:chExt cx="1674105" cy="581308"/>
          </a:xfrm>
        </p:grpSpPr>
        <p:grpSp>
          <p:nvGrpSpPr>
            <p:cNvPr id="12" name="Group 187"/>
            <p:cNvGrpSpPr>
              <a:grpSpLocks/>
            </p:cNvGrpSpPr>
            <p:nvPr/>
          </p:nvGrpSpPr>
          <p:grpSpPr bwMode="auto">
            <a:xfrm>
              <a:off x="9236495" y="613813"/>
              <a:ext cx="1674105" cy="581308"/>
              <a:chOff x="3517" y="1948"/>
              <a:chExt cx="636" cy="437"/>
            </a:xfrm>
          </p:grpSpPr>
          <p:sp>
            <p:nvSpPr>
              <p:cNvPr id="123"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124"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sp>
          <p:nvSpPr>
            <p:cNvPr id="211" name="Text Box 32"/>
            <p:cNvSpPr txBox="1">
              <a:spLocks noChangeArrowheads="1"/>
            </p:cNvSpPr>
            <p:nvPr/>
          </p:nvSpPr>
          <p:spPr bwMode="auto">
            <a:xfrm>
              <a:off x="9369853" y="733728"/>
              <a:ext cx="1331424" cy="329771"/>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dirty="0" smtClean="0">
                  <a:latin typeface="Arial" pitchFamily="34" charset="0"/>
                  <a:ea typeface="华文细黑" pitchFamily="2" charset="-122"/>
                  <a:cs typeface="Arial" pitchFamily="34" charset="0"/>
                </a:rPr>
                <a:t>IMS Core</a:t>
              </a:r>
              <a:endParaRPr lang="en-US" altLang="zh-CN" sz="1600" dirty="0">
                <a:latin typeface="Arial" pitchFamily="34" charset="0"/>
                <a:ea typeface="华文细黑" pitchFamily="2" charset="-122"/>
                <a:cs typeface="Arial" pitchFamily="34" charset="0"/>
              </a:endParaRPr>
            </a:p>
          </p:txBody>
        </p:sp>
      </p:grpSp>
      <p:cxnSp>
        <p:nvCxnSpPr>
          <p:cNvPr id="215" name="直接连接符 214"/>
          <p:cNvCxnSpPr>
            <a:stCxn id="124" idx="54"/>
          </p:cNvCxnSpPr>
          <p:nvPr/>
        </p:nvCxnSpPr>
        <p:spPr bwMode="auto">
          <a:xfrm flipH="1">
            <a:off x="7639489" y="1500723"/>
            <a:ext cx="188077" cy="455600"/>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sp>
        <p:nvSpPr>
          <p:cNvPr id="218" name="Text Box 32"/>
          <p:cNvSpPr txBox="1">
            <a:spLocks noChangeArrowheads="1"/>
          </p:cNvSpPr>
          <p:nvPr/>
        </p:nvSpPr>
        <p:spPr bwMode="auto">
          <a:xfrm>
            <a:off x="7226329" y="1982601"/>
            <a:ext cx="856258" cy="329771"/>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latin typeface="Arial" pitchFamily="34" charset="0"/>
                <a:ea typeface="华文细黑" pitchFamily="2" charset="-122"/>
                <a:cs typeface="Arial" pitchFamily="34" charset="0"/>
              </a:rPr>
              <a:t>EPC</a:t>
            </a:r>
            <a:endParaRPr lang="en-US" altLang="zh-CN" sz="1600" b="0" dirty="0">
              <a:latin typeface="Arial" pitchFamily="34" charset="0"/>
              <a:ea typeface="华文细黑" pitchFamily="2" charset="-122"/>
              <a:cs typeface="Arial" pitchFamily="34" charset="0"/>
            </a:endParaRPr>
          </a:p>
        </p:txBody>
      </p:sp>
      <p:cxnSp>
        <p:nvCxnSpPr>
          <p:cNvPr id="219" name="直接箭头连接符 218"/>
          <p:cNvCxnSpPr>
            <a:stCxn id="220" idx="0"/>
            <a:endCxn id="123" idx="16"/>
          </p:cNvCxnSpPr>
          <p:nvPr/>
        </p:nvCxnSpPr>
        <p:spPr bwMode="auto">
          <a:xfrm flipH="1" flipV="1">
            <a:off x="8461935" y="1431551"/>
            <a:ext cx="1439232" cy="648298"/>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sp>
        <p:nvSpPr>
          <p:cNvPr id="220" name="TextBox 219"/>
          <p:cNvSpPr txBox="1"/>
          <p:nvPr/>
        </p:nvSpPr>
        <p:spPr>
          <a:xfrm>
            <a:off x="8157410" y="2079849"/>
            <a:ext cx="3487513" cy="584775"/>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Naturally support VoLTE/SRVCC</a:t>
            </a:r>
            <a:r>
              <a:rPr lang="zh-CN" altLang="en-US" sz="1600" b="0" dirty="0" smtClean="0">
                <a:latin typeface="Arial" pitchFamily="34" charset="0"/>
                <a:cs typeface="Arial" pitchFamily="34" charset="0"/>
              </a:rPr>
              <a:t>，</a:t>
            </a:r>
            <a:r>
              <a:rPr lang="en-US" altLang="zh-CN" sz="1600" b="0" dirty="0" smtClean="0">
                <a:latin typeface="Arial" pitchFamily="34" charset="0"/>
                <a:cs typeface="Arial" pitchFamily="34" charset="0"/>
              </a:rPr>
              <a:t>without MME/MSC upgrade again</a:t>
            </a:r>
            <a:endParaRPr lang="zh-CN" altLang="en-US" sz="1600" b="0" dirty="0" smtClean="0">
              <a:latin typeface="Arial" pitchFamily="34" charset="0"/>
              <a:cs typeface="Arial" pitchFamily="34" charset="0"/>
            </a:endParaRPr>
          </a:p>
        </p:txBody>
      </p:sp>
      <p:sp>
        <p:nvSpPr>
          <p:cNvPr id="105" name="椭圆 104"/>
          <p:cNvSpPr/>
          <p:nvPr/>
        </p:nvSpPr>
        <p:spPr bwMode="auto">
          <a:xfrm rot="1320364">
            <a:off x="6334098" y="1504335"/>
            <a:ext cx="376900"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106" name="TextBox 105"/>
          <p:cNvSpPr txBox="1"/>
          <p:nvPr/>
        </p:nvSpPr>
        <p:spPr>
          <a:xfrm>
            <a:off x="374847" y="6169315"/>
            <a:ext cx="11371676" cy="415498"/>
          </a:xfrm>
          <a:prstGeom prst="rect">
            <a:avLst/>
          </a:prstGeom>
          <a:solidFill>
            <a:srgbClr val="CCFFCC"/>
          </a:solidFill>
        </p:spPr>
        <p:txBody>
          <a:bodyPr wrap="square" rtlCol="0">
            <a:spAutoFit/>
          </a:bodyPr>
          <a:lstStyle/>
          <a:p>
            <a:pPr>
              <a:buNone/>
            </a:pPr>
            <a:r>
              <a:rPr lang="en-US" altLang="zh-CN" sz="2100" i="1" dirty="0" smtClean="0">
                <a:solidFill>
                  <a:srgbClr val="FF0000"/>
                </a:solidFill>
                <a:latin typeface="Arial" pitchFamily="34" charset="0"/>
                <a:cs typeface="Arial" pitchFamily="34" charset="0"/>
              </a:rPr>
              <a:t>Could update some (one at the minimum) MSC Servers rather than all the MSC Servers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0771" y="0"/>
            <a:ext cx="10975975" cy="1143000"/>
          </a:xfrm>
        </p:spPr>
        <p:txBody>
          <a:bodyPr/>
          <a:lstStyle/>
          <a:p>
            <a:r>
              <a:rPr lang="en-US" altLang="zh-CN" b="0" kern="1200" dirty="0" smtClean="0"/>
              <a:t>How Rel-8 CSFB and Ultra-Flash CSFB co-exist</a:t>
            </a:r>
            <a:endParaRPr lang="zh-CN" altLang="en-US" b="0" kern="1200" dirty="0"/>
          </a:p>
        </p:txBody>
      </p:sp>
      <p:grpSp>
        <p:nvGrpSpPr>
          <p:cNvPr id="11" name="组合 697"/>
          <p:cNvGrpSpPr/>
          <p:nvPr/>
        </p:nvGrpSpPr>
        <p:grpSpPr>
          <a:xfrm>
            <a:off x="6458979" y="1022773"/>
            <a:ext cx="1973821" cy="763460"/>
            <a:chOff x="10189943" y="5447958"/>
            <a:chExt cx="1129755" cy="423887"/>
          </a:xfrm>
        </p:grpSpPr>
        <p:grpSp>
          <p:nvGrpSpPr>
            <p:cNvPr id="12" name="组合 213"/>
            <p:cNvGrpSpPr/>
            <p:nvPr/>
          </p:nvGrpSpPr>
          <p:grpSpPr>
            <a:xfrm>
              <a:off x="10189943" y="5447958"/>
              <a:ext cx="1129755" cy="294259"/>
              <a:chOff x="4504293" y="1649081"/>
              <a:chExt cx="1211807" cy="315631"/>
            </a:xfrm>
          </p:grpSpPr>
          <p:sp>
            <p:nvSpPr>
              <p:cNvPr id="684" name="椭圆 72"/>
              <p:cNvSpPr/>
              <p:nvPr/>
            </p:nvSpPr>
            <p:spPr bwMode="auto">
              <a:xfrm>
                <a:off x="4504293" y="1674168"/>
                <a:ext cx="1211807" cy="290544"/>
              </a:xfrm>
              <a:prstGeom prst="ellipse">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defRPr/>
                </a:pPr>
                <a:endParaRPr lang="zh-CN" altLang="en-US" sz="1300" b="0" kern="0" dirty="0" smtClean="0">
                  <a:solidFill>
                    <a:srgbClr val="000000"/>
                  </a:solidFill>
                  <a:latin typeface="Arial" pitchFamily="34" charset="0"/>
                  <a:ea typeface="宋体" charset="-122"/>
                  <a:cs typeface="Arial" pitchFamily="34" charset="0"/>
                </a:endParaRPr>
              </a:p>
            </p:txBody>
          </p:sp>
          <p:grpSp>
            <p:nvGrpSpPr>
              <p:cNvPr id="13" name="Group 108"/>
              <p:cNvGrpSpPr/>
              <p:nvPr/>
            </p:nvGrpSpPr>
            <p:grpSpPr>
              <a:xfrm>
                <a:off x="4812819" y="1649081"/>
                <a:ext cx="594754" cy="254054"/>
                <a:chOff x="3415986" y="1063467"/>
                <a:chExt cx="1900903" cy="838109"/>
              </a:xfrm>
            </p:grpSpPr>
            <p:grpSp>
              <p:nvGrpSpPr>
                <p:cNvPr id="14" name="Group 29"/>
                <p:cNvGrpSpPr/>
                <p:nvPr/>
              </p:nvGrpSpPr>
              <p:grpSpPr>
                <a:xfrm>
                  <a:off x="3415986" y="1492499"/>
                  <a:ext cx="1199734" cy="409077"/>
                  <a:chOff x="4614055" y="4906561"/>
                  <a:chExt cx="1153147" cy="393192"/>
                </a:xfrm>
              </p:grpSpPr>
              <p:pic>
                <p:nvPicPr>
                  <p:cNvPr id="692" name="Picture 633" descr="图片85"/>
                  <p:cNvPicPr>
                    <a:picLocks noChangeAspect="1" noChangeArrowheads="1"/>
                  </p:cNvPicPr>
                  <p:nvPr/>
                </p:nvPicPr>
                <p:blipFill>
                  <a:blip r:embed="rId2" cstate="print"/>
                  <a:srcRect/>
                  <a:stretch>
                    <a:fillRect/>
                  </a:stretch>
                </p:blipFill>
                <p:spPr bwMode="auto">
                  <a:xfrm>
                    <a:off x="4614055" y="4906561"/>
                    <a:ext cx="416276" cy="393192"/>
                  </a:xfrm>
                  <a:prstGeom prst="rect">
                    <a:avLst/>
                  </a:prstGeom>
                  <a:noFill/>
                </p:spPr>
              </p:pic>
              <p:pic>
                <p:nvPicPr>
                  <p:cNvPr id="693" name="Picture 638" descr="图片90"/>
                  <p:cNvPicPr>
                    <a:picLocks noChangeAspect="1" noChangeArrowheads="1"/>
                  </p:cNvPicPr>
                  <p:nvPr/>
                </p:nvPicPr>
                <p:blipFill>
                  <a:blip r:embed="rId3" cstate="print"/>
                  <a:srcRect/>
                  <a:stretch>
                    <a:fillRect/>
                  </a:stretch>
                </p:blipFill>
                <p:spPr bwMode="auto">
                  <a:xfrm>
                    <a:off x="5280243" y="4906561"/>
                    <a:ext cx="486959" cy="393192"/>
                  </a:xfrm>
                  <a:prstGeom prst="rect">
                    <a:avLst/>
                  </a:prstGeom>
                  <a:noFill/>
                </p:spPr>
              </p:pic>
            </p:grpSp>
            <p:pic>
              <p:nvPicPr>
                <p:cNvPr id="687" name="Picture 759" descr="图片123"/>
                <p:cNvPicPr>
                  <a:picLocks noChangeAspect="1" noChangeArrowheads="1"/>
                </p:cNvPicPr>
                <p:nvPr/>
              </p:nvPicPr>
              <p:blipFill>
                <a:blip r:embed="rId4" cstate="print"/>
                <a:srcRect/>
                <a:stretch>
                  <a:fillRect/>
                </a:stretch>
              </p:blipFill>
              <p:spPr bwMode="auto">
                <a:xfrm>
                  <a:off x="4923388" y="1492499"/>
                  <a:ext cx="362348" cy="409077"/>
                </a:xfrm>
                <a:prstGeom prst="rect">
                  <a:avLst/>
                </a:prstGeom>
                <a:noFill/>
              </p:spPr>
            </p:pic>
            <p:pic>
              <p:nvPicPr>
                <p:cNvPr id="688" name="Picture 636" descr="图片88"/>
                <p:cNvPicPr>
                  <a:picLocks noChangeAspect="1" noChangeArrowheads="1"/>
                </p:cNvPicPr>
                <p:nvPr/>
              </p:nvPicPr>
              <p:blipFill>
                <a:blip r:embed="rId5" cstate="print"/>
                <a:srcRect/>
                <a:stretch>
                  <a:fillRect/>
                </a:stretch>
              </p:blipFill>
              <p:spPr bwMode="auto">
                <a:xfrm>
                  <a:off x="4923388" y="1063467"/>
                  <a:ext cx="393501" cy="409077"/>
                </a:xfrm>
                <a:prstGeom prst="rect">
                  <a:avLst/>
                </a:prstGeom>
                <a:noFill/>
              </p:spPr>
            </p:pic>
            <p:grpSp>
              <p:nvGrpSpPr>
                <p:cNvPr id="15" name="Group 28"/>
                <p:cNvGrpSpPr/>
                <p:nvPr/>
              </p:nvGrpSpPr>
              <p:grpSpPr>
                <a:xfrm>
                  <a:off x="3450331" y="1063467"/>
                  <a:ext cx="1119689" cy="409077"/>
                  <a:chOff x="4647066" y="4456517"/>
                  <a:chExt cx="1076210" cy="393192"/>
                </a:xfrm>
              </p:grpSpPr>
              <p:pic>
                <p:nvPicPr>
                  <p:cNvPr id="690" name="Picture 635" descr="图片87"/>
                  <p:cNvPicPr>
                    <a:picLocks noChangeAspect="1" noChangeArrowheads="1"/>
                  </p:cNvPicPr>
                  <p:nvPr/>
                </p:nvPicPr>
                <p:blipFill>
                  <a:blip r:embed="rId6" cstate="print"/>
                  <a:srcRect/>
                  <a:stretch>
                    <a:fillRect/>
                  </a:stretch>
                </p:blipFill>
                <p:spPr bwMode="auto">
                  <a:xfrm>
                    <a:off x="5324165" y="4456517"/>
                    <a:ext cx="399111" cy="393192"/>
                  </a:xfrm>
                  <a:prstGeom prst="rect">
                    <a:avLst/>
                  </a:prstGeom>
                  <a:noFill/>
                </p:spPr>
              </p:pic>
              <p:pic>
                <p:nvPicPr>
                  <p:cNvPr id="691" name="Picture 632" descr="图片84"/>
                  <p:cNvPicPr>
                    <a:picLocks noChangeAspect="1" noChangeArrowheads="1"/>
                  </p:cNvPicPr>
                  <p:nvPr/>
                </p:nvPicPr>
                <p:blipFill>
                  <a:blip r:embed="rId7" cstate="print"/>
                  <a:srcRect/>
                  <a:stretch>
                    <a:fillRect/>
                  </a:stretch>
                </p:blipFill>
                <p:spPr bwMode="auto">
                  <a:xfrm>
                    <a:off x="4647066" y="4456517"/>
                    <a:ext cx="350257" cy="393192"/>
                  </a:xfrm>
                  <a:prstGeom prst="rect">
                    <a:avLst/>
                  </a:prstGeom>
                  <a:noFill/>
                </p:spPr>
              </p:pic>
            </p:grpSp>
          </p:grpSp>
        </p:grpSp>
        <p:sp>
          <p:nvSpPr>
            <p:cNvPr id="694" name="Rounded Rectangle 159"/>
            <p:cNvSpPr/>
            <p:nvPr/>
          </p:nvSpPr>
          <p:spPr bwMode="auto">
            <a:xfrm>
              <a:off x="10442758" y="5687965"/>
              <a:ext cx="662491" cy="183880"/>
            </a:xfrm>
            <a:prstGeom prst="roundRect">
              <a:avLst/>
            </a:prstGeom>
            <a:solidFill>
              <a:srgbClr val="0070C0"/>
            </a:solidFill>
          </p:spPr>
          <p:txBody>
            <a:bodyPr wrap="none" lIns="0" tIns="0" rIns="0" bIns="0" rtlCol="0" anchor="ctr" anchorCtr="0">
              <a:spAutoFit/>
            </a:bodyPr>
            <a:lstStyle/>
            <a:p>
              <a:pPr algn="ctr">
                <a:lnSpc>
                  <a:spcPct val="90000"/>
                </a:lnSpc>
                <a:buFont typeface="Wingdings" pitchFamily="2" charset="2"/>
                <a:buNone/>
              </a:pPr>
              <a:r>
                <a:rPr lang="en-US" sz="1200" b="0" i="1" dirty="0" smtClean="0">
                  <a:solidFill>
                    <a:srgbClr val="FFFFFF"/>
                  </a:solidFill>
                  <a:latin typeface="Arial" pitchFamily="34" charset="0"/>
                  <a:cs typeface="Arial" pitchFamily="34" charset="0"/>
                </a:rPr>
                <a:t>IMS Core</a:t>
              </a:r>
              <a:endParaRPr lang="en-US" sz="1300" b="0" i="1" dirty="0" smtClean="0">
                <a:solidFill>
                  <a:srgbClr val="FFFFFF"/>
                </a:solidFill>
                <a:latin typeface="Arial" pitchFamily="34" charset="0"/>
                <a:cs typeface="Arial" pitchFamily="34" charset="0"/>
              </a:endParaRPr>
            </a:p>
          </p:txBody>
        </p:sp>
      </p:grpSp>
      <p:sp>
        <p:nvSpPr>
          <p:cNvPr id="801" name="Text Box 95"/>
          <p:cNvSpPr txBox="1">
            <a:spLocks noChangeArrowheads="1"/>
          </p:cNvSpPr>
          <p:nvPr/>
        </p:nvSpPr>
        <p:spPr bwMode="auto">
          <a:xfrm>
            <a:off x="7000161" y="2431247"/>
            <a:ext cx="730969" cy="388034"/>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MME</a:t>
            </a:r>
            <a:endParaRPr lang="en-US" altLang="zh-CN" sz="1400" b="0" dirty="0">
              <a:solidFill>
                <a:srgbClr val="000000"/>
              </a:solidFill>
              <a:latin typeface="Arial" pitchFamily="34" charset="0"/>
              <a:cs typeface="Arial" pitchFamily="34" charset="0"/>
            </a:endParaRPr>
          </a:p>
        </p:txBody>
      </p:sp>
      <p:sp>
        <p:nvSpPr>
          <p:cNvPr id="867" name="Text Box 32"/>
          <p:cNvSpPr txBox="1">
            <a:spLocks noChangeArrowheads="1"/>
          </p:cNvSpPr>
          <p:nvPr/>
        </p:nvSpPr>
        <p:spPr bwMode="auto">
          <a:xfrm>
            <a:off x="4332911" y="2608958"/>
            <a:ext cx="885360" cy="365861"/>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MSC</a:t>
            </a:r>
            <a:endParaRPr lang="en-US" altLang="zh-CN" sz="1200" b="0" dirty="0">
              <a:solidFill>
                <a:schemeClr val="tx1"/>
              </a:solidFill>
              <a:latin typeface="Arial" pitchFamily="34" charset="0"/>
              <a:ea typeface="华文细黑" pitchFamily="2" charset="-122"/>
              <a:cs typeface="Arial" pitchFamily="34" charset="0"/>
            </a:endParaRPr>
          </a:p>
        </p:txBody>
      </p:sp>
      <p:cxnSp>
        <p:nvCxnSpPr>
          <p:cNvPr id="807" name="直接连接符 23"/>
          <p:cNvCxnSpPr/>
          <p:nvPr/>
        </p:nvCxnSpPr>
        <p:spPr bwMode="auto">
          <a:xfrm>
            <a:off x="4775592" y="2819281"/>
            <a:ext cx="0" cy="868771"/>
          </a:xfrm>
          <a:prstGeom prst="line">
            <a:avLst/>
          </a:prstGeom>
          <a:noFill/>
          <a:ln w="15875" cap="flat" cmpd="sng" algn="ctr">
            <a:solidFill>
              <a:schemeClr val="tx1"/>
            </a:solidFill>
            <a:prstDash val="solid"/>
            <a:round/>
            <a:headEnd type="none" w="med" len="med"/>
            <a:tailEnd type="none" w="med" len="med"/>
          </a:ln>
          <a:effectLst/>
        </p:spPr>
      </p:cxnSp>
      <p:cxnSp>
        <p:nvCxnSpPr>
          <p:cNvPr id="811" name="直接连接符 114"/>
          <p:cNvCxnSpPr/>
          <p:nvPr/>
        </p:nvCxnSpPr>
        <p:spPr bwMode="auto">
          <a:xfrm flipH="1">
            <a:off x="5145294" y="2373695"/>
            <a:ext cx="1874497" cy="0"/>
          </a:xfrm>
          <a:prstGeom prst="line">
            <a:avLst/>
          </a:prstGeom>
          <a:noFill/>
          <a:ln w="15875" cap="flat" cmpd="sng" algn="ctr">
            <a:solidFill>
              <a:schemeClr val="tx1"/>
            </a:solidFill>
            <a:prstDash val="dash"/>
            <a:round/>
            <a:headEnd type="none" w="med" len="med"/>
            <a:tailEnd type="none" w="med" len="med"/>
          </a:ln>
          <a:effectLst/>
        </p:spPr>
      </p:cxnSp>
      <p:sp>
        <p:nvSpPr>
          <p:cNvPr id="824" name="Text Box 95"/>
          <p:cNvSpPr txBox="1">
            <a:spLocks noChangeArrowheads="1"/>
          </p:cNvSpPr>
          <p:nvPr/>
        </p:nvSpPr>
        <p:spPr bwMode="auto">
          <a:xfrm>
            <a:off x="7263811" y="3898278"/>
            <a:ext cx="403808" cy="215444"/>
          </a:xfrm>
          <a:prstGeom prst="rect">
            <a:avLst/>
          </a:prstGeom>
          <a:noFill/>
          <a:ln w="9525" algn="ctr">
            <a:noFill/>
            <a:miter lim="800000"/>
            <a:headEnd/>
            <a:tailEnd/>
          </a:ln>
          <a:effectLst/>
        </p:spPr>
        <p:txBody>
          <a:bodyPr wrap="squar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eNB</a:t>
            </a:r>
            <a:endParaRPr lang="en-US" altLang="zh-CN" sz="1400" b="0" dirty="0">
              <a:solidFill>
                <a:srgbClr val="000000"/>
              </a:solidFill>
              <a:latin typeface="Arial" pitchFamily="34" charset="0"/>
              <a:cs typeface="Arial" pitchFamily="34" charset="0"/>
            </a:endParaRPr>
          </a:p>
        </p:txBody>
      </p:sp>
      <p:cxnSp>
        <p:nvCxnSpPr>
          <p:cNvPr id="814" name="直接连接符 23"/>
          <p:cNvCxnSpPr/>
          <p:nvPr/>
        </p:nvCxnSpPr>
        <p:spPr bwMode="auto">
          <a:xfrm>
            <a:off x="7415187" y="2600651"/>
            <a:ext cx="0" cy="518715"/>
          </a:xfrm>
          <a:prstGeom prst="line">
            <a:avLst/>
          </a:prstGeom>
          <a:noFill/>
          <a:ln w="15875" cap="flat" cmpd="sng" algn="ctr">
            <a:solidFill>
              <a:schemeClr val="tx1"/>
            </a:solidFill>
            <a:prstDash val="solid"/>
            <a:round/>
            <a:headEnd type="none" w="med" len="med"/>
            <a:tailEnd type="none" w="med" len="med"/>
          </a:ln>
          <a:effectLst/>
        </p:spPr>
      </p:cxnSp>
      <p:grpSp>
        <p:nvGrpSpPr>
          <p:cNvPr id="16" name="Group 309"/>
          <p:cNvGrpSpPr/>
          <p:nvPr/>
        </p:nvGrpSpPr>
        <p:grpSpPr>
          <a:xfrm>
            <a:off x="4074538" y="3175854"/>
            <a:ext cx="1431130" cy="1105859"/>
            <a:chOff x="274669" y="3578414"/>
            <a:chExt cx="819135" cy="613994"/>
          </a:xfrm>
        </p:grpSpPr>
        <p:grpSp>
          <p:nvGrpSpPr>
            <p:cNvPr id="17" name="Group 387"/>
            <p:cNvGrpSpPr>
              <a:grpSpLocks noChangeAspect="1"/>
            </p:cNvGrpSpPr>
            <p:nvPr/>
          </p:nvGrpSpPr>
          <p:grpSpPr bwMode="auto">
            <a:xfrm>
              <a:off x="500086" y="3578414"/>
              <a:ext cx="368300" cy="384969"/>
              <a:chOff x="3118" y="1268"/>
              <a:chExt cx="464" cy="485"/>
            </a:xfrm>
          </p:grpSpPr>
          <p:sp>
            <p:nvSpPr>
              <p:cNvPr id="872" name="Freeform 388"/>
              <p:cNvSpPr>
                <a:spLocks noChangeAspect="1"/>
              </p:cNvSpPr>
              <p:nvPr/>
            </p:nvSpPr>
            <p:spPr bwMode="auto">
              <a:xfrm>
                <a:off x="3502" y="1330"/>
                <a:ext cx="80" cy="423"/>
              </a:xfrm>
              <a:custGeom>
                <a:avLst/>
                <a:gdLst/>
                <a:ahLst/>
                <a:cxnLst>
                  <a:cxn ang="0">
                    <a:pos x="39" y="6"/>
                  </a:cxn>
                  <a:cxn ang="0">
                    <a:pos x="5" y="21"/>
                  </a:cxn>
                  <a:cxn ang="0">
                    <a:pos x="0" y="207"/>
                  </a:cxn>
                  <a:cxn ang="0">
                    <a:pos x="9" y="203"/>
                  </a:cxn>
                  <a:cxn ang="0">
                    <a:pos x="36" y="177"/>
                  </a:cxn>
                  <a:cxn ang="0">
                    <a:pos x="40" y="166"/>
                  </a:cxn>
                  <a:cxn ang="0">
                    <a:pos x="40" y="16"/>
                  </a:cxn>
                  <a:cxn ang="0">
                    <a:pos x="39" y="6"/>
                  </a:cxn>
                </a:cxnLst>
                <a:rect l="0" t="0" r="r" b="b"/>
                <a:pathLst>
                  <a:path w="40" h="211">
                    <a:moveTo>
                      <a:pt x="39" y="6"/>
                    </a:moveTo>
                    <a:cubicBezTo>
                      <a:pt x="35" y="0"/>
                      <a:pt x="5" y="21"/>
                      <a:pt x="5" y="21"/>
                    </a:cubicBezTo>
                    <a:cubicBezTo>
                      <a:pt x="0" y="207"/>
                      <a:pt x="0" y="207"/>
                      <a:pt x="0" y="207"/>
                    </a:cubicBezTo>
                    <a:cubicBezTo>
                      <a:pt x="0" y="207"/>
                      <a:pt x="0" y="211"/>
                      <a:pt x="9" y="203"/>
                    </a:cubicBezTo>
                    <a:cubicBezTo>
                      <a:pt x="17" y="196"/>
                      <a:pt x="32" y="182"/>
                      <a:pt x="36" y="177"/>
                    </a:cubicBezTo>
                    <a:cubicBezTo>
                      <a:pt x="39" y="174"/>
                      <a:pt x="40" y="174"/>
                      <a:pt x="40" y="166"/>
                    </a:cubicBezTo>
                    <a:cubicBezTo>
                      <a:pt x="40" y="16"/>
                      <a:pt x="40" y="16"/>
                      <a:pt x="40" y="16"/>
                    </a:cubicBezTo>
                    <a:cubicBezTo>
                      <a:pt x="40" y="7"/>
                      <a:pt x="39" y="6"/>
                      <a:pt x="39" y="6"/>
                    </a:cubicBezTo>
                    <a:close/>
                  </a:path>
                </a:pathLst>
              </a:custGeom>
              <a:solidFill>
                <a:srgbClr val="0B3C6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3" name="Freeform 389"/>
              <p:cNvSpPr>
                <a:spLocks noChangeAspect="1"/>
              </p:cNvSpPr>
              <p:nvPr/>
            </p:nvSpPr>
            <p:spPr bwMode="auto">
              <a:xfrm>
                <a:off x="3118" y="1268"/>
                <a:ext cx="456" cy="110"/>
              </a:xfrm>
              <a:custGeom>
                <a:avLst/>
                <a:gdLst/>
                <a:ahLst/>
                <a:cxnLst>
                  <a:cxn ang="0">
                    <a:pos x="228" y="34"/>
                  </a:cxn>
                  <a:cxn ang="0">
                    <a:pos x="198" y="55"/>
                  </a:cxn>
                  <a:cxn ang="0">
                    <a:pos x="7" y="20"/>
                  </a:cxn>
                  <a:cxn ang="0">
                    <a:pos x="1" y="25"/>
                  </a:cxn>
                  <a:cxn ang="0">
                    <a:pos x="4" y="17"/>
                  </a:cxn>
                  <a:cxn ang="0">
                    <a:pos x="28" y="1"/>
                  </a:cxn>
                  <a:cxn ang="0">
                    <a:pos x="33" y="0"/>
                  </a:cxn>
                  <a:cxn ang="0">
                    <a:pos x="221" y="32"/>
                  </a:cxn>
                  <a:cxn ang="0">
                    <a:pos x="228" y="34"/>
                  </a:cxn>
                </a:cxnLst>
                <a:rect l="0" t="0" r="r" b="b"/>
                <a:pathLst>
                  <a:path w="228" h="55">
                    <a:moveTo>
                      <a:pt x="228" y="34"/>
                    </a:moveTo>
                    <a:cubicBezTo>
                      <a:pt x="198" y="55"/>
                      <a:pt x="198" y="55"/>
                      <a:pt x="198" y="55"/>
                    </a:cubicBezTo>
                    <a:cubicBezTo>
                      <a:pt x="86" y="35"/>
                      <a:pt x="16" y="21"/>
                      <a:pt x="7" y="20"/>
                    </a:cubicBezTo>
                    <a:cubicBezTo>
                      <a:pt x="2" y="19"/>
                      <a:pt x="1" y="25"/>
                      <a:pt x="1" y="25"/>
                    </a:cubicBezTo>
                    <a:cubicBezTo>
                      <a:pt x="1" y="25"/>
                      <a:pt x="0" y="19"/>
                      <a:pt x="4" y="17"/>
                    </a:cubicBezTo>
                    <a:cubicBezTo>
                      <a:pt x="7" y="14"/>
                      <a:pt x="21" y="5"/>
                      <a:pt x="28" y="1"/>
                    </a:cubicBezTo>
                    <a:cubicBezTo>
                      <a:pt x="31" y="0"/>
                      <a:pt x="33" y="0"/>
                      <a:pt x="33" y="0"/>
                    </a:cubicBezTo>
                    <a:cubicBezTo>
                      <a:pt x="33" y="0"/>
                      <a:pt x="218" y="31"/>
                      <a:pt x="221" y="32"/>
                    </a:cubicBezTo>
                    <a:cubicBezTo>
                      <a:pt x="228" y="33"/>
                      <a:pt x="228" y="34"/>
                      <a:pt x="228" y="34"/>
                    </a:cubicBezTo>
                    <a:close/>
                  </a:path>
                </a:pathLst>
              </a:custGeom>
              <a:solidFill>
                <a:srgbClr val="45648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4" name="Freeform 390"/>
              <p:cNvSpPr>
                <a:spLocks noChangeAspect="1"/>
              </p:cNvSpPr>
              <p:nvPr/>
            </p:nvSpPr>
            <p:spPr bwMode="auto">
              <a:xfrm>
                <a:off x="3496" y="1334"/>
                <a:ext cx="86" cy="60"/>
              </a:xfrm>
              <a:custGeom>
                <a:avLst/>
                <a:gdLst/>
                <a:ahLst/>
                <a:cxnLst>
                  <a:cxn ang="0">
                    <a:pos x="0" y="21"/>
                  </a:cxn>
                  <a:cxn ang="0">
                    <a:pos x="38" y="0"/>
                  </a:cxn>
                  <a:cxn ang="0">
                    <a:pos x="43" y="6"/>
                  </a:cxn>
                  <a:cxn ang="0">
                    <a:pos x="7" y="30"/>
                  </a:cxn>
                  <a:cxn ang="0">
                    <a:pos x="0" y="21"/>
                  </a:cxn>
                </a:cxnLst>
                <a:rect l="0" t="0" r="r" b="b"/>
                <a:pathLst>
                  <a:path w="43" h="30">
                    <a:moveTo>
                      <a:pt x="0" y="21"/>
                    </a:moveTo>
                    <a:cubicBezTo>
                      <a:pt x="0" y="21"/>
                      <a:pt x="34" y="1"/>
                      <a:pt x="38" y="0"/>
                    </a:cubicBezTo>
                    <a:cubicBezTo>
                      <a:pt x="41" y="1"/>
                      <a:pt x="42" y="3"/>
                      <a:pt x="43" y="6"/>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5" name="Freeform 391"/>
              <p:cNvSpPr>
                <a:spLocks noChangeAspect="1"/>
              </p:cNvSpPr>
              <p:nvPr/>
            </p:nvSpPr>
            <p:spPr bwMode="auto">
              <a:xfrm>
                <a:off x="3118" y="1304"/>
                <a:ext cx="396" cy="447"/>
              </a:xfrm>
              <a:custGeom>
                <a:avLst/>
                <a:gdLst/>
                <a:ahLst/>
                <a:cxnLst>
                  <a:cxn ang="0">
                    <a:pos x="193" y="35"/>
                  </a:cxn>
                  <a:cxn ang="0">
                    <a:pos x="7" y="2"/>
                  </a:cxn>
                  <a:cxn ang="0">
                    <a:pos x="0" y="6"/>
                  </a:cxn>
                  <a:cxn ang="0">
                    <a:pos x="0" y="168"/>
                  </a:cxn>
                  <a:cxn ang="0">
                    <a:pos x="7" y="181"/>
                  </a:cxn>
                  <a:cxn ang="0">
                    <a:pos x="186" y="220"/>
                  </a:cxn>
                  <a:cxn ang="0">
                    <a:pos x="198" y="212"/>
                  </a:cxn>
                  <a:cxn ang="0">
                    <a:pos x="197" y="44"/>
                  </a:cxn>
                  <a:cxn ang="0">
                    <a:pos x="193" y="35"/>
                  </a:cxn>
                </a:cxnLst>
                <a:rect l="0" t="0" r="r" b="b"/>
                <a:pathLst>
                  <a:path w="198" h="223">
                    <a:moveTo>
                      <a:pt x="193" y="35"/>
                    </a:moveTo>
                    <a:cubicBezTo>
                      <a:pt x="86" y="16"/>
                      <a:pt x="16" y="3"/>
                      <a:pt x="7" y="2"/>
                    </a:cubicBezTo>
                    <a:cubicBezTo>
                      <a:pt x="0" y="0"/>
                      <a:pt x="0" y="6"/>
                      <a:pt x="0" y="6"/>
                    </a:cubicBezTo>
                    <a:cubicBezTo>
                      <a:pt x="0" y="6"/>
                      <a:pt x="0" y="157"/>
                      <a:pt x="0" y="168"/>
                    </a:cubicBezTo>
                    <a:cubicBezTo>
                      <a:pt x="0" y="179"/>
                      <a:pt x="2" y="179"/>
                      <a:pt x="7" y="181"/>
                    </a:cubicBezTo>
                    <a:cubicBezTo>
                      <a:pt x="10" y="182"/>
                      <a:pt x="153" y="212"/>
                      <a:pt x="186" y="220"/>
                    </a:cubicBezTo>
                    <a:cubicBezTo>
                      <a:pt x="198" y="223"/>
                      <a:pt x="198" y="216"/>
                      <a:pt x="198" y="212"/>
                    </a:cubicBezTo>
                    <a:cubicBezTo>
                      <a:pt x="198" y="212"/>
                      <a:pt x="197" y="50"/>
                      <a:pt x="197" y="44"/>
                    </a:cubicBezTo>
                    <a:cubicBezTo>
                      <a:pt x="197" y="39"/>
                      <a:pt x="194" y="36"/>
                      <a:pt x="193" y="35"/>
                    </a:cubicBezTo>
                    <a:close/>
                  </a:path>
                </a:pathLst>
              </a:custGeom>
              <a:solidFill>
                <a:srgbClr val="8BA6BD"/>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6" name="Freeform 392"/>
              <p:cNvSpPr>
                <a:spLocks noChangeAspect="1"/>
              </p:cNvSpPr>
              <p:nvPr/>
            </p:nvSpPr>
            <p:spPr bwMode="auto">
              <a:xfrm>
                <a:off x="3130" y="1318"/>
                <a:ext cx="372" cy="417"/>
              </a:xfrm>
              <a:custGeom>
                <a:avLst/>
                <a:gdLst/>
                <a:ahLst/>
                <a:cxnLst>
                  <a:cxn ang="0">
                    <a:pos x="179" y="32"/>
                  </a:cxn>
                  <a:cxn ang="0">
                    <a:pos x="6" y="1"/>
                  </a:cxn>
                  <a:cxn ang="0">
                    <a:pos x="0" y="5"/>
                  </a:cxn>
                  <a:cxn ang="0">
                    <a:pos x="0" y="155"/>
                  </a:cxn>
                  <a:cxn ang="0">
                    <a:pos x="6" y="168"/>
                  </a:cxn>
                  <a:cxn ang="0">
                    <a:pos x="175" y="205"/>
                  </a:cxn>
                  <a:cxn ang="0">
                    <a:pos x="184" y="197"/>
                  </a:cxn>
                  <a:cxn ang="0">
                    <a:pos x="184" y="41"/>
                  </a:cxn>
                  <a:cxn ang="0">
                    <a:pos x="179" y="32"/>
                  </a:cxn>
                </a:cxnLst>
                <a:rect l="0" t="0" r="r" b="b"/>
                <a:pathLst>
                  <a:path w="186" h="208">
                    <a:moveTo>
                      <a:pt x="179" y="32"/>
                    </a:moveTo>
                    <a:cubicBezTo>
                      <a:pt x="80" y="14"/>
                      <a:pt x="15" y="2"/>
                      <a:pt x="6" y="1"/>
                    </a:cubicBezTo>
                    <a:cubicBezTo>
                      <a:pt x="0" y="0"/>
                      <a:pt x="0" y="5"/>
                      <a:pt x="0" y="5"/>
                    </a:cubicBezTo>
                    <a:cubicBezTo>
                      <a:pt x="0" y="5"/>
                      <a:pt x="0" y="145"/>
                      <a:pt x="0" y="155"/>
                    </a:cubicBezTo>
                    <a:cubicBezTo>
                      <a:pt x="0" y="166"/>
                      <a:pt x="2" y="166"/>
                      <a:pt x="6" y="168"/>
                    </a:cubicBezTo>
                    <a:cubicBezTo>
                      <a:pt x="9" y="169"/>
                      <a:pt x="144" y="198"/>
                      <a:pt x="175" y="205"/>
                    </a:cubicBezTo>
                    <a:cubicBezTo>
                      <a:pt x="186" y="208"/>
                      <a:pt x="184" y="200"/>
                      <a:pt x="184" y="197"/>
                    </a:cubicBezTo>
                    <a:cubicBezTo>
                      <a:pt x="184" y="197"/>
                      <a:pt x="184" y="47"/>
                      <a:pt x="184" y="41"/>
                    </a:cubicBezTo>
                    <a:cubicBezTo>
                      <a:pt x="184" y="36"/>
                      <a:pt x="183" y="33"/>
                      <a:pt x="179" y="32"/>
                    </a:cubicBezTo>
                    <a:close/>
                  </a:path>
                </a:pathLst>
              </a:custGeom>
              <a:solidFill>
                <a:srgbClr val="5D7695"/>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7" name="Freeform 393"/>
              <p:cNvSpPr>
                <a:spLocks noChangeAspect="1" noEditPoints="1"/>
              </p:cNvSpPr>
              <p:nvPr/>
            </p:nvSpPr>
            <p:spPr bwMode="auto">
              <a:xfrm>
                <a:off x="3128" y="1318"/>
                <a:ext cx="374" cy="413"/>
              </a:xfrm>
              <a:custGeom>
                <a:avLst/>
                <a:gdLst/>
                <a:ahLst/>
                <a:cxnLst>
                  <a:cxn ang="0">
                    <a:pos x="2" y="1"/>
                  </a:cxn>
                  <a:cxn ang="0">
                    <a:pos x="0" y="5"/>
                  </a:cxn>
                  <a:cxn ang="0">
                    <a:pos x="0" y="155"/>
                  </a:cxn>
                  <a:cxn ang="0">
                    <a:pos x="7" y="168"/>
                  </a:cxn>
                  <a:cxn ang="0">
                    <a:pos x="69" y="182"/>
                  </a:cxn>
                  <a:cxn ang="0">
                    <a:pos x="175" y="205"/>
                  </a:cxn>
                  <a:cxn ang="0">
                    <a:pos x="183" y="205"/>
                  </a:cxn>
                  <a:cxn ang="0">
                    <a:pos x="186" y="197"/>
                  </a:cxn>
                  <a:cxn ang="0">
                    <a:pos x="185" y="41"/>
                  </a:cxn>
                  <a:cxn ang="0">
                    <a:pos x="180" y="31"/>
                  </a:cxn>
                  <a:cxn ang="0">
                    <a:pos x="180" y="31"/>
                  </a:cxn>
                  <a:cxn ang="0">
                    <a:pos x="8" y="0"/>
                  </a:cxn>
                  <a:cxn ang="0">
                    <a:pos x="2" y="1"/>
                  </a:cxn>
                  <a:cxn ang="0">
                    <a:pos x="176" y="204"/>
                  </a:cxn>
                  <a:cxn ang="0">
                    <a:pos x="69" y="180"/>
                  </a:cxn>
                  <a:cxn ang="0">
                    <a:pos x="8" y="167"/>
                  </a:cxn>
                  <a:cxn ang="0">
                    <a:pos x="2" y="155"/>
                  </a:cxn>
                  <a:cxn ang="0">
                    <a:pos x="2" y="5"/>
                  </a:cxn>
                  <a:cxn ang="0">
                    <a:pos x="3" y="2"/>
                  </a:cxn>
                  <a:cxn ang="0">
                    <a:pos x="7" y="1"/>
                  </a:cxn>
                  <a:cxn ang="0">
                    <a:pos x="180" y="33"/>
                  </a:cxn>
                  <a:cxn ang="0">
                    <a:pos x="184" y="41"/>
                  </a:cxn>
                  <a:cxn ang="0">
                    <a:pos x="184" y="197"/>
                  </a:cxn>
                  <a:cxn ang="0">
                    <a:pos x="182" y="204"/>
                  </a:cxn>
                  <a:cxn ang="0">
                    <a:pos x="176" y="204"/>
                  </a:cxn>
                </a:cxnLst>
                <a:rect l="0" t="0" r="r" b="b"/>
                <a:pathLst>
                  <a:path w="187" h="206">
                    <a:moveTo>
                      <a:pt x="2" y="1"/>
                    </a:moveTo>
                    <a:cubicBezTo>
                      <a:pt x="1" y="2"/>
                      <a:pt x="0" y="5"/>
                      <a:pt x="0" y="5"/>
                    </a:cubicBezTo>
                    <a:cubicBezTo>
                      <a:pt x="0" y="155"/>
                      <a:pt x="0" y="155"/>
                      <a:pt x="0" y="155"/>
                    </a:cubicBezTo>
                    <a:cubicBezTo>
                      <a:pt x="0" y="166"/>
                      <a:pt x="2" y="167"/>
                      <a:pt x="7" y="168"/>
                    </a:cubicBezTo>
                    <a:cubicBezTo>
                      <a:pt x="8" y="169"/>
                      <a:pt x="31" y="174"/>
                      <a:pt x="69" y="182"/>
                    </a:cubicBezTo>
                    <a:cubicBezTo>
                      <a:pt x="175" y="205"/>
                      <a:pt x="175" y="205"/>
                      <a:pt x="175" y="205"/>
                    </a:cubicBezTo>
                    <a:cubicBezTo>
                      <a:pt x="178" y="206"/>
                      <a:pt x="181" y="206"/>
                      <a:pt x="183" y="205"/>
                    </a:cubicBezTo>
                    <a:cubicBezTo>
                      <a:pt x="187" y="203"/>
                      <a:pt x="186" y="197"/>
                      <a:pt x="186" y="197"/>
                    </a:cubicBezTo>
                    <a:cubicBezTo>
                      <a:pt x="185" y="41"/>
                      <a:pt x="185" y="41"/>
                      <a:pt x="185" y="41"/>
                    </a:cubicBezTo>
                    <a:cubicBezTo>
                      <a:pt x="185" y="36"/>
                      <a:pt x="185" y="32"/>
                      <a:pt x="180" y="31"/>
                    </a:cubicBezTo>
                    <a:cubicBezTo>
                      <a:pt x="180" y="31"/>
                      <a:pt x="180" y="31"/>
                      <a:pt x="180" y="31"/>
                    </a:cubicBezTo>
                    <a:cubicBezTo>
                      <a:pt x="8" y="0"/>
                      <a:pt x="8" y="0"/>
                      <a:pt x="8" y="0"/>
                    </a:cubicBezTo>
                    <a:cubicBezTo>
                      <a:pt x="5" y="0"/>
                      <a:pt x="4" y="0"/>
                      <a:pt x="2" y="1"/>
                    </a:cubicBezTo>
                    <a:close/>
                    <a:moveTo>
                      <a:pt x="176" y="204"/>
                    </a:moveTo>
                    <a:cubicBezTo>
                      <a:pt x="69" y="180"/>
                      <a:pt x="69" y="180"/>
                      <a:pt x="69" y="180"/>
                    </a:cubicBezTo>
                    <a:cubicBezTo>
                      <a:pt x="37" y="173"/>
                      <a:pt x="9" y="167"/>
                      <a:pt x="8" y="167"/>
                    </a:cubicBezTo>
                    <a:cubicBezTo>
                      <a:pt x="3" y="165"/>
                      <a:pt x="2" y="165"/>
                      <a:pt x="2" y="155"/>
                    </a:cubicBezTo>
                    <a:cubicBezTo>
                      <a:pt x="2" y="5"/>
                      <a:pt x="2" y="5"/>
                      <a:pt x="2" y="5"/>
                    </a:cubicBezTo>
                    <a:cubicBezTo>
                      <a:pt x="2" y="5"/>
                      <a:pt x="2" y="3"/>
                      <a:pt x="3" y="2"/>
                    </a:cubicBezTo>
                    <a:cubicBezTo>
                      <a:pt x="4" y="1"/>
                      <a:pt x="6" y="1"/>
                      <a:pt x="7" y="1"/>
                    </a:cubicBezTo>
                    <a:cubicBezTo>
                      <a:pt x="180" y="33"/>
                      <a:pt x="180" y="33"/>
                      <a:pt x="180" y="33"/>
                    </a:cubicBezTo>
                    <a:cubicBezTo>
                      <a:pt x="183" y="33"/>
                      <a:pt x="184" y="36"/>
                      <a:pt x="184" y="41"/>
                    </a:cubicBezTo>
                    <a:cubicBezTo>
                      <a:pt x="184" y="197"/>
                      <a:pt x="184" y="197"/>
                      <a:pt x="184" y="197"/>
                    </a:cubicBezTo>
                    <a:cubicBezTo>
                      <a:pt x="184" y="197"/>
                      <a:pt x="185" y="202"/>
                      <a:pt x="182" y="204"/>
                    </a:cubicBezTo>
                    <a:cubicBezTo>
                      <a:pt x="181" y="205"/>
                      <a:pt x="177" y="204"/>
                      <a:pt x="176" y="204"/>
                    </a:cubicBezTo>
                    <a:close/>
                  </a:path>
                </a:pathLst>
              </a:custGeom>
              <a:solidFill>
                <a:srgbClr val="2B4F7C"/>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8" name="Freeform 394"/>
              <p:cNvSpPr>
                <a:spLocks noChangeAspect="1" noEditPoints="1"/>
              </p:cNvSpPr>
              <p:nvPr/>
            </p:nvSpPr>
            <p:spPr bwMode="auto">
              <a:xfrm>
                <a:off x="3152" y="1370"/>
                <a:ext cx="334" cy="330"/>
              </a:xfrm>
              <a:custGeom>
                <a:avLst/>
                <a:gdLst/>
                <a:ahLst/>
                <a:cxnLst>
                  <a:cxn ang="0">
                    <a:pos x="99" y="116"/>
                  </a:cxn>
                  <a:cxn ang="0">
                    <a:pos x="125" y="148"/>
                  </a:cxn>
                  <a:cxn ang="0">
                    <a:pos x="144" y="162"/>
                  </a:cxn>
                  <a:cxn ang="0">
                    <a:pos x="167" y="150"/>
                  </a:cxn>
                  <a:cxn ang="0">
                    <a:pos x="155" y="129"/>
                  </a:cxn>
                  <a:cxn ang="0">
                    <a:pos x="131" y="123"/>
                  </a:cxn>
                  <a:cxn ang="0">
                    <a:pos x="52" y="41"/>
                  </a:cxn>
                  <a:cxn ang="0">
                    <a:pos x="48" y="32"/>
                  </a:cxn>
                  <a:cxn ang="0">
                    <a:pos x="57" y="40"/>
                  </a:cxn>
                  <a:cxn ang="0">
                    <a:pos x="100" y="55"/>
                  </a:cxn>
                  <a:cxn ang="0">
                    <a:pos x="113" y="55"/>
                  </a:cxn>
                  <a:cxn ang="0">
                    <a:pos x="104" y="41"/>
                  </a:cxn>
                  <a:cxn ang="0">
                    <a:pos x="137" y="106"/>
                  </a:cxn>
                  <a:cxn ang="0">
                    <a:pos x="133" y="109"/>
                  </a:cxn>
                  <a:cxn ang="0">
                    <a:pos x="129" y="100"/>
                  </a:cxn>
                  <a:cxn ang="0">
                    <a:pos x="127" y="94"/>
                  </a:cxn>
                  <a:cxn ang="0">
                    <a:pos x="128" y="87"/>
                  </a:cxn>
                  <a:cxn ang="0">
                    <a:pos x="124" y="89"/>
                  </a:cxn>
                  <a:cxn ang="0">
                    <a:pos x="121" y="71"/>
                  </a:cxn>
                  <a:cxn ang="0">
                    <a:pos x="114" y="67"/>
                  </a:cxn>
                  <a:cxn ang="0">
                    <a:pos x="112" y="62"/>
                  </a:cxn>
                  <a:cxn ang="0">
                    <a:pos x="109" y="153"/>
                  </a:cxn>
                  <a:cxn ang="0">
                    <a:pos x="104" y="138"/>
                  </a:cxn>
                  <a:cxn ang="0">
                    <a:pos x="118" y="145"/>
                  </a:cxn>
                  <a:cxn ang="0">
                    <a:pos x="56" y="127"/>
                  </a:cxn>
                  <a:cxn ang="0">
                    <a:pos x="56" y="133"/>
                  </a:cxn>
                  <a:cxn ang="0">
                    <a:pos x="64" y="135"/>
                  </a:cxn>
                  <a:cxn ang="0">
                    <a:pos x="69" y="136"/>
                  </a:cxn>
                  <a:cxn ang="0">
                    <a:pos x="74" y="131"/>
                  </a:cxn>
                  <a:cxn ang="0">
                    <a:pos x="74" y="137"/>
                  </a:cxn>
                  <a:cxn ang="0">
                    <a:pos x="89" y="135"/>
                  </a:cxn>
                  <a:cxn ang="0">
                    <a:pos x="94" y="141"/>
                  </a:cxn>
                  <a:cxn ang="0">
                    <a:pos x="99" y="143"/>
                  </a:cxn>
                  <a:cxn ang="0">
                    <a:pos x="21" y="75"/>
                  </a:cxn>
                  <a:cxn ang="0">
                    <a:pos x="32" y="80"/>
                  </a:cxn>
                  <a:cxn ang="0">
                    <a:pos x="24" y="90"/>
                  </a:cxn>
                  <a:cxn ang="0">
                    <a:pos x="33" y="69"/>
                  </a:cxn>
                  <a:cxn ang="0">
                    <a:pos x="40" y="68"/>
                  </a:cxn>
                  <a:cxn ang="0">
                    <a:pos x="43" y="64"/>
                  </a:cxn>
                  <a:cxn ang="0">
                    <a:pos x="41" y="56"/>
                  </a:cxn>
                  <a:cxn ang="0">
                    <a:pos x="45" y="60"/>
                  </a:cxn>
                  <a:cxn ang="0">
                    <a:pos x="48" y="44"/>
                  </a:cxn>
                  <a:cxn ang="0">
                    <a:pos x="59" y="88"/>
                  </a:cxn>
                  <a:cxn ang="0">
                    <a:pos x="80" y="75"/>
                  </a:cxn>
                  <a:cxn ang="0">
                    <a:pos x="65" y="26"/>
                  </a:cxn>
                  <a:cxn ang="0">
                    <a:pos x="84" y="39"/>
                  </a:cxn>
                  <a:cxn ang="0">
                    <a:pos x="107" y="27"/>
                  </a:cxn>
                  <a:cxn ang="0">
                    <a:pos x="95" y="6"/>
                  </a:cxn>
                  <a:cxn ang="0">
                    <a:pos x="71" y="1"/>
                  </a:cxn>
                  <a:cxn ang="0">
                    <a:pos x="6" y="119"/>
                  </a:cxn>
                  <a:cxn ang="0">
                    <a:pos x="24" y="132"/>
                  </a:cxn>
                  <a:cxn ang="0">
                    <a:pos x="47" y="121"/>
                  </a:cxn>
                  <a:cxn ang="0">
                    <a:pos x="35" y="100"/>
                  </a:cxn>
                  <a:cxn ang="0">
                    <a:pos x="11" y="94"/>
                  </a:cxn>
                  <a:cxn ang="0">
                    <a:pos x="81" y="85"/>
                  </a:cxn>
                </a:cxnLst>
                <a:rect l="0" t="0" r="r" b="b"/>
                <a:pathLst>
                  <a:path w="167" h="165">
                    <a:moveTo>
                      <a:pt x="80" y="118"/>
                    </a:moveTo>
                    <a:cubicBezTo>
                      <a:pt x="80" y="114"/>
                      <a:pt x="82" y="107"/>
                      <a:pt x="88" y="107"/>
                    </a:cubicBezTo>
                    <a:cubicBezTo>
                      <a:pt x="93" y="108"/>
                      <a:pt x="97" y="111"/>
                      <a:pt x="99" y="116"/>
                    </a:cubicBezTo>
                    <a:cubicBezTo>
                      <a:pt x="94" y="112"/>
                      <a:pt x="83" y="111"/>
                      <a:pt x="80" y="118"/>
                    </a:cubicBezTo>
                    <a:moveTo>
                      <a:pt x="120" y="138"/>
                    </a:moveTo>
                    <a:cubicBezTo>
                      <a:pt x="122" y="142"/>
                      <a:pt x="124" y="145"/>
                      <a:pt x="125" y="148"/>
                    </a:cubicBezTo>
                    <a:cubicBezTo>
                      <a:pt x="127" y="150"/>
                      <a:pt x="128" y="152"/>
                      <a:pt x="129" y="154"/>
                    </a:cubicBezTo>
                    <a:cubicBezTo>
                      <a:pt x="129" y="155"/>
                      <a:pt x="131" y="159"/>
                      <a:pt x="132" y="159"/>
                    </a:cubicBezTo>
                    <a:cubicBezTo>
                      <a:pt x="136" y="160"/>
                      <a:pt x="140" y="161"/>
                      <a:pt x="144" y="162"/>
                    </a:cubicBezTo>
                    <a:cubicBezTo>
                      <a:pt x="145" y="162"/>
                      <a:pt x="155" y="165"/>
                      <a:pt x="156" y="164"/>
                    </a:cubicBezTo>
                    <a:cubicBezTo>
                      <a:pt x="158" y="161"/>
                      <a:pt x="161" y="158"/>
                      <a:pt x="163" y="155"/>
                    </a:cubicBezTo>
                    <a:cubicBezTo>
                      <a:pt x="164" y="154"/>
                      <a:pt x="167" y="151"/>
                      <a:pt x="167" y="150"/>
                    </a:cubicBezTo>
                    <a:cubicBezTo>
                      <a:pt x="167" y="148"/>
                      <a:pt x="165" y="145"/>
                      <a:pt x="164" y="144"/>
                    </a:cubicBezTo>
                    <a:cubicBezTo>
                      <a:pt x="162" y="140"/>
                      <a:pt x="160" y="137"/>
                      <a:pt x="158" y="133"/>
                    </a:cubicBezTo>
                    <a:cubicBezTo>
                      <a:pt x="157" y="132"/>
                      <a:pt x="156" y="129"/>
                      <a:pt x="155" y="129"/>
                    </a:cubicBezTo>
                    <a:cubicBezTo>
                      <a:pt x="153" y="128"/>
                      <a:pt x="150" y="128"/>
                      <a:pt x="148" y="127"/>
                    </a:cubicBezTo>
                    <a:cubicBezTo>
                      <a:pt x="145" y="127"/>
                      <a:pt x="143" y="126"/>
                      <a:pt x="141" y="125"/>
                    </a:cubicBezTo>
                    <a:cubicBezTo>
                      <a:pt x="139" y="125"/>
                      <a:pt x="132" y="123"/>
                      <a:pt x="131" y="123"/>
                    </a:cubicBezTo>
                    <a:cubicBezTo>
                      <a:pt x="127" y="128"/>
                      <a:pt x="123" y="133"/>
                      <a:pt x="120" y="138"/>
                    </a:cubicBezTo>
                    <a:moveTo>
                      <a:pt x="55" y="44"/>
                    </a:moveTo>
                    <a:cubicBezTo>
                      <a:pt x="54" y="43"/>
                      <a:pt x="53" y="42"/>
                      <a:pt x="52" y="41"/>
                    </a:cubicBezTo>
                    <a:cubicBezTo>
                      <a:pt x="51" y="40"/>
                      <a:pt x="51" y="40"/>
                      <a:pt x="52" y="38"/>
                    </a:cubicBezTo>
                    <a:cubicBezTo>
                      <a:pt x="53" y="37"/>
                      <a:pt x="53" y="37"/>
                      <a:pt x="52" y="35"/>
                    </a:cubicBezTo>
                    <a:cubicBezTo>
                      <a:pt x="51" y="34"/>
                      <a:pt x="49" y="33"/>
                      <a:pt x="48" y="32"/>
                    </a:cubicBezTo>
                    <a:cubicBezTo>
                      <a:pt x="50" y="32"/>
                      <a:pt x="60" y="30"/>
                      <a:pt x="60" y="31"/>
                    </a:cubicBezTo>
                    <a:cubicBezTo>
                      <a:pt x="62" y="36"/>
                      <a:pt x="63" y="41"/>
                      <a:pt x="64" y="46"/>
                    </a:cubicBezTo>
                    <a:cubicBezTo>
                      <a:pt x="62" y="44"/>
                      <a:pt x="59" y="42"/>
                      <a:pt x="57" y="40"/>
                    </a:cubicBezTo>
                    <a:cubicBezTo>
                      <a:pt x="57" y="41"/>
                      <a:pt x="56" y="42"/>
                      <a:pt x="55" y="44"/>
                    </a:cubicBezTo>
                    <a:moveTo>
                      <a:pt x="104" y="41"/>
                    </a:moveTo>
                    <a:cubicBezTo>
                      <a:pt x="103" y="46"/>
                      <a:pt x="101" y="50"/>
                      <a:pt x="100" y="55"/>
                    </a:cubicBezTo>
                    <a:cubicBezTo>
                      <a:pt x="101" y="54"/>
                      <a:pt x="107" y="52"/>
                      <a:pt x="107" y="53"/>
                    </a:cubicBezTo>
                    <a:cubicBezTo>
                      <a:pt x="109" y="57"/>
                      <a:pt x="109" y="57"/>
                      <a:pt x="109" y="57"/>
                    </a:cubicBezTo>
                    <a:cubicBezTo>
                      <a:pt x="111" y="56"/>
                      <a:pt x="112" y="56"/>
                      <a:pt x="113" y="55"/>
                    </a:cubicBezTo>
                    <a:cubicBezTo>
                      <a:pt x="113" y="54"/>
                      <a:pt x="112" y="52"/>
                      <a:pt x="111" y="51"/>
                    </a:cubicBezTo>
                    <a:cubicBezTo>
                      <a:pt x="113" y="50"/>
                      <a:pt x="114" y="50"/>
                      <a:pt x="116" y="49"/>
                    </a:cubicBezTo>
                    <a:cubicBezTo>
                      <a:pt x="112" y="46"/>
                      <a:pt x="108" y="44"/>
                      <a:pt x="104" y="41"/>
                    </a:cubicBezTo>
                    <a:moveTo>
                      <a:pt x="140" y="119"/>
                    </a:moveTo>
                    <a:cubicBezTo>
                      <a:pt x="141" y="114"/>
                      <a:pt x="142" y="110"/>
                      <a:pt x="144" y="105"/>
                    </a:cubicBezTo>
                    <a:cubicBezTo>
                      <a:pt x="142" y="106"/>
                      <a:pt x="138" y="108"/>
                      <a:pt x="137" y="106"/>
                    </a:cubicBezTo>
                    <a:cubicBezTo>
                      <a:pt x="137" y="106"/>
                      <a:pt x="136" y="103"/>
                      <a:pt x="135" y="103"/>
                    </a:cubicBezTo>
                    <a:cubicBezTo>
                      <a:pt x="134" y="104"/>
                      <a:pt x="133" y="105"/>
                      <a:pt x="132" y="105"/>
                    </a:cubicBezTo>
                    <a:cubicBezTo>
                      <a:pt x="132" y="106"/>
                      <a:pt x="133" y="108"/>
                      <a:pt x="133" y="109"/>
                    </a:cubicBezTo>
                    <a:cubicBezTo>
                      <a:pt x="132" y="110"/>
                      <a:pt x="130" y="110"/>
                      <a:pt x="128" y="111"/>
                    </a:cubicBezTo>
                    <a:cubicBezTo>
                      <a:pt x="132" y="114"/>
                      <a:pt x="136" y="116"/>
                      <a:pt x="140" y="119"/>
                    </a:cubicBezTo>
                    <a:moveTo>
                      <a:pt x="129" y="100"/>
                    </a:moveTo>
                    <a:cubicBezTo>
                      <a:pt x="130" y="99"/>
                      <a:pt x="132" y="99"/>
                      <a:pt x="133" y="98"/>
                    </a:cubicBezTo>
                    <a:cubicBezTo>
                      <a:pt x="133" y="96"/>
                      <a:pt x="132" y="95"/>
                      <a:pt x="131" y="93"/>
                    </a:cubicBezTo>
                    <a:cubicBezTo>
                      <a:pt x="127" y="94"/>
                      <a:pt x="127" y="94"/>
                      <a:pt x="127" y="94"/>
                    </a:cubicBezTo>
                    <a:cubicBezTo>
                      <a:pt x="127" y="96"/>
                      <a:pt x="128" y="98"/>
                      <a:pt x="129" y="100"/>
                    </a:cubicBezTo>
                    <a:moveTo>
                      <a:pt x="124" y="89"/>
                    </a:moveTo>
                    <a:cubicBezTo>
                      <a:pt x="126" y="88"/>
                      <a:pt x="127" y="88"/>
                      <a:pt x="128" y="87"/>
                    </a:cubicBezTo>
                    <a:cubicBezTo>
                      <a:pt x="128" y="86"/>
                      <a:pt x="127" y="84"/>
                      <a:pt x="126" y="82"/>
                    </a:cubicBezTo>
                    <a:cubicBezTo>
                      <a:pt x="126" y="82"/>
                      <a:pt x="122" y="83"/>
                      <a:pt x="121" y="84"/>
                    </a:cubicBezTo>
                    <a:cubicBezTo>
                      <a:pt x="122" y="85"/>
                      <a:pt x="123" y="87"/>
                      <a:pt x="124" y="89"/>
                    </a:cubicBezTo>
                    <a:moveTo>
                      <a:pt x="119" y="78"/>
                    </a:moveTo>
                    <a:cubicBezTo>
                      <a:pt x="120" y="78"/>
                      <a:pt x="122" y="77"/>
                      <a:pt x="123" y="76"/>
                    </a:cubicBezTo>
                    <a:cubicBezTo>
                      <a:pt x="123" y="75"/>
                      <a:pt x="122" y="73"/>
                      <a:pt x="121" y="71"/>
                    </a:cubicBezTo>
                    <a:cubicBezTo>
                      <a:pt x="117" y="73"/>
                      <a:pt x="117" y="73"/>
                      <a:pt x="117" y="73"/>
                    </a:cubicBezTo>
                    <a:cubicBezTo>
                      <a:pt x="117" y="75"/>
                      <a:pt x="118" y="76"/>
                      <a:pt x="119" y="78"/>
                    </a:cubicBezTo>
                    <a:moveTo>
                      <a:pt x="114" y="67"/>
                    </a:moveTo>
                    <a:cubicBezTo>
                      <a:pt x="115" y="67"/>
                      <a:pt x="117" y="66"/>
                      <a:pt x="118" y="66"/>
                    </a:cubicBezTo>
                    <a:cubicBezTo>
                      <a:pt x="118" y="64"/>
                      <a:pt x="117" y="62"/>
                      <a:pt x="116" y="61"/>
                    </a:cubicBezTo>
                    <a:cubicBezTo>
                      <a:pt x="116" y="60"/>
                      <a:pt x="112" y="62"/>
                      <a:pt x="112" y="62"/>
                    </a:cubicBezTo>
                    <a:cubicBezTo>
                      <a:pt x="112" y="64"/>
                      <a:pt x="113" y="66"/>
                      <a:pt x="114" y="67"/>
                    </a:cubicBezTo>
                    <a:moveTo>
                      <a:pt x="118" y="145"/>
                    </a:moveTo>
                    <a:cubicBezTo>
                      <a:pt x="115" y="148"/>
                      <a:pt x="112" y="150"/>
                      <a:pt x="109" y="153"/>
                    </a:cubicBezTo>
                    <a:cubicBezTo>
                      <a:pt x="109" y="152"/>
                      <a:pt x="109" y="145"/>
                      <a:pt x="108" y="145"/>
                    </a:cubicBezTo>
                    <a:cubicBezTo>
                      <a:pt x="105" y="144"/>
                      <a:pt x="105" y="144"/>
                      <a:pt x="105" y="144"/>
                    </a:cubicBezTo>
                    <a:cubicBezTo>
                      <a:pt x="104" y="142"/>
                      <a:pt x="104" y="140"/>
                      <a:pt x="104" y="138"/>
                    </a:cubicBezTo>
                    <a:cubicBezTo>
                      <a:pt x="106" y="139"/>
                      <a:pt x="107" y="139"/>
                      <a:pt x="109" y="139"/>
                    </a:cubicBezTo>
                    <a:cubicBezTo>
                      <a:pt x="108" y="137"/>
                      <a:pt x="108" y="135"/>
                      <a:pt x="108" y="133"/>
                    </a:cubicBezTo>
                    <a:cubicBezTo>
                      <a:pt x="112" y="137"/>
                      <a:pt x="115" y="141"/>
                      <a:pt x="118" y="145"/>
                    </a:cubicBezTo>
                    <a:moveTo>
                      <a:pt x="46" y="128"/>
                    </a:moveTo>
                    <a:cubicBezTo>
                      <a:pt x="49" y="125"/>
                      <a:pt x="52" y="123"/>
                      <a:pt x="55" y="120"/>
                    </a:cubicBezTo>
                    <a:cubicBezTo>
                      <a:pt x="55" y="121"/>
                      <a:pt x="55" y="127"/>
                      <a:pt x="56" y="127"/>
                    </a:cubicBezTo>
                    <a:cubicBezTo>
                      <a:pt x="57" y="128"/>
                      <a:pt x="59" y="128"/>
                      <a:pt x="59" y="129"/>
                    </a:cubicBezTo>
                    <a:cubicBezTo>
                      <a:pt x="59" y="130"/>
                      <a:pt x="59" y="132"/>
                      <a:pt x="59" y="133"/>
                    </a:cubicBezTo>
                    <a:cubicBezTo>
                      <a:pt x="58" y="133"/>
                      <a:pt x="57" y="133"/>
                      <a:pt x="56" y="133"/>
                    </a:cubicBezTo>
                    <a:cubicBezTo>
                      <a:pt x="56" y="135"/>
                      <a:pt x="56" y="137"/>
                      <a:pt x="56" y="140"/>
                    </a:cubicBezTo>
                    <a:cubicBezTo>
                      <a:pt x="52" y="136"/>
                      <a:pt x="49" y="132"/>
                      <a:pt x="46" y="128"/>
                    </a:cubicBezTo>
                    <a:moveTo>
                      <a:pt x="64" y="135"/>
                    </a:moveTo>
                    <a:cubicBezTo>
                      <a:pt x="64" y="133"/>
                      <a:pt x="64" y="131"/>
                      <a:pt x="64" y="129"/>
                    </a:cubicBezTo>
                    <a:cubicBezTo>
                      <a:pt x="65" y="129"/>
                      <a:pt x="69" y="130"/>
                      <a:pt x="69" y="130"/>
                    </a:cubicBezTo>
                    <a:cubicBezTo>
                      <a:pt x="70" y="131"/>
                      <a:pt x="69" y="135"/>
                      <a:pt x="69" y="136"/>
                    </a:cubicBezTo>
                    <a:cubicBezTo>
                      <a:pt x="68" y="135"/>
                      <a:pt x="66" y="135"/>
                      <a:pt x="64" y="135"/>
                    </a:cubicBezTo>
                    <a:moveTo>
                      <a:pt x="74" y="137"/>
                    </a:moveTo>
                    <a:cubicBezTo>
                      <a:pt x="74" y="135"/>
                      <a:pt x="74" y="133"/>
                      <a:pt x="74" y="131"/>
                    </a:cubicBezTo>
                    <a:cubicBezTo>
                      <a:pt x="75" y="132"/>
                      <a:pt x="79" y="132"/>
                      <a:pt x="79" y="132"/>
                    </a:cubicBezTo>
                    <a:cubicBezTo>
                      <a:pt x="80" y="133"/>
                      <a:pt x="79" y="137"/>
                      <a:pt x="79" y="138"/>
                    </a:cubicBezTo>
                    <a:cubicBezTo>
                      <a:pt x="78" y="138"/>
                      <a:pt x="76" y="137"/>
                      <a:pt x="74" y="137"/>
                    </a:cubicBezTo>
                    <a:moveTo>
                      <a:pt x="84" y="139"/>
                    </a:moveTo>
                    <a:cubicBezTo>
                      <a:pt x="84" y="137"/>
                      <a:pt x="84" y="135"/>
                      <a:pt x="84" y="134"/>
                    </a:cubicBezTo>
                    <a:cubicBezTo>
                      <a:pt x="85" y="134"/>
                      <a:pt x="89" y="134"/>
                      <a:pt x="89" y="135"/>
                    </a:cubicBezTo>
                    <a:cubicBezTo>
                      <a:pt x="90" y="136"/>
                      <a:pt x="89" y="139"/>
                      <a:pt x="89" y="140"/>
                    </a:cubicBezTo>
                    <a:cubicBezTo>
                      <a:pt x="88" y="140"/>
                      <a:pt x="86" y="140"/>
                      <a:pt x="84" y="139"/>
                    </a:cubicBezTo>
                    <a:moveTo>
                      <a:pt x="94" y="141"/>
                    </a:moveTo>
                    <a:cubicBezTo>
                      <a:pt x="94" y="140"/>
                      <a:pt x="94" y="138"/>
                      <a:pt x="94" y="136"/>
                    </a:cubicBezTo>
                    <a:cubicBezTo>
                      <a:pt x="95" y="136"/>
                      <a:pt x="99" y="136"/>
                      <a:pt x="99" y="137"/>
                    </a:cubicBezTo>
                    <a:cubicBezTo>
                      <a:pt x="100" y="138"/>
                      <a:pt x="99" y="141"/>
                      <a:pt x="99" y="143"/>
                    </a:cubicBezTo>
                    <a:cubicBezTo>
                      <a:pt x="98" y="142"/>
                      <a:pt x="96" y="142"/>
                      <a:pt x="94" y="141"/>
                    </a:cubicBezTo>
                    <a:moveTo>
                      <a:pt x="24" y="90"/>
                    </a:moveTo>
                    <a:cubicBezTo>
                      <a:pt x="23" y="85"/>
                      <a:pt x="22" y="80"/>
                      <a:pt x="21" y="75"/>
                    </a:cubicBezTo>
                    <a:cubicBezTo>
                      <a:pt x="23" y="77"/>
                      <a:pt x="24" y="78"/>
                      <a:pt x="26" y="80"/>
                    </a:cubicBezTo>
                    <a:cubicBezTo>
                      <a:pt x="27" y="79"/>
                      <a:pt x="28" y="78"/>
                      <a:pt x="28" y="77"/>
                    </a:cubicBezTo>
                    <a:cubicBezTo>
                      <a:pt x="29" y="78"/>
                      <a:pt x="30" y="79"/>
                      <a:pt x="32" y="80"/>
                    </a:cubicBezTo>
                    <a:cubicBezTo>
                      <a:pt x="33" y="81"/>
                      <a:pt x="32" y="81"/>
                      <a:pt x="31" y="83"/>
                    </a:cubicBezTo>
                    <a:cubicBezTo>
                      <a:pt x="30" y="85"/>
                      <a:pt x="35" y="87"/>
                      <a:pt x="36" y="89"/>
                    </a:cubicBezTo>
                    <a:cubicBezTo>
                      <a:pt x="32" y="89"/>
                      <a:pt x="28" y="90"/>
                      <a:pt x="24" y="90"/>
                    </a:cubicBezTo>
                    <a:moveTo>
                      <a:pt x="35" y="77"/>
                    </a:moveTo>
                    <a:cubicBezTo>
                      <a:pt x="34" y="75"/>
                      <a:pt x="32" y="74"/>
                      <a:pt x="31" y="73"/>
                    </a:cubicBezTo>
                    <a:cubicBezTo>
                      <a:pt x="33" y="69"/>
                      <a:pt x="33" y="69"/>
                      <a:pt x="33" y="69"/>
                    </a:cubicBezTo>
                    <a:cubicBezTo>
                      <a:pt x="35" y="70"/>
                      <a:pt x="36" y="71"/>
                      <a:pt x="38" y="72"/>
                    </a:cubicBezTo>
                    <a:cubicBezTo>
                      <a:pt x="38" y="73"/>
                      <a:pt x="35" y="76"/>
                      <a:pt x="35" y="77"/>
                    </a:cubicBezTo>
                    <a:moveTo>
                      <a:pt x="40" y="68"/>
                    </a:moveTo>
                    <a:cubicBezTo>
                      <a:pt x="39" y="67"/>
                      <a:pt x="37" y="66"/>
                      <a:pt x="36" y="65"/>
                    </a:cubicBezTo>
                    <a:cubicBezTo>
                      <a:pt x="36" y="64"/>
                      <a:pt x="38" y="61"/>
                      <a:pt x="38" y="60"/>
                    </a:cubicBezTo>
                    <a:cubicBezTo>
                      <a:pt x="40" y="62"/>
                      <a:pt x="41" y="63"/>
                      <a:pt x="43" y="64"/>
                    </a:cubicBezTo>
                    <a:cubicBezTo>
                      <a:pt x="43" y="64"/>
                      <a:pt x="41" y="68"/>
                      <a:pt x="40" y="68"/>
                    </a:cubicBezTo>
                    <a:moveTo>
                      <a:pt x="45" y="60"/>
                    </a:moveTo>
                    <a:cubicBezTo>
                      <a:pt x="44" y="59"/>
                      <a:pt x="42" y="58"/>
                      <a:pt x="41" y="56"/>
                    </a:cubicBezTo>
                    <a:cubicBezTo>
                      <a:pt x="41" y="56"/>
                      <a:pt x="43" y="53"/>
                      <a:pt x="43" y="52"/>
                    </a:cubicBezTo>
                    <a:cubicBezTo>
                      <a:pt x="45" y="53"/>
                      <a:pt x="46" y="55"/>
                      <a:pt x="48" y="56"/>
                    </a:cubicBezTo>
                    <a:cubicBezTo>
                      <a:pt x="45" y="60"/>
                      <a:pt x="45" y="60"/>
                      <a:pt x="45" y="60"/>
                    </a:cubicBezTo>
                    <a:moveTo>
                      <a:pt x="50" y="52"/>
                    </a:moveTo>
                    <a:cubicBezTo>
                      <a:pt x="49" y="51"/>
                      <a:pt x="47" y="49"/>
                      <a:pt x="46" y="48"/>
                    </a:cubicBezTo>
                    <a:cubicBezTo>
                      <a:pt x="48" y="44"/>
                      <a:pt x="48" y="44"/>
                      <a:pt x="48" y="44"/>
                    </a:cubicBezTo>
                    <a:cubicBezTo>
                      <a:pt x="50" y="45"/>
                      <a:pt x="51" y="46"/>
                      <a:pt x="53" y="48"/>
                    </a:cubicBezTo>
                    <a:cubicBezTo>
                      <a:pt x="53" y="48"/>
                      <a:pt x="50" y="51"/>
                      <a:pt x="50" y="52"/>
                    </a:cubicBezTo>
                    <a:moveTo>
                      <a:pt x="59" y="88"/>
                    </a:moveTo>
                    <a:cubicBezTo>
                      <a:pt x="59" y="77"/>
                      <a:pt x="63" y="65"/>
                      <a:pt x="75" y="64"/>
                    </a:cubicBezTo>
                    <a:cubicBezTo>
                      <a:pt x="86" y="63"/>
                      <a:pt x="95" y="74"/>
                      <a:pt x="100" y="82"/>
                    </a:cubicBezTo>
                    <a:cubicBezTo>
                      <a:pt x="94" y="78"/>
                      <a:pt x="87" y="75"/>
                      <a:pt x="80" y="75"/>
                    </a:cubicBezTo>
                    <a:cubicBezTo>
                      <a:pt x="71" y="76"/>
                      <a:pt x="63" y="80"/>
                      <a:pt x="59" y="88"/>
                    </a:cubicBezTo>
                    <a:moveTo>
                      <a:pt x="59" y="15"/>
                    </a:moveTo>
                    <a:cubicBezTo>
                      <a:pt x="61" y="19"/>
                      <a:pt x="63" y="22"/>
                      <a:pt x="65" y="26"/>
                    </a:cubicBezTo>
                    <a:cubicBezTo>
                      <a:pt x="67" y="28"/>
                      <a:pt x="68" y="30"/>
                      <a:pt x="69" y="31"/>
                    </a:cubicBezTo>
                    <a:cubicBezTo>
                      <a:pt x="69" y="32"/>
                      <a:pt x="71" y="36"/>
                      <a:pt x="72" y="36"/>
                    </a:cubicBezTo>
                    <a:cubicBezTo>
                      <a:pt x="76" y="37"/>
                      <a:pt x="80" y="38"/>
                      <a:pt x="84" y="39"/>
                    </a:cubicBezTo>
                    <a:cubicBezTo>
                      <a:pt x="85" y="39"/>
                      <a:pt x="95" y="43"/>
                      <a:pt x="95" y="42"/>
                    </a:cubicBezTo>
                    <a:cubicBezTo>
                      <a:pt x="98" y="39"/>
                      <a:pt x="100" y="35"/>
                      <a:pt x="103" y="32"/>
                    </a:cubicBezTo>
                    <a:cubicBezTo>
                      <a:pt x="104" y="31"/>
                      <a:pt x="106" y="29"/>
                      <a:pt x="107" y="27"/>
                    </a:cubicBezTo>
                    <a:cubicBezTo>
                      <a:pt x="104" y="22"/>
                      <a:pt x="104" y="22"/>
                      <a:pt x="104" y="22"/>
                    </a:cubicBezTo>
                    <a:cubicBezTo>
                      <a:pt x="102" y="18"/>
                      <a:pt x="100" y="14"/>
                      <a:pt x="98" y="11"/>
                    </a:cubicBezTo>
                    <a:cubicBezTo>
                      <a:pt x="98" y="10"/>
                      <a:pt x="96" y="6"/>
                      <a:pt x="95" y="6"/>
                    </a:cubicBezTo>
                    <a:cubicBezTo>
                      <a:pt x="93" y="6"/>
                      <a:pt x="91" y="5"/>
                      <a:pt x="88" y="5"/>
                    </a:cubicBezTo>
                    <a:cubicBezTo>
                      <a:pt x="86" y="4"/>
                      <a:pt x="83" y="3"/>
                      <a:pt x="80" y="3"/>
                    </a:cubicBezTo>
                    <a:cubicBezTo>
                      <a:pt x="79" y="2"/>
                      <a:pt x="72" y="0"/>
                      <a:pt x="71" y="1"/>
                    </a:cubicBezTo>
                    <a:cubicBezTo>
                      <a:pt x="67" y="6"/>
                      <a:pt x="63" y="10"/>
                      <a:pt x="59" y="15"/>
                    </a:cubicBezTo>
                    <a:moveTo>
                      <a:pt x="0" y="109"/>
                    </a:moveTo>
                    <a:cubicBezTo>
                      <a:pt x="2" y="112"/>
                      <a:pt x="4" y="116"/>
                      <a:pt x="6" y="119"/>
                    </a:cubicBezTo>
                    <a:cubicBezTo>
                      <a:pt x="7" y="121"/>
                      <a:pt x="8" y="123"/>
                      <a:pt x="9" y="125"/>
                    </a:cubicBezTo>
                    <a:cubicBezTo>
                      <a:pt x="9" y="126"/>
                      <a:pt x="11" y="129"/>
                      <a:pt x="12" y="129"/>
                    </a:cubicBezTo>
                    <a:cubicBezTo>
                      <a:pt x="16" y="130"/>
                      <a:pt x="20" y="131"/>
                      <a:pt x="24" y="132"/>
                    </a:cubicBezTo>
                    <a:cubicBezTo>
                      <a:pt x="25" y="133"/>
                      <a:pt x="35" y="136"/>
                      <a:pt x="36" y="135"/>
                    </a:cubicBezTo>
                    <a:cubicBezTo>
                      <a:pt x="38" y="132"/>
                      <a:pt x="40" y="129"/>
                      <a:pt x="43" y="126"/>
                    </a:cubicBezTo>
                    <a:cubicBezTo>
                      <a:pt x="44" y="124"/>
                      <a:pt x="46" y="122"/>
                      <a:pt x="47" y="121"/>
                    </a:cubicBezTo>
                    <a:cubicBezTo>
                      <a:pt x="48" y="120"/>
                      <a:pt x="45" y="116"/>
                      <a:pt x="44" y="115"/>
                    </a:cubicBezTo>
                    <a:cubicBezTo>
                      <a:pt x="42" y="112"/>
                      <a:pt x="40" y="108"/>
                      <a:pt x="38" y="104"/>
                    </a:cubicBezTo>
                    <a:cubicBezTo>
                      <a:pt x="38" y="104"/>
                      <a:pt x="36" y="100"/>
                      <a:pt x="35" y="100"/>
                    </a:cubicBezTo>
                    <a:cubicBezTo>
                      <a:pt x="33" y="99"/>
                      <a:pt x="31" y="99"/>
                      <a:pt x="28" y="98"/>
                    </a:cubicBezTo>
                    <a:cubicBezTo>
                      <a:pt x="26" y="97"/>
                      <a:pt x="23" y="97"/>
                      <a:pt x="21" y="96"/>
                    </a:cubicBezTo>
                    <a:cubicBezTo>
                      <a:pt x="19" y="96"/>
                      <a:pt x="12" y="93"/>
                      <a:pt x="11" y="94"/>
                    </a:cubicBezTo>
                    <a:cubicBezTo>
                      <a:pt x="7" y="99"/>
                      <a:pt x="3" y="104"/>
                      <a:pt x="0" y="109"/>
                    </a:cubicBezTo>
                    <a:moveTo>
                      <a:pt x="71" y="101"/>
                    </a:moveTo>
                    <a:cubicBezTo>
                      <a:pt x="70" y="94"/>
                      <a:pt x="73" y="87"/>
                      <a:pt x="81" y="85"/>
                    </a:cubicBezTo>
                    <a:cubicBezTo>
                      <a:pt x="88" y="84"/>
                      <a:pt x="94" y="92"/>
                      <a:pt x="97" y="97"/>
                    </a:cubicBezTo>
                    <a:cubicBezTo>
                      <a:pt x="88" y="91"/>
                      <a:pt x="77" y="91"/>
                      <a:pt x="71" y="101"/>
                    </a:cubicBezTo>
                  </a:path>
                </a:pathLst>
              </a:custGeom>
              <a:solidFill>
                <a:srgbClr val="0B3C6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9" name="Freeform 395"/>
              <p:cNvSpPr>
                <a:spLocks noChangeAspect="1" noEditPoints="1"/>
              </p:cNvSpPr>
              <p:nvPr/>
            </p:nvSpPr>
            <p:spPr bwMode="auto">
              <a:xfrm>
                <a:off x="3142" y="1360"/>
                <a:ext cx="336" cy="332"/>
              </a:xfrm>
              <a:custGeom>
                <a:avLst/>
                <a:gdLst/>
                <a:ahLst/>
                <a:cxnLst>
                  <a:cxn ang="0">
                    <a:pos x="99" y="116"/>
                  </a:cxn>
                  <a:cxn ang="0">
                    <a:pos x="126" y="149"/>
                  </a:cxn>
                  <a:cxn ang="0">
                    <a:pos x="144" y="162"/>
                  </a:cxn>
                  <a:cxn ang="0">
                    <a:pos x="168" y="150"/>
                  </a:cxn>
                  <a:cxn ang="0">
                    <a:pos x="156" y="129"/>
                  </a:cxn>
                  <a:cxn ang="0">
                    <a:pos x="132" y="124"/>
                  </a:cxn>
                  <a:cxn ang="0">
                    <a:pos x="52" y="41"/>
                  </a:cxn>
                  <a:cxn ang="0">
                    <a:pos x="49" y="33"/>
                  </a:cxn>
                  <a:cxn ang="0">
                    <a:pos x="58" y="41"/>
                  </a:cxn>
                  <a:cxn ang="0">
                    <a:pos x="101" y="55"/>
                  </a:cxn>
                  <a:cxn ang="0">
                    <a:pos x="114" y="56"/>
                  </a:cxn>
                  <a:cxn ang="0">
                    <a:pos x="104" y="42"/>
                  </a:cxn>
                  <a:cxn ang="0">
                    <a:pos x="138" y="107"/>
                  </a:cxn>
                  <a:cxn ang="0">
                    <a:pos x="134" y="109"/>
                  </a:cxn>
                  <a:cxn ang="0">
                    <a:pos x="129" y="100"/>
                  </a:cxn>
                  <a:cxn ang="0">
                    <a:pos x="127" y="95"/>
                  </a:cxn>
                  <a:cxn ang="0">
                    <a:pos x="129" y="88"/>
                  </a:cxn>
                  <a:cxn ang="0">
                    <a:pos x="125" y="89"/>
                  </a:cxn>
                  <a:cxn ang="0">
                    <a:pos x="121" y="72"/>
                  </a:cxn>
                  <a:cxn ang="0">
                    <a:pos x="114" y="68"/>
                  </a:cxn>
                  <a:cxn ang="0">
                    <a:pos x="112" y="63"/>
                  </a:cxn>
                  <a:cxn ang="0">
                    <a:pos x="109" y="154"/>
                  </a:cxn>
                  <a:cxn ang="0">
                    <a:pos x="105" y="139"/>
                  </a:cxn>
                  <a:cxn ang="0">
                    <a:pos x="119" y="145"/>
                  </a:cxn>
                  <a:cxn ang="0">
                    <a:pos x="57" y="128"/>
                  </a:cxn>
                  <a:cxn ang="0">
                    <a:pos x="56" y="133"/>
                  </a:cxn>
                  <a:cxn ang="0">
                    <a:pos x="65" y="135"/>
                  </a:cxn>
                  <a:cxn ang="0">
                    <a:pos x="70" y="136"/>
                  </a:cxn>
                  <a:cxn ang="0">
                    <a:pos x="75" y="132"/>
                  </a:cxn>
                  <a:cxn ang="0">
                    <a:pos x="75" y="137"/>
                  </a:cxn>
                  <a:cxn ang="0">
                    <a:pos x="90" y="135"/>
                  </a:cxn>
                  <a:cxn ang="0">
                    <a:pos x="95" y="142"/>
                  </a:cxn>
                  <a:cxn ang="0">
                    <a:pos x="100" y="143"/>
                  </a:cxn>
                  <a:cxn ang="0">
                    <a:pos x="21" y="76"/>
                  </a:cxn>
                  <a:cxn ang="0">
                    <a:pos x="32" y="80"/>
                  </a:cxn>
                  <a:cxn ang="0">
                    <a:pos x="24" y="91"/>
                  </a:cxn>
                  <a:cxn ang="0">
                    <a:pos x="34" y="69"/>
                  </a:cxn>
                  <a:cxn ang="0">
                    <a:pos x="41" y="69"/>
                  </a:cxn>
                  <a:cxn ang="0">
                    <a:pos x="43" y="65"/>
                  </a:cxn>
                  <a:cxn ang="0">
                    <a:pos x="41" y="57"/>
                  </a:cxn>
                  <a:cxn ang="0">
                    <a:pos x="46" y="61"/>
                  </a:cxn>
                  <a:cxn ang="0">
                    <a:pos x="49" y="44"/>
                  </a:cxn>
                  <a:cxn ang="0">
                    <a:pos x="60" y="88"/>
                  </a:cxn>
                  <a:cxn ang="0">
                    <a:pos x="80" y="76"/>
                  </a:cxn>
                  <a:cxn ang="0">
                    <a:pos x="66" y="26"/>
                  </a:cxn>
                  <a:cxn ang="0">
                    <a:pos x="84" y="39"/>
                  </a:cxn>
                  <a:cxn ang="0">
                    <a:pos x="108" y="28"/>
                  </a:cxn>
                  <a:cxn ang="0">
                    <a:pos x="96" y="7"/>
                  </a:cxn>
                  <a:cxn ang="0">
                    <a:pos x="72" y="1"/>
                  </a:cxn>
                  <a:cxn ang="0">
                    <a:pos x="6" y="120"/>
                  </a:cxn>
                  <a:cxn ang="0">
                    <a:pos x="24" y="133"/>
                  </a:cxn>
                  <a:cxn ang="0">
                    <a:pos x="48" y="121"/>
                  </a:cxn>
                  <a:cxn ang="0">
                    <a:pos x="36" y="100"/>
                  </a:cxn>
                  <a:cxn ang="0">
                    <a:pos x="12" y="95"/>
                  </a:cxn>
                  <a:cxn ang="0">
                    <a:pos x="81" y="86"/>
                  </a:cxn>
                </a:cxnLst>
                <a:rect l="0" t="0" r="r" b="b"/>
                <a:pathLst>
                  <a:path w="168" h="166">
                    <a:moveTo>
                      <a:pt x="81" y="119"/>
                    </a:moveTo>
                    <a:cubicBezTo>
                      <a:pt x="80" y="114"/>
                      <a:pt x="83" y="107"/>
                      <a:pt x="88" y="108"/>
                    </a:cubicBezTo>
                    <a:cubicBezTo>
                      <a:pt x="93" y="108"/>
                      <a:pt x="97" y="112"/>
                      <a:pt x="99" y="116"/>
                    </a:cubicBezTo>
                    <a:cubicBezTo>
                      <a:pt x="94" y="112"/>
                      <a:pt x="84" y="111"/>
                      <a:pt x="81" y="119"/>
                    </a:cubicBezTo>
                    <a:moveTo>
                      <a:pt x="120" y="139"/>
                    </a:moveTo>
                    <a:cubicBezTo>
                      <a:pt x="122" y="142"/>
                      <a:pt x="124" y="145"/>
                      <a:pt x="126" y="149"/>
                    </a:cubicBezTo>
                    <a:cubicBezTo>
                      <a:pt x="127" y="151"/>
                      <a:pt x="128" y="153"/>
                      <a:pt x="129" y="155"/>
                    </a:cubicBezTo>
                    <a:cubicBezTo>
                      <a:pt x="130" y="156"/>
                      <a:pt x="131" y="159"/>
                      <a:pt x="132" y="159"/>
                    </a:cubicBezTo>
                    <a:cubicBezTo>
                      <a:pt x="136" y="160"/>
                      <a:pt x="140" y="161"/>
                      <a:pt x="144" y="162"/>
                    </a:cubicBezTo>
                    <a:cubicBezTo>
                      <a:pt x="146" y="163"/>
                      <a:pt x="155" y="166"/>
                      <a:pt x="156" y="165"/>
                    </a:cubicBezTo>
                    <a:cubicBezTo>
                      <a:pt x="159" y="162"/>
                      <a:pt x="161" y="159"/>
                      <a:pt x="164" y="155"/>
                    </a:cubicBezTo>
                    <a:cubicBezTo>
                      <a:pt x="164" y="154"/>
                      <a:pt x="168" y="152"/>
                      <a:pt x="168" y="150"/>
                    </a:cubicBezTo>
                    <a:cubicBezTo>
                      <a:pt x="168" y="149"/>
                      <a:pt x="165" y="146"/>
                      <a:pt x="164" y="144"/>
                    </a:cubicBezTo>
                    <a:cubicBezTo>
                      <a:pt x="162" y="141"/>
                      <a:pt x="160" y="137"/>
                      <a:pt x="158" y="133"/>
                    </a:cubicBezTo>
                    <a:cubicBezTo>
                      <a:pt x="158" y="133"/>
                      <a:pt x="157" y="130"/>
                      <a:pt x="156" y="129"/>
                    </a:cubicBezTo>
                    <a:cubicBezTo>
                      <a:pt x="153" y="129"/>
                      <a:pt x="151" y="128"/>
                      <a:pt x="148" y="128"/>
                    </a:cubicBezTo>
                    <a:cubicBezTo>
                      <a:pt x="146" y="127"/>
                      <a:pt x="143" y="126"/>
                      <a:pt x="141" y="126"/>
                    </a:cubicBezTo>
                    <a:cubicBezTo>
                      <a:pt x="140" y="126"/>
                      <a:pt x="132" y="123"/>
                      <a:pt x="132" y="124"/>
                    </a:cubicBezTo>
                    <a:cubicBezTo>
                      <a:pt x="128" y="129"/>
                      <a:pt x="124" y="134"/>
                      <a:pt x="120" y="139"/>
                    </a:cubicBezTo>
                    <a:moveTo>
                      <a:pt x="56" y="44"/>
                    </a:moveTo>
                    <a:cubicBezTo>
                      <a:pt x="55" y="43"/>
                      <a:pt x="53" y="42"/>
                      <a:pt x="52" y="41"/>
                    </a:cubicBezTo>
                    <a:cubicBezTo>
                      <a:pt x="51" y="40"/>
                      <a:pt x="51" y="40"/>
                      <a:pt x="52" y="39"/>
                    </a:cubicBezTo>
                    <a:cubicBezTo>
                      <a:pt x="53" y="37"/>
                      <a:pt x="54" y="37"/>
                      <a:pt x="52" y="36"/>
                    </a:cubicBezTo>
                    <a:cubicBezTo>
                      <a:pt x="51" y="35"/>
                      <a:pt x="50" y="34"/>
                      <a:pt x="49" y="33"/>
                    </a:cubicBezTo>
                    <a:cubicBezTo>
                      <a:pt x="50" y="33"/>
                      <a:pt x="61" y="31"/>
                      <a:pt x="61" y="32"/>
                    </a:cubicBezTo>
                    <a:cubicBezTo>
                      <a:pt x="62" y="36"/>
                      <a:pt x="63" y="41"/>
                      <a:pt x="64" y="46"/>
                    </a:cubicBezTo>
                    <a:cubicBezTo>
                      <a:pt x="62" y="44"/>
                      <a:pt x="60" y="42"/>
                      <a:pt x="58" y="41"/>
                    </a:cubicBezTo>
                    <a:cubicBezTo>
                      <a:pt x="57" y="42"/>
                      <a:pt x="56" y="43"/>
                      <a:pt x="56" y="44"/>
                    </a:cubicBezTo>
                    <a:moveTo>
                      <a:pt x="104" y="42"/>
                    </a:moveTo>
                    <a:cubicBezTo>
                      <a:pt x="103" y="46"/>
                      <a:pt x="102" y="51"/>
                      <a:pt x="101" y="55"/>
                    </a:cubicBezTo>
                    <a:cubicBezTo>
                      <a:pt x="102" y="55"/>
                      <a:pt x="107" y="52"/>
                      <a:pt x="108" y="53"/>
                    </a:cubicBezTo>
                    <a:cubicBezTo>
                      <a:pt x="108" y="54"/>
                      <a:pt x="109" y="57"/>
                      <a:pt x="110" y="57"/>
                    </a:cubicBezTo>
                    <a:cubicBezTo>
                      <a:pt x="111" y="57"/>
                      <a:pt x="112" y="56"/>
                      <a:pt x="114" y="56"/>
                    </a:cubicBezTo>
                    <a:cubicBezTo>
                      <a:pt x="113" y="54"/>
                      <a:pt x="112" y="53"/>
                      <a:pt x="112" y="51"/>
                    </a:cubicBezTo>
                    <a:cubicBezTo>
                      <a:pt x="113" y="51"/>
                      <a:pt x="115" y="50"/>
                      <a:pt x="116" y="49"/>
                    </a:cubicBezTo>
                    <a:cubicBezTo>
                      <a:pt x="112" y="47"/>
                      <a:pt x="108" y="44"/>
                      <a:pt x="104" y="42"/>
                    </a:cubicBezTo>
                    <a:moveTo>
                      <a:pt x="141" y="119"/>
                    </a:moveTo>
                    <a:cubicBezTo>
                      <a:pt x="142" y="115"/>
                      <a:pt x="143" y="110"/>
                      <a:pt x="144" y="106"/>
                    </a:cubicBezTo>
                    <a:cubicBezTo>
                      <a:pt x="142" y="106"/>
                      <a:pt x="139" y="109"/>
                      <a:pt x="138" y="107"/>
                    </a:cubicBezTo>
                    <a:cubicBezTo>
                      <a:pt x="137" y="106"/>
                      <a:pt x="137" y="104"/>
                      <a:pt x="136" y="104"/>
                    </a:cubicBezTo>
                    <a:cubicBezTo>
                      <a:pt x="135" y="104"/>
                      <a:pt x="133" y="105"/>
                      <a:pt x="132" y="106"/>
                    </a:cubicBezTo>
                    <a:cubicBezTo>
                      <a:pt x="133" y="107"/>
                      <a:pt x="133" y="108"/>
                      <a:pt x="134" y="109"/>
                    </a:cubicBezTo>
                    <a:cubicBezTo>
                      <a:pt x="132" y="110"/>
                      <a:pt x="130" y="111"/>
                      <a:pt x="128" y="111"/>
                    </a:cubicBezTo>
                    <a:cubicBezTo>
                      <a:pt x="132" y="114"/>
                      <a:pt x="137" y="117"/>
                      <a:pt x="141" y="119"/>
                    </a:cubicBezTo>
                    <a:moveTo>
                      <a:pt x="129" y="100"/>
                    </a:moveTo>
                    <a:cubicBezTo>
                      <a:pt x="131" y="100"/>
                      <a:pt x="132" y="99"/>
                      <a:pt x="134" y="99"/>
                    </a:cubicBezTo>
                    <a:cubicBezTo>
                      <a:pt x="133" y="97"/>
                      <a:pt x="132" y="95"/>
                      <a:pt x="131" y="93"/>
                    </a:cubicBezTo>
                    <a:cubicBezTo>
                      <a:pt x="131" y="93"/>
                      <a:pt x="128" y="95"/>
                      <a:pt x="127" y="95"/>
                    </a:cubicBezTo>
                    <a:cubicBezTo>
                      <a:pt x="128" y="97"/>
                      <a:pt x="129" y="98"/>
                      <a:pt x="129" y="100"/>
                    </a:cubicBezTo>
                    <a:moveTo>
                      <a:pt x="125" y="89"/>
                    </a:moveTo>
                    <a:cubicBezTo>
                      <a:pt x="126" y="89"/>
                      <a:pt x="127" y="88"/>
                      <a:pt x="129" y="88"/>
                    </a:cubicBezTo>
                    <a:cubicBezTo>
                      <a:pt x="128" y="86"/>
                      <a:pt x="127" y="84"/>
                      <a:pt x="126" y="82"/>
                    </a:cubicBezTo>
                    <a:cubicBezTo>
                      <a:pt x="122" y="84"/>
                      <a:pt x="122" y="84"/>
                      <a:pt x="122" y="84"/>
                    </a:cubicBezTo>
                    <a:cubicBezTo>
                      <a:pt x="123" y="86"/>
                      <a:pt x="124" y="88"/>
                      <a:pt x="125" y="89"/>
                    </a:cubicBezTo>
                    <a:moveTo>
                      <a:pt x="120" y="79"/>
                    </a:moveTo>
                    <a:cubicBezTo>
                      <a:pt x="121" y="78"/>
                      <a:pt x="122" y="77"/>
                      <a:pt x="124" y="77"/>
                    </a:cubicBezTo>
                    <a:cubicBezTo>
                      <a:pt x="123" y="75"/>
                      <a:pt x="122" y="73"/>
                      <a:pt x="121" y="72"/>
                    </a:cubicBezTo>
                    <a:cubicBezTo>
                      <a:pt x="121" y="72"/>
                      <a:pt x="118" y="73"/>
                      <a:pt x="117" y="73"/>
                    </a:cubicBezTo>
                    <a:cubicBezTo>
                      <a:pt x="118" y="75"/>
                      <a:pt x="119" y="77"/>
                      <a:pt x="120" y="79"/>
                    </a:cubicBezTo>
                    <a:moveTo>
                      <a:pt x="114" y="68"/>
                    </a:moveTo>
                    <a:cubicBezTo>
                      <a:pt x="116" y="67"/>
                      <a:pt x="117" y="67"/>
                      <a:pt x="119" y="66"/>
                    </a:cubicBezTo>
                    <a:cubicBezTo>
                      <a:pt x="118" y="65"/>
                      <a:pt x="117" y="63"/>
                      <a:pt x="116" y="61"/>
                    </a:cubicBezTo>
                    <a:cubicBezTo>
                      <a:pt x="116" y="61"/>
                      <a:pt x="113" y="62"/>
                      <a:pt x="112" y="63"/>
                    </a:cubicBezTo>
                    <a:cubicBezTo>
                      <a:pt x="113" y="64"/>
                      <a:pt x="114" y="66"/>
                      <a:pt x="114" y="68"/>
                    </a:cubicBezTo>
                    <a:moveTo>
                      <a:pt x="119" y="145"/>
                    </a:moveTo>
                    <a:cubicBezTo>
                      <a:pt x="116" y="148"/>
                      <a:pt x="113" y="151"/>
                      <a:pt x="109" y="154"/>
                    </a:cubicBezTo>
                    <a:cubicBezTo>
                      <a:pt x="109" y="153"/>
                      <a:pt x="110" y="145"/>
                      <a:pt x="109" y="145"/>
                    </a:cubicBezTo>
                    <a:cubicBezTo>
                      <a:pt x="108" y="145"/>
                      <a:pt x="105" y="144"/>
                      <a:pt x="105" y="144"/>
                    </a:cubicBezTo>
                    <a:cubicBezTo>
                      <a:pt x="105" y="142"/>
                      <a:pt x="105" y="140"/>
                      <a:pt x="105" y="139"/>
                    </a:cubicBezTo>
                    <a:cubicBezTo>
                      <a:pt x="106" y="139"/>
                      <a:pt x="108" y="139"/>
                      <a:pt x="109" y="140"/>
                    </a:cubicBezTo>
                    <a:cubicBezTo>
                      <a:pt x="109" y="138"/>
                      <a:pt x="109" y="136"/>
                      <a:pt x="109" y="134"/>
                    </a:cubicBezTo>
                    <a:cubicBezTo>
                      <a:pt x="112" y="138"/>
                      <a:pt x="115" y="141"/>
                      <a:pt x="119" y="145"/>
                    </a:cubicBezTo>
                    <a:moveTo>
                      <a:pt x="46" y="128"/>
                    </a:moveTo>
                    <a:cubicBezTo>
                      <a:pt x="49" y="126"/>
                      <a:pt x="53" y="123"/>
                      <a:pt x="56" y="120"/>
                    </a:cubicBezTo>
                    <a:cubicBezTo>
                      <a:pt x="56" y="122"/>
                      <a:pt x="55" y="127"/>
                      <a:pt x="57" y="128"/>
                    </a:cubicBezTo>
                    <a:cubicBezTo>
                      <a:pt x="57" y="128"/>
                      <a:pt x="60" y="128"/>
                      <a:pt x="60" y="129"/>
                    </a:cubicBezTo>
                    <a:cubicBezTo>
                      <a:pt x="60" y="131"/>
                      <a:pt x="60" y="132"/>
                      <a:pt x="60" y="134"/>
                    </a:cubicBezTo>
                    <a:cubicBezTo>
                      <a:pt x="59" y="134"/>
                      <a:pt x="57" y="133"/>
                      <a:pt x="56" y="133"/>
                    </a:cubicBezTo>
                    <a:cubicBezTo>
                      <a:pt x="56" y="135"/>
                      <a:pt x="56" y="138"/>
                      <a:pt x="56" y="140"/>
                    </a:cubicBezTo>
                    <a:cubicBezTo>
                      <a:pt x="53" y="136"/>
                      <a:pt x="50" y="132"/>
                      <a:pt x="46" y="128"/>
                    </a:cubicBezTo>
                    <a:moveTo>
                      <a:pt x="65" y="135"/>
                    </a:moveTo>
                    <a:cubicBezTo>
                      <a:pt x="65" y="133"/>
                      <a:pt x="65" y="131"/>
                      <a:pt x="65" y="130"/>
                    </a:cubicBezTo>
                    <a:cubicBezTo>
                      <a:pt x="66" y="130"/>
                      <a:pt x="69" y="130"/>
                      <a:pt x="70" y="131"/>
                    </a:cubicBezTo>
                    <a:cubicBezTo>
                      <a:pt x="70" y="132"/>
                      <a:pt x="70" y="135"/>
                      <a:pt x="70" y="136"/>
                    </a:cubicBezTo>
                    <a:cubicBezTo>
                      <a:pt x="68" y="136"/>
                      <a:pt x="66" y="135"/>
                      <a:pt x="65" y="135"/>
                    </a:cubicBezTo>
                    <a:moveTo>
                      <a:pt x="75" y="137"/>
                    </a:moveTo>
                    <a:cubicBezTo>
                      <a:pt x="75" y="136"/>
                      <a:pt x="75" y="134"/>
                      <a:pt x="75" y="132"/>
                    </a:cubicBezTo>
                    <a:cubicBezTo>
                      <a:pt x="76" y="132"/>
                      <a:pt x="79" y="132"/>
                      <a:pt x="80" y="133"/>
                    </a:cubicBezTo>
                    <a:cubicBezTo>
                      <a:pt x="80" y="134"/>
                      <a:pt x="80" y="137"/>
                      <a:pt x="80" y="138"/>
                    </a:cubicBezTo>
                    <a:cubicBezTo>
                      <a:pt x="78" y="138"/>
                      <a:pt x="76" y="138"/>
                      <a:pt x="75" y="137"/>
                    </a:cubicBezTo>
                    <a:moveTo>
                      <a:pt x="85" y="140"/>
                    </a:moveTo>
                    <a:cubicBezTo>
                      <a:pt x="85" y="138"/>
                      <a:pt x="85" y="136"/>
                      <a:pt x="85" y="134"/>
                    </a:cubicBezTo>
                    <a:cubicBezTo>
                      <a:pt x="86" y="134"/>
                      <a:pt x="89" y="135"/>
                      <a:pt x="90" y="135"/>
                    </a:cubicBezTo>
                    <a:cubicBezTo>
                      <a:pt x="90" y="136"/>
                      <a:pt x="90" y="140"/>
                      <a:pt x="90" y="141"/>
                    </a:cubicBezTo>
                    <a:cubicBezTo>
                      <a:pt x="88" y="140"/>
                      <a:pt x="87" y="140"/>
                      <a:pt x="85" y="140"/>
                    </a:cubicBezTo>
                    <a:moveTo>
                      <a:pt x="95" y="142"/>
                    </a:moveTo>
                    <a:cubicBezTo>
                      <a:pt x="95" y="140"/>
                      <a:pt x="95" y="138"/>
                      <a:pt x="95" y="136"/>
                    </a:cubicBezTo>
                    <a:cubicBezTo>
                      <a:pt x="96" y="137"/>
                      <a:pt x="99" y="137"/>
                      <a:pt x="100" y="138"/>
                    </a:cubicBezTo>
                    <a:cubicBezTo>
                      <a:pt x="100" y="138"/>
                      <a:pt x="100" y="142"/>
                      <a:pt x="100" y="143"/>
                    </a:cubicBezTo>
                    <a:cubicBezTo>
                      <a:pt x="98" y="143"/>
                      <a:pt x="97" y="142"/>
                      <a:pt x="95" y="142"/>
                    </a:cubicBezTo>
                    <a:moveTo>
                      <a:pt x="24" y="91"/>
                    </a:moveTo>
                    <a:cubicBezTo>
                      <a:pt x="23" y="86"/>
                      <a:pt x="22" y="81"/>
                      <a:pt x="21" y="76"/>
                    </a:cubicBezTo>
                    <a:cubicBezTo>
                      <a:pt x="23" y="77"/>
                      <a:pt x="25" y="79"/>
                      <a:pt x="27" y="81"/>
                    </a:cubicBezTo>
                    <a:cubicBezTo>
                      <a:pt x="27" y="80"/>
                      <a:pt x="28" y="79"/>
                      <a:pt x="29" y="77"/>
                    </a:cubicBezTo>
                    <a:cubicBezTo>
                      <a:pt x="30" y="78"/>
                      <a:pt x="31" y="79"/>
                      <a:pt x="32" y="80"/>
                    </a:cubicBezTo>
                    <a:cubicBezTo>
                      <a:pt x="34" y="82"/>
                      <a:pt x="33" y="82"/>
                      <a:pt x="32" y="83"/>
                    </a:cubicBezTo>
                    <a:cubicBezTo>
                      <a:pt x="31" y="85"/>
                      <a:pt x="35" y="88"/>
                      <a:pt x="37" y="89"/>
                    </a:cubicBezTo>
                    <a:cubicBezTo>
                      <a:pt x="33" y="90"/>
                      <a:pt x="29" y="90"/>
                      <a:pt x="24" y="91"/>
                    </a:cubicBezTo>
                    <a:moveTo>
                      <a:pt x="36" y="77"/>
                    </a:moveTo>
                    <a:cubicBezTo>
                      <a:pt x="34" y="76"/>
                      <a:pt x="33" y="75"/>
                      <a:pt x="31" y="74"/>
                    </a:cubicBezTo>
                    <a:cubicBezTo>
                      <a:pt x="31" y="73"/>
                      <a:pt x="33" y="70"/>
                      <a:pt x="34" y="69"/>
                    </a:cubicBezTo>
                    <a:cubicBezTo>
                      <a:pt x="35" y="71"/>
                      <a:pt x="37" y="72"/>
                      <a:pt x="38" y="73"/>
                    </a:cubicBezTo>
                    <a:cubicBezTo>
                      <a:pt x="36" y="77"/>
                      <a:pt x="36" y="77"/>
                      <a:pt x="36" y="77"/>
                    </a:cubicBezTo>
                    <a:moveTo>
                      <a:pt x="41" y="69"/>
                    </a:moveTo>
                    <a:cubicBezTo>
                      <a:pt x="39" y="68"/>
                      <a:pt x="38" y="66"/>
                      <a:pt x="36" y="65"/>
                    </a:cubicBezTo>
                    <a:cubicBezTo>
                      <a:pt x="36" y="65"/>
                      <a:pt x="38" y="61"/>
                      <a:pt x="39" y="61"/>
                    </a:cubicBezTo>
                    <a:cubicBezTo>
                      <a:pt x="40" y="62"/>
                      <a:pt x="42" y="63"/>
                      <a:pt x="43" y="65"/>
                    </a:cubicBezTo>
                    <a:cubicBezTo>
                      <a:pt x="43" y="65"/>
                      <a:pt x="41" y="68"/>
                      <a:pt x="41" y="69"/>
                    </a:cubicBezTo>
                    <a:moveTo>
                      <a:pt x="46" y="61"/>
                    </a:moveTo>
                    <a:cubicBezTo>
                      <a:pt x="44" y="59"/>
                      <a:pt x="43" y="58"/>
                      <a:pt x="41" y="57"/>
                    </a:cubicBezTo>
                    <a:cubicBezTo>
                      <a:pt x="41" y="57"/>
                      <a:pt x="43" y="53"/>
                      <a:pt x="44" y="53"/>
                    </a:cubicBezTo>
                    <a:cubicBezTo>
                      <a:pt x="45" y="54"/>
                      <a:pt x="47" y="55"/>
                      <a:pt x="48" y="56"/>
                    </a:cubicBezTo>
                    <a:cubicBezTo>
                      <a:pt x="48" y="57"/>
                      <a:pt x="46" y="60"/>
                      <a:pt x="46" y="61"/>
                    </a:cubicBezTo>
                    <a:moveTo>
                      <a:pt x="51" y="52"/>
                    </a:moveTo>
                    <a:cubicBezTo>
                      <a:pt x="49" y="51"/>
                      <a:pt x="48" y="50"/>
                      <a:pt x="46" y="49"/>
                    </a:cubicBezTo>
                    <a:cubicBezTo>
                      <a:pt x="46" y="48"/>
                      <a:pt x="48" y="45"/>
                      <a:pt x="49" y="44"/>
                    </a:cubicBezTo>
                    <a:cubicBezTo>
                      <a:pt x="50" y="46"/>
                      <a:pt x="52" y="47"/>
                      <a:pt x="53" y="48"/>
                    </a:cubicBezTo>
                    <a:cubicBezTo>
                      <a:pt x="51" y="52"/>
                      <a:pt x="51" y="52"/>
                      <a:pt x="51" y="52"/>
                    </a:cubicBezTo>
                    <a:moveTo>
                      <a:pt x="60" y="88"/>
                    </a:moveTo>
                    <a:cubicBezTo>
                      <a:pt x="59" y="77"/>
                      <a:pt x="63" y="66"/>
                      <a:pt x="75" y="65"/>
                    </a:cubicBezTo>
                    <a:cubicBezTo>
                      <a:pt x="87" y="63"/>
                      <a:pt x="96" y="74"/>
                      <a:pt x="101" y="83"/>
                    </a:cubicBezTo>
                    <a:cubicBezTo>
                      <a:pt x="95" y="79"/>
                      <a:pt x="88" y="76"/>
                      <a:pt x="80" y="76"/>
                    </a:cubicBezTo>
                    <a:cubicBezTo>
                      <a:pt x="72" y="76"/>
                      <a:pt x="64" y="81"/>
                      <a:pt x="60" y="88"/>
                    </a:cubicBezTo>
                    <a:moveTo>
                      <a:pt x="60" y="16"/>
                    </a:moveTo>
                    <a:cubicBezTo>
                      <a:pt x="62" y="19"/>
                      <a:pt x="64" y="23"/>
                      <a:pt x="66" y="26"/>
                    </a:cubicBezTo>
                    <a:cubicBezTo>
                      <a:pt x="67" y="28"/>
                      <a:pt x="68" y="30"/>
                      <a:pt x="69" y="32"/>
                    </a:cubicBezTo>
                    <a:cubicBezTo>
                      <a:pt x="70" y="33"/>
                      <a:pt x="71" y="36"/>
                      <a:pt x="72" y="37"/>
                    </a:cubicBezTo>
                    <a:cubicBezTo>
                      <a:pt x="76" y="38"/>
                      <a:pt x="80" y="38"/>
                      <a:pt x="84" y="39"/>
                    </a:cubicBezTo>
                    <a:cubicBezTo>
                      <a:pt x="86" y="40"/>
                      <a:pt x="95" y="43"/>
                      <a:pt x="96" y="42"/>
                    </a:cubicBezTo>
                    <a:cubicBezTo>
                      <a:pt x="98" y="39"/>
                      <a:pt x="101" y="36"/>
                      <a:pt x="103" y="33"/>
                    </a:cubicBezTo>
                    <a:cubicBezTo>
                      <a:pt x="105" y="31"/>
                      <a:pt x="106" y="29"/>
                      <a:pt x="108" y="28"/>
                    </a:cubicBezTo>
                    <a:cubicBezTo>
                      <a:pt x="108" y="27"/>
                      <a:pt x="105" y="23"/>
                      <a:pt x="105" y="22"/>
                    </a:cubicBezTo>
                    <a:cubicBezTo>
                      <a:pt x="103" y="19"/>
                      <a:pt x="100" y="15"/>
                      <a:pt x="98" y="11"/>
                    </a:cubicBezTo>
                    <a:cubicBezTo>
                      <a:pt x="96" y="7"/>
                      <a:pt x="96" y="7"/>
                      <a:pt x="96" y="7"/>
                    </a:cubicBezTo>
                    <a:cubicBezTo>
                      <a:pt x="93" y="6"/>
                      <a:pt x="91" y="6"/>
                      <a:pt x="89" y="5"/>
                    </a:cubicBezTo>
                    <a:cubicBezTo>
                      <a:pt x="86" y="4"/>
                      <a:pt x="84" y="4"/>
                      <a:pt x="81" y="3"/>
                    </a:cubicBezTo>
                    <a:cubicBezTo>
                      <a:pt x="80" y="3"/>
                      <a:pt x="72" y="0"/>
                      <a:pt x="72" y="1"/>
                    </a:cubicBezTo>
                    <a:cubicBezTo>
                      <a:pt x="68" y="6"/>
                      <a:pt x="64" y="11"/>
                      <a:pt x="60" y="16"/>
                    </a:cubicBezTo>
                    <a:moveTo>
                      <a:pt x="0" y="109"/>
                    </a:moveTo>
                    <a:cubicBezTo>
                      <a:pt x="2" y="113"/>
                      <a:pt x="4" y="116"/>
                      <a:pt x="6" y="120"/>
                    </a:cubicBezTo>
                    <a:cubicBezTo>
                      <a:pt x="7" y="121"/>
                      <a:pt x="8" y="123"/>
                      <a:pt x="9" y="125"/>
                    </a:cubicBezTo>
                    <a:cubicBezTo>
                      <a:pt x="10" y="126"/>
                      <a:pt x="11" y="130"/>
                      <a:pt x="12" y="130"/>
                    </a:cubicBezTo>
                    <a:cubicBezTo>
                      <a:pt x="16" y="131"/>
                      <a:pt x="20" y="132"/>
                      <a:pt x="24" y="133"/>
                    </a:cubicBezTo>
                    <a:cubicBezTo>
                      <a:pt x="26" y="133"/>
                      <a:pt x="35" y="137"/>
                      <a:pt x="36" y="135"/>
                    </a:cubicBezTo>
                    <a:cubicBezTo>
                      <a:pt x="38" y="132"/>
                      <a:pt x="41" y="129"/>
                      <a:pt x="43" y="126"/>
                    </a:cubicBezTo>
                    <a:cubicBezTo>
                      <a:pt x="45" y="124"/>
                      <a:pt x="46" y="123"/>
                      <a:pt x="48" y="121"/>
                    </a:cubicBezTo>
                    <a:cubicBezTo>
                      <a:pt x="45" y="116"/>
                      <a:pt x="45" y="116"/>
                      <a:pt x="45" y="116"/>
                    </a:cubicBezTo>
                    <a:cubicBezTo>
                      <a:pt x="43" y="112"/>
                      <a:pt x="41" y="108"/>
                      <a:pt x="38" y="105"/>
                    </a:cubicBezTo>
                    <a:cubicBezTo>
                      <a:pt x="38" y="104"/>
                      <a:pt x="37" y="100"/>
                      <a:pt x="36" y="100"/>
                    </a:cubicBezTo>
                    <a:cubicBezTo>
                      <a:pt x="34" y="100"/>
                      <a:pt x="31" y="99"/>
                      <a:pt x="29" y="98"/>
                    </a:cubicBezTo>
                    <a:cubicBezTo>
                      <a:pt x="26" y="98"/>
                      <a:pt x="24" y="97"/>
                      <a:pt x="21" y="97"/>
                    </a:cubicBezTo>
                    <a:cubicBezTo>
                      <a:pt x="20" y="96"/>
                      <a:pt x="13" y="94"/>
                      <a:pt x="12" y="95"/>
                    </a:cubicBezTo>
                    <a:cubicBezTo>
                      <a:pt x="8" y="99"/>
                      <a:pt x="4" y="104"/>
                      <a:pt x="0" y="109"/>
                    </a:cubicBezTo>
                    <a:moveTo>
                      <a:pt x="71" y="101"/>
                    </a:moveTo>
                    <a:cubicBezTo>
                      <a:pt x="71" y="94"/>
                      <a:pt x="74" y="87"/>
                      <a:pt x="81" y="86"/>
                    </a:cubicBezTo>
                    <a:cubicBezTo>
                      <a:pt x="88" y="85"/>
                      <a:pt x="95" y="92"/>
                      <a:pt x="98" y="98"/>
                    </a:cubicBezTo>
                    <a:cubicBezTo>
                      <a:pt x="89" y="92"/>
                      <a:pt x="78" y="91"/>
                      <a:pt x="71" y="101"/>
                    </a:cubicBezTo>
                  </a:path>
                </a:pathLst>
              </a:custGeom>
              <a:solidFill>
                <a:srgbClr val="FFFFFF"/>
              </a:solidFill>
              <a:ln w="9525">
                <a:noFill/>
                <a:round/>
                <a:headEnd/>
                <a:tailEnd/>
              </a:ln>
            </p:spPr>
            <p:txBody>
              <a:bodyPr/>
              <a:lstStyle/>
              <a:p>
                <a:pPr>
                  <a:buNone/>
                </a:pPr>
                <a:endParaRPr lang="zh-CN" altLang="en-US" b="0">
                  <a:latin typeface="Arial" pitchFamily="34" charset="0"/>
                  <a:cs typeface="Arial" pitchFamily="34" charset="0"/>
                </a:endParaRPr>
              </a:p>
            </p:txBody>
          </p:sp>
        </p:grpSp>
        <p:sp>
          <p:nvSpPr>
            <p:cNvPr id="871" name="Text Box 95"/>
            <p:cNvSpPr txBox="1">
              <a:spLocks noChangeArrowheads="1"/>
            </p:cNvSpPr>
            <p:nvPr/>
          </p:nvSpPr>
          <p:spPr bwMode="auto">
            <a:xfrm>
              <a:off x="274669" y="3976964"/>
              <a:ext cx="819135" cy="215444"/>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BSC/RNC</a:t>
              </a:r>
              <a:endParaRPr lang="en-US" altLang="zh-CN" sz="1400" b="0" dirty="0">
                <a:solidFill>
                  <a:srgbClr val="000000"/>
                </a:solidFill>
                <a:latin typeface="Arial" pitchFamily="34" charset="0"/>
                <a:cs typeface="Arial" pitchFamily="34" charset="0"/>
              </a:endParaRPr>
            </a:p>
          </p:txBody>
        </p:sp>
      </p:grpSp>
      <p:pic>
        <p:nvPicPr>
          <p:cNvPr id="149506" name="Picture 2"/>
          <p:cNvPicPr>
            <a:picLocks noChangeAspect="1" noChangeArrowheads="1"/>
          </p:cNvPicPr>
          <p:nvPr/>
        </p:nvPicPr>
        <p:blipFill>
          <a:blip r:embed="rId8" cstate="print">
            <a:clrChange>
              <a:clrFrom>
                <a:srgbClr val="FFFFFF"/>
              </a:clrFrom>
              <a:clrTo>
                <a:srgbClr val="FFFFFF">
                  <a:alpha val="0"/>
                </a:srgbClr>
              </a:clrTo>
            </a:clrChange>
            <a:duotone>
              <a:prstClr val="black"/>
              <a:schemeClr val="tx2">
                <a:tint val="45000"/>
                <a:satMod val="400000"/>
              </a:schemeClr>
            </a:duotone>
          </a:blip>
          <a:srcRect/>
          <a:stretch>
            <a:fillRect/>
          </a:stretch>
        </p:blipFill>
        <p:spPr bwMode="auto">
          <a:xfrm>
            <a:off x="7155055" y="1793385"/>
            <a:ext cx="698937" cy="737683"/>
          </a:xfrm>
          <a:prstGeom prst="rect">
            <a:avLst/>
          </a:prstGeom>
          <a:noFill/>
          <a:ln w="9525">
            <a:noFill/>
            <a:miter lim="800000"/>
            <a:headEnd/>
            <a:tailEnd/>
          </a:ln>
        </p:spPr>
      </p:pic>
      <p:pic>
        <p:nvPicPr>
          <p:cNvPr id="149507" name="Picture 3"/>
          <p:cNvPicPr>
            <a:picLocks noChangeAspect="1" noChangeArrowheads="1"/>
          </p:cNvPicPr>
          <p:nvPr/>
        </p:nvPicPr>
        <p:blipFill>
          <a:blip r:embed="rId9" cstate="print">
            <a:clrChange>
              <a:clrFrom>
                <a:srgbClr val="FFFFFF"/>
              </a:clrFrom>
              <a:clrTo>
                <a:srgbClr val="FFFFFF">
                  <a:alpha val="0"/>
                </a:srgbClr>
              </a:clrTo>
            </a:clrChange>
            <a:duotone>
              <a:prstClr val="black"/>
              <a:schemeClr val="tx2">
                <a:tint val="45000"/>
                <a:satMod val="400000"/>
              </a:schemeClr>
            </a:duotone>
          </a:blip>
          <a:srcRect/>
          <a:stretch>
            <a:fillRect/>
          </a:stretch>
        </p:blipFill>
        <p:spPr bwMode="auto">
          <a:xfrm>
            <a:off x="7085340" y="3084811"/>
            <a:ext cx="665655" cy="1080791"/>
          </a:xfrm>
          <a:prstGeom prst="rect">
            <a:avLst/>
          </a:prstGeom>
          <a:noFill/>
          <a:ln w="9525">
            <a:noFill/>
            <a:miter lim="800000"/>
            <a:headEnd/>
            <a:tailEnd/>
          </a:ln>
        </p:spPr>
      </p:pic>
      <p:pic>
        <p:nvPicPr>
          <p:cNvPr id="260" name="Picture 619" descr="图片65"/>
          <p:cNvPicPr>
            <a:picLocks noChangeAspect="1" noChangeArrowheads="1"/>
          </p:cNvPicPr>
          <p:nvPr/>
        </p:nvPicPr>
        <p:blipFill>
          <a:blip r:embed="rId10" cstate="print"/>
          <a:srcRect/>
          <a:stretch>
            <a:fillRect/>
          </a:stretch>
        </p:blipFill>
        <p:spPr bwMode="auto">
          <a:xfrm>
            <a:off x="4357080" y="1821782"/>
            <a:ext cx="754757" cy="712176"/>
          </a:xfrm>
          <a:prstGeom prst="rect">
            <a:avLst/>
          </a:prstGeom>
          <a:noFill/>
        </p:spPr>
      </p:pic>
      <p:pic>
        <p:nvPicPr>
          <p:cNvPr id="261" name="Picture 633" descr="图片85"/>
          <p:cNvPicPr>
            <a:picLocks noChangeAspect="1" noChangeArrowheads="1"/>
          </p:cNvPicPr>
          <p:nvPr/>
        </p:nvPicPr>
        <p:blipFill>
          <a:blip r:embed="rId2" cstate="print"/>
          <a:srcRect/>
          <a:stretch>
            <a:fillRect/>
          </a:stretch>
        </p:blipFill>
        <p:spPr bwMode="auto">
          <a:xfrm>
            <a:off x="4710425" y="1022773"/>
            <a:ext cx="733476" cy="713232"/>
          </a:xfrm>
          <a:prstGeom prst="rect">
            <a:avLst/>
          </a:prstGeom>
          <a:noFill/>
        </p:spPr>
      </p:pic>
      <p:sp>
        <p:nvSpPr>
          <p:cNvPr id="262" name="Text Box 32"/>
          <p:cNvSpPr txBox="1">
            <a:spLocks noChangeArrowheads="1"/>
          </p:cNvSpPr>
          <p:nvPr/>
        </p:nvSpPr>
        <p:spPr bwMode="auto">
          <a:xfrm>
            <a:off x="3530553" y="1195600"/>
            <a:ext cx="1667991" cy="337568"/>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SRVCC MSC</a:t>
            </a:r>
            <a:endParaRPr lang="en-US" altLang="zh-CN" sz="1200" b="0" dirty="0">
              <a:solidFill>
                <a:schemeClr val="tx1"/>
              </a:solidFill>
              <a:latin typeface="Arial" pitchFamily="34" charset="0"/>
              <a:ea typeface="华文细黑" pitchFamily="2" charset="-122"/>
              <a:cs typeface="Arial" pitchFamily="34" charset="0"/>
            </a:endParaRPr>
          </a:p>
        </p:txBody>
      </p:sp>
      <p:cxnSp>
        <p:nvCxnSpPr>
          <p:cNvPr id="263" name="直接连接符 114"/>
          <p:cNvCxnSpPr/>
          <p:nvPr/>
        </p:nvCxnSpPr>
        <p:spPr bwMode="auto">
          <a:xfrm flipH="1" flipV="1">
            <a:off x="5285887" y="1344587"/>
            <a:ext cx="1948897" cy="638831"/>
          </a:xfrm>
          <a:prstGeom prst="line">
            <a:avLst/>
          </a:prstGeom>
          <a:noFill/>
          <a:ln w="15875" cap="flat" cmpd="sng" algn="ctr">
            <a:solidFill>
              <a:schemeClr val="tx1"/>
            </a:solidFill>
            <a:prstDash val="dash"/>
            <a:round/>
            <a:headEnd type="none" w="med" len="med"/>
            <a:tailEnd type="none" w="med" len="med"/>
          </a:ln>
          <a:effectLst/>
        </p:spPr>
      </p:cxnSp>
      <p:cxnSp>
        <p:nvCxnSpPr>
          <p:cNvPr id="266" name="直接连接符 114"/>
          <p:cNvCxnSpPr>
            <a:endCxn id="261" idx="2"/>
          </p:cNvCxnSpPr>
          <p:nvPr/>
        </p:nvCxnSpPr>
        <p:spPr bwMode="auto">
          <a:xfrm flipV="1">
            <a:off x="4866375" y="1736005"/>
            <a:ext cx="210788" cy="459021"/>
          </a:xfrm>
          <a:prstGeom prst="line">
            <a:avLst/>
          </a:prstGeom>
          <a:noFill/>
          <a:ln w="15875" cap="flat" cmpd="sng" algn="ctr">
            <a:solidFill>
              <a:schemeClr val="tx1"/>
            </a:solidFill>
            <a:prstDash val="dash"/>
            <a:round/>
            <a:headEnd type="none" w="med" len="med"/>
            <a:tailEnd type="none" w="med" len="med"/>
          </a:ln>
          <a:effectLst/>
        </p:spPr>
      </p:cxnSp>
      <p:pic>
        <p:nvPicPr>
          <p:cNvPr id="275" name="Picture 619" descr="图片65"/>
          <p:cNvPicPr>
            <a:picLocks noChangeAspect="1" noChangeArrowheads="1"/>
          </p:cNvPicPr>
          <p:nvPr/>
        </p:nvPicPr>
        <p:blipFill>
          <a:blip r:embed="rId10" cstate="print"/>
          <a:srcRect/>
          <a:stretch>
            <a:fillRect/>
          </a:stretch>
        </p:blipFill>
        <p:spPr bwMode="auto">
          <a:xfrm>
            <a:off x="4157384" y="1812441"/>
            <a:ext cx="754757" cy="712176"/>
          </a:xfrm>
          <a:prstGeom prst="rect">
            <a:avLst/>
          </a:prstGeom>
          <a:noFill/>
        </p:spPr>
      </p:pic>
      <p:pic>
        <p:nvPicPr>
          <p:cNvPr id="276" name="Picture 619" descr="图片65"/>
          <p:cNvPicPr>
            <a:picLocks noChangeAspect="1" noChangeArrowheads="1"/>
          </p:cNvPicPr>
          <p:nvPr/>
        </p:nvPicPr>
        <p:blipFill>
          <a:blip r:embed="rId10" cstate="print"/>
          <a:srcRect/>
          <a:stretch>
            <a:fillRect/>
          </a:stretch>
        </p:blipFill>
        <p:spPr bwMode="auto">
          <a:xfrm>
            <a:off x="3963060" y="1840494"/>
            <a:ext cx="754757" cy="712176"/>
          </a:xfrm>
          <a:prstGeom prst="rect">
            <a:avLst/>
          </a:prstGeom>
          <a:noFill/>
        </p:spPr>
      </p:pic>
      <p:sp>
        <p:nvSpPr>
          <p:cNvPr id="290" name="Text Box 95"/>
          <p:cNvSpPr txBox="1">
            <a:spLocks noChangeArrowheads="1"/>
          </p:cNvSpPr>
          <p:nvPr/>
        </p:nvSpPr>
        <p:spPr bwMode="auto">
          <a:xfrm>
            <a:off x="5500266" y="2175164"/>
            <a:ext cx="371569"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SGs</a:t>
            </a:r>
            <a:endParaRPr lang="en-US" altLang="zh-CN" sz="1400" b="0" dirty="0">
              <a:solidFill>
                <a:srgbClr val="000000"/>
              </a:solidFill>
              <a:latin typeface="Arial" pitchFamily="34" charset="0"/>
              <a:cs typeface="Arial" pitchFamily="34" charset="0"/>
            </a:endParaRPr>
          </a:p>
        </p:txBody>
      </p:sp>
      <p:sp>
        <p:nvSpPr>
          <p:cNvPr id="294" name="椭圆 293"/>
          <p:cNvSpPr/>
          <p:nvPr/>
        </p:nvSpPr>
        <p:spPr bwMode="auto">
          <a:xfrm>
            <a:off x="5469975" y="2064469"/>
            <a:ext cx="400749" cy="51427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296" name="Text Box 95"/>
          <p:cNvSpPr txBox="1">
            <a:spLocks noChangeArrowheads="1"/>
          </p:cNvSpPr>
          <p:nvPr/>
        </p:nvSpPr>
        <p:spPr bwMode="auto">
          <a:xfrm>
            <a:off x="5724309" y="1390080"/>
            <a:ext cx="371569"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SGs</a:t>
            </a:r>
            <a:endParaRPr lang="en-US" altLang="zh-CN" sz="1400" b="0" dirty="0">
              <a:solidFill>
                <a:srgbClr val="000000"/>
              </a:solidFill>
              <a:latin typeface="Arial" pitchFamily="34" charset="0"/>
              <a:cs typeface="Arial" pitchFamily="34" charset="0"/>
            </a:endParaRPr>
          </a:p>
        </p:txBody>
      </p:sp>
      <p:sp>
        <p:nvSpPr>
          <p:cNvPr id="297" name="Text Box 95"/>
          <p:cNvSpPr txBox="1">
            <a:spLocks noChangeArrowheads="1"/>
          </p:cNvSpPr>
          <p:nvPr/>
        </p:nvSpPr>
        <p:spPr bwMode="auto">
          <a:xfrm>
            <a:off x="5787374" y="1628900"/>
            <a:ext cx="223282"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err="1" smtClean="0">
                <a:solidFill>
                  <a:srgbClr val="000000"/>
                </a:solidFill>
                <a:latin typeface="Arial" pitchFamily="34" charset="0"/>
                <a:cs typeface="Arial" pitchFamily="34" charset="0"/>
              </a:rPr>
              <a:t>Sv</a:t>
            </a:r>
            <a:endParaRPr lang="en-US" altLang="zh-CN" sz="1400" b="0" dirty="0">
              <a:solidFill>
                <a:srgbClr val="000000"/>
              </a:solidFill>
              <a:latin typeface="Arial" pitchFamily="34" charset="0"/>
              <a:cs typeface="Arial" pitchFamily="34" charset="0"/>
            </a:endParaRPr>
          </a:p>
        </p:txBody>
      </p:sp>
      <p:sp>
        <p:nvSpPr>
          <p:cNvPr id="298" name="椭圆 297"/>
          <p:cNvSpPr/>
          <p:nvPr/>
        </p:nvSpPr>
        <p:spPr bwMode="auto">
          <a:xfrm>
            <a:off x="5709451" y="1198334"/>
            <a:ext cx="400749" cy="706016"/>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303" name="圆角矩形 302"/>
          <p:cNvSpPr/>
          <p:nvPr/>
        </p:nvSpPr>
        <p:spPr bwMode="auto">
          <a:xfrm>
            <a:off x="349023" y="4310742"/>
            <a:ext cx="11102756" cy="2278744"/>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304" name="矩形 303"/>
          <p:cNvSpPr/>
          <p:nvPr/>
        </p:nvSpPr>
        <p:spPr>
          <a:xfrm>
            <a:off x="349023" y="4258862"/>
            <a:ext cx="11102756" cy="2400657"/>
          </a:xfrm>
          <a:prstGeom prst="rect">
            <a:avLst/>
          </a:prstGeom>
        </p:spPr>
        <p:txBody>
          <a:bodyPr wrap="square">
            <a:spAutoFit/>
          </a:bodyPr>
          <a:lstStyle/>
          <a:p>
            <a:pPr>
              <a:lnSpc>
                <a:spcPct val="150000"/>
              </a:lnSpc>
              <a:buClrTx/>
              <a:buFont typeface="Wingdings" pitchFamily="2" charset="2"/>
              <a:buChar char="Ø"/>
            </a:pPr>
            <a:r>
              <a:rPr lang="en-US" altLang="zh-CN" dirty="0" smtClean="0"/>
              <a:t>Per 23272-b50, </a:t>
            </a:r>
            <a:r>
              <a:rPr lang="en-GB" altLang="zh-CN" dirty="0" smtClean="0"/>
              <a:t>during combined Attach/TAU procedure </a:t>
            </a:r>
          </a:p>
          <a:p>
            <a:pPr lvl="1">
              <a:lnSpc>
                <a:spcPct val="150000"/>
              </a:lnSpc>
              <a:buClrTx/>
              <a:buFont typeface="Wingdings" pitchFamily="2" charset="2"/>
              <a:buChar char="Ø"/>
            </a:pPr>
            <a:r>
              <a:rPr lang="en-GB" altLang="zh-CN" sz="1600" dirty="0" smtClean="0"/>
              <a:t>If UE supports SRVCC, </a:t>
            </a:r>
            <a:r>
              <a:rPr lang="en-US" altLang="zh-CN" sz="1600" dirty="0" smtClean="0"/>
              <a:t>MME </a:t>
            </a:r>
            <a:r>
              <a:rPr lang="en-GB" altLang="zh-CN" sz="1600" dirty="0" smtClean="0"/>
              <a:t>selects a MSC/VLR which is both SRVCC and CSFB capable </a:t>
            </a:r>
            <a:endParaRPr lang="en-US" altLang="zh-CN" sz="1600" dirty="0" smtClean="0"/>
          </a:p>
          <a:p>
            <a:pPr lvl="1">
              <a:lnSpc>
                <a:spcPct val="150000"/>
              </a:lnSpc>
              <a:buClrTx/>
              <a:buFont typeface="Wingdings" pitchFamily="2" charset="2"/>
              <a:buChar char="Ø"/>
            </a:pPr>
            <a:r>
              <a:rPr lang="en-GB" altLang="zh-CN" sz="1600" dirty="0" smtClean="0"/>
              <a:t>If UE does not support SRVCC, </a:t>
            </a:r>
            <a:r>
              <a:rPr lang="en-US" altLang="zh-CN" sz="1600" dirty="0" smtClean="0"/>
              <a:t>MME </a:t>
            </a:r>
            <a:r>
              <a:rPr lang="en-GB" altLang="zh-CN" sz="1600" dirty="0" smtClean="0"/>
              <a:t>selects a MSC/VLR which is CSFB capable </a:t>
            </a:r>
            <a:endParaRPr lang="en-US" altLang="zh-CN" sz="1600" dirty="0" smtClean="0"/>
          </a:p>
          <a:p>
            <a:pPr>
              <a:lnSpc>
                <a:spcPct val="150000"/>
              </a:lnSpc>
              <a:buClrTx/>
              <a:buFont typeface="Wingdings" pitchFamily="2" charset="2"/>
              <a:buChar char="Ø"/>
            </a:pPr>
            <a:r>
              <a:rPr lang="en-US" altLang="zh-CN" dirty="0" smtClean="0"/>
              <a:t>During the CSFB procedure, based on UE capability </a:t>
            </a:r>
          </a:p>
          <a:p>
            <a:pPr lvl="1">
              <a:lnSpc>
                <a:spcPct val="150000"/>
              </a:lnSpc>
              <a:buClrTx/>
              <a:buFont typeface="Wingdings" pitchFamily="2" charset="2"/>
              <a:buChar char="Ø"/>
            </a:pPr>
            <a:r>
              <a:rPr lang="en-US" altLang="zh-CN" sz="1600" dirty="0" smtClean="0"/>
              <a:t>If UE support SRVCC capability, eNB is to perform Ultra-Flash CSFB i.e. executing SRVCC HO</a:t>
            </a:r>
          </a:p>
          <a:p>
            <a:pPr lvl="1">
              <a:lnSpc>
                <a:spcPct val="150000"/>
              </a:lnSpc>
              <a:buClrTx/>
              <a:buFont typeface="Wingdings" pitchFamily="2" charset="2"/>
              <a:buChar char="Ø"/>
            </a:pPr>
            <a:r>
              <a:rPr lang="en-US" altLang="zh-CN" sz="1600" dirty="0" smtClean="0"/>
              <a:t>If UE does not support SRVCC capability, eNB is to perform Rel-8 CSFB</a:t>
            </a:r>
          </a:p>
        </p:txBody>
      </p:sp>
      <p:sp>
        <p:nvSpPr>
          <p:cNvPr id="49" name="任意多边形 48"/>
          <p:cNvSpPr/>
          <p:nvPr/>
        </p:nvSpPr>
        <p:spPr bwMode="auto">
          <a:xfrm>
            <a:off x="4397829" y="914398"/>
            <a:ext cx="3792700" cy="3060879"/>
          </a:xfrm>
          <a:custGeom>
            <a:avLst/>
            <a:gdLst>
              <a:gd name="connsiteX0" fmla="*/ 420914 w 3792700"/>
              <a:gd name="connsiteY0" fmla="*/ 0 h 2558424"/>
              <a:gd name="connsiteX1" fmla="*/ 624114 w 3792700"/>
              <a:gd name="connsiteY1" fmla="*/ 58057 h 2558424"/>
              <a:gd name="connsiteX2" fmla="*/ 769257 w 3792700"/>
              <a:gd name="connsiteY2" fmla="*/ 116114 h 2558424"/>
              <a:gd name="connsiteX3" fmla="*/ 841828 w 3792700"/>
              <a:gd name="connsiteY3" fmla="*/ 130628 h 2558424"/>
              <a:gd name="connsiteX4" fmla="*/ 928914 w 3792700"/>
              <a:gd name="connsiteY4" fmla="*/ 145142 h 2558424"/>
              <a:gd name="connsiteX5" fmla="*/ 1045028 w 3792700"/>
              <a:gd name="connsiteY5" fmla="*/ 174171 h 2558424"/>
              <a:gd name="connsiteX6" fmla="*/ 1103085 w 3792700"/>
              <a:gd name="connsiteY6" fmla="*/ 188685 h 2558424"/>
              <a:gd name="connsiteX7" fmla="*/ 1190171 w 3792700"/>
              <a:gd name="connsiteY7" fmla="*/ 203200 h 2558424"/>
              <a:gd name="connsiteX8" fmla="*/ 1785257 w 3792700"/>
              <a:gd name="connsiteY8" fmla="*/ 217714 h 2558424"/>
              <a:gd name="connsiteX9" fmla="*/ 1915885 w 3792700"/>
              <a:gd name="connsiteY9" fmla="*/ 232228 h 2558424"/>
              <a:gd name="connsiteX10" fmla="*/ 2017485 w 3792700"/>
              <a:gd name="connsiteY10" fmla="*/ 275771 h 2558424"/>
              <a:gd name="connsiteX11" fmla="*/ 2148114 w 3792700"/>
              <a:gd name="connsiteY11" fmla="*/ 319314 h 2558424"/>
              <a:gd name="connsiteX12" fmla="*/ 2206171 w 3792700"/>
              <a:gd name="connsiteY12" fmla="*/ 348342 h 2558424"/>
              <a:gd name="connsiteX13" fmla="*/ 2394857 w 3792700"/>
              <a:gd name="connsiteY13" fmla="*/ 449942 h 2558424"/>
              <a:gd name="connsiteX14" fmla="*/ 2438400 w 3792700"/>
              <a:gd name="connsiteY14" fmla="*/ 464457 h 2558424"/>
              <a:gd name="connsiteX15" fmla="*/ 2496457 w 3792700"/>
              <a:gd name="connsiteY15" fmla="*/ 478971 h 2558424"/>
              <a:gd name="connsiteX16" fmla="*/ 2569028 w 3792700"/>
              <a:gd name="connsiteY16" fmla="*/ 508000 h 2558424"/>
              <a:gd name="connsiteX17" fmla="*/ 2656114 w 3792700"/>
              <a:gd name="connsiteY17" fmla="*/ 551542 h 2558424"/>
              <a:gd name="connsiteX18" fmla="*/ 2699657 w 3792700"/>
              <a:gd name="connsiteY18" fmla="*/ 566057 h 2558424"/>
              <a:gd name="connsiteX19" fmla="*/ 2757714 w 3792700"/>
              <a:gd name="connsiteY19" fmla="*/ 595085 h 2558424"/>
              <a:gd name="connsiteX20" fmla="*/ 2815771 w 3792700"/>
              <a:gd name="connsiteY20" fmla="*/ 609600 h 2558424"/>
              <a:gd name="connsiteX21" fmla="*/ 2859314 w 3792700"/>
              <a:gd name="connsiteY21" fmla="*/ 624114 h 2558424"/>
              <a:gd name="connsiteX22" fmla="*/ 2931885 w 3792700"/>
              <a:gd name="connsiteY22" fmla="*/ 653142 h 2558424"/>
              <a:gd name="connsiteX23" fmla="*/ 2975428 w 3792700"/>
              <a:gd name="connsiteY23" fmla="*/ 667657 h 2558424"/>
              <a:gd name="connsiteX24" fmla="*/ 3033485 w 3792700"/>
              <a:gd name="connsiteY24" fmla="*/ 696685 h 2558424"/>
              <a:gd name="connsiteX25" fmla="*/ 3135085 w 3792700"/>
              <a:gd name="connsiteY25" fmla="*/ 740228 h 2558424"/>
              <a:gd name="connsiteX26" fmla="*/ 3280228 w 3792700"/>
              <a:gd name="connsiteY26" fmla="*/ 841828 h 2558424"/>
              <a:gd name="connsiteX27" fmla="*/ 3323771 w 3792700"/>
              <a:gd name="connsiteY27" fmla="*/ 885371 h 2558424"/>
              <a:gd name="connsiteX28" fmla="*/ 3381828 w 3792700"/>
              <a:gd name="connsiteY28" fmla="*/ 914400 h 2558424"/>
              <a:gd name="connsiteX29" fmla="*/ 3483428 w 3792700"/>
              <a:gd name="connsiteY29" fmla="*/ 1016000 h 2558424"/>
              <a:gd name="connsiteX30" fmla="*/ 3526971 w 3792700"/>
              <a:gd name="connsiteY30" fmla="*/ 1074057 h 2558424"/>
              <a:gd name="connsiteX31" fmla="*/ 3556000 w 3792700"/>
              <a:gd name="connsiteY31" fmla="*/ 1117600 h 2558424"/>
              <a:gd name="connsiteX32" fmla="*/ 3599542 w 3792700"/>
              <a:gd name="connsiteY32" fmla="*/ 1161142 h 2558424"/>
              <a:gd name="connsiteX33" fmla="*/ 3657600 w 3792700"/>
              <a:gd name="connsiteY33" fmla="*/ 1262742 h 2558424"/>
              <a:gd name="connsiteX34" fmla="*/ 3672114 w 3792700"/>
              <a:gd name="connsiteY34" fmla="*/ 1320800 h 2558424"/>
              <a:gd name="connsiteX35" fmla="*/ 3701142 w 3792700"/>
              <a:gd name="connsiteY35" fmla="*/ 1422400 h 2558424"/>
              <a:gd name="connsiteX36" fmla="*/ 3715657 w 3792700"/>
              <a:gd name="connsiteY36" fmla="*/ 1553028 h 2558424"/>
              <a:gd name="connsiteX37" fmla="*/ 3730171 w 3792700"/>
              <a:gd name="connsiteY37" fmla="*/ 1611085 h 2558424"/>
              <a:gd name="connsiteX38" fmla="*/ 3744685 w 3792700"/>
              <a:gd name="connsiteY38" fmla="*/ 1727200 h 2558424"/>
              <a:gd name="connsiteX39" fmla="*/ 3773714 w 3792700"/>
              <a:gd name="connsiteY39" fmla="*/ 1886857 h 2558424"/>
              <a:gd name="connsiteX40" fmla="*/ 3744685 w 3792700"/>
              <a:gd name="connsiteY40" fmla="*/ 2235200 h 2558424"/>
              <a:gd name="connsiteX41" fmla="*/ 3730171 w 3792700"/>
              <a:gd name="connsiteY41" fmla="*/ 2293257 h 2558424"/>
              <a:gd name="connsiteX42" fmla="*/ 3701142 w 3792700"/>
              <a:gd name="connsiteY42" fmla="*/ 2336800 h 2558424"/>
              <a:gd name="connsiteX43" fmla="*/ 3686628 w 3792700"/>
              <a:gd name="connsiteY43" fmla="*/ 2380342 h 2558424"/>
              <a:gd name="connsiteX44" fmla="*/ 3599542 w 3792700"/>
              <a:gd name="connsiteY44" fmla="*/ 2452914 h 2558424"/>
              <a:gd name="connsiteX45" fmla="*/ 3556000 w 3792700"/>
              <a:gd name="connsiteY45" fmla="*/ 2496457 h 2558424"/>
              <a:gd name="connsiteX46" fmla="*/ 3468914 w 3792700"/>
              <a:gd name="connsiteY46" fmla="*/ 2525485 h 2558424"/>
              <a:gd name="connsiteX47" fmla="*/ 3251200 w 3792700"/>
              <a:gd name="connsiteY47" fmla="*/ 2554514 h 2558424"/>
              <a:gd name="connsiteX48" fmla="*/ 3018971 w 3792700"/>
              <a:gd name="connsiteY48" fmla="*/ 2525485 h 2558424"/>
              <a:gd name="connsiteX49" fmla="*/ 2975428 w 3792700"/>
              <a:gd name="connsiteY49" fmla="*/ 2510971 h 2558424"/>
              <a:gd name="connsiteX50" fmla="*/ 2873828 w 3792700"/>
              <a:gd name="connsiteY50" fmla="*/ 2438400 h 2558424"/>
              <a:gd name="connsiteX51" fmla="*/ 2859314 w 3792700"/>
              <a:gd name="connsiteY51" fmla="*/ 2394857 h 2558424"/>
              <a:gd name="connsiteX52" fmla="*/ 2830285 w 3792700"/>
              <a:gd name="connsiteY52" fmla="*/ 2351314 h 2558424"/>
              <a:gd name="connsiteX53" fmla="*/ 2728685 w 3792700"/>
              <a:gd name="connsiteY53" fmla="*/ 2220685 h 2558424"/>
              <a:gd name="connsiteX54" fmla="*/ 2699657 w 3792700"/>
              <a:gd name="connsiteY54" fmla="*/ 2177142 h 2558424"/>
              <a:gd name="connsiteX55" fmla="*/ 2670628 w 3792700"/>
              <a:gd name="connsiteY55" fmla="*/ 2090057 h 2558424"/>
              <a:gd name="connsiteX56" fmla="*/ 2641600 w 3792700"/>
              <a:gd name="connsiteY56" fmla="*/ 1973942 h 2558424"/>
              <a:gd name="connsiteX57" fmla="*/ 2627085 w 3792700"/>
              <a:gd name="connsiteY57" fmla="*/ 1915885 h 2558424"/>
              <a:gd name="connsiteX58" fmla="*/ 2598057 w 3792700"/>
              <a:gd name="connsiteY58" fmla="*/ 1872342 h 2558424"/>
              <a:gd name="connsiteX59" fmla="*/ 2554514 w 3792700"/>
              <a:gd name="connsiteY59" fmla="*/ 1770742 h 2558424"/>
              <a:gd name="connsiteX60" fmla="*/ 2525485 w 3792700"/>
              <a:gd name="connsiteY60" fmla="*/ 1683657 h 2558424"/>
              <a:gd name="connsiteX61" fmla="*/ 2496457 w 3792700"/>
              <a:gd name="connsiteY61" fmla="*/ 1625600 h 2558424"/>
              <a:gd name="connsiteX62" fmla="*/ 2467428 w 3792700"/>
              <a:gd name="connsiteY62" fmla="*/ 1538514 h 2558424"/>
              <a:gd name="connsiteX63" fmla="*/ 2423885 w 3792700"/>
              <a:gd name="connsiteY63" fmla="*/ 1451428 h 2558424"/>
              <a:gd name="connsiteX64" fmla="*/ 2336800 w 3792700"/>
              <a:gd name="connsiteY64" fmla="*/ 1335314 h 2558424"/>
              <a:gd name="connsiteX65" fmla="*/ 2249714 w 3792700"/>
              <a:gd name="connsiteY65" fmla="*/ 1219200 h 2558424"/>
              <a:gd name="connsiteX66" fmla="*/ 2133600 w 3792700"/>
              <a:gd name="connsiteY66" fmla="*/ 1132114 h 2558424"/>
              <a:gd name="connsiteX67" fmla="*/ 2090057 w 3792700"/>
              <a:gd name="connsiteY67" fmla="*/ 1103085 h 2558424"/>
              <a:gd name="connsiteX68" fmla="*/ 1988457 w 3792700"/>
              <a:gd name="connsiteY68" fmla="*/ 1074057 h 2558424"/>
              <a:gd name="connsiteX69" fmla="*/ 1944914 w 3792700"/>
              <a:gd name="connsiteY69" fmla="*/ 1059542 h 2558424"/>
              <a:gd name="connsiteX70" fmla="*/ 1625600 w 3792700"/>
              <a:gd name="connsiteY70" fmla="*/ 1001485 h 2558424"/>
              <a:gd name="connsiteX71" fmla="*/ 1538514 w 3792700"/>
              <a:gd name="connsiteY71" fmla="*/ 986971 h 2558424"/>
              <a:gd name="connsiteX72" fmla="*/ 1436914 w 3792700"/>
              <a:gd name="connsiteY72" fmla="*/ 972457 h 2558424"/>
              <a:gd name="connsiteX73" fmla="*/ 1364342 w 3792700"/>
              <a:gd name="connsiteY73" fmla="*/ 957942 h 2558424"/>
              <a:gd name="connsiteX74" fmla="*/ 1262742 w 3792700"/>
              <a:gd name="connsiteY74" fmla="*/ 943428 h 2558424"/>
              <a:gd name="connsiteX75" fmla="*/ 1190171 w 3792700"/>
              <a:gd name="connsiteY75" fmla="*/ 928914 h 2558424"/>
              <a:gd name="connsiteX76" fmla="*/ 899885 w 3792700"/>
              <a:gd name="connsiteY76" fmla="*/ 885371 h 2558424"/>
              <a:gd name="connsiteX77" fmla="*/ 841828 w 3792700"/>
              <a:gd name="connsiteY77" fmla="*/ 870857 h 2558424"/>
              <a:gd name="connsiteX78" fmla="*/ 682171 w 3792700"/>
              <a:gd name="connsiteY78" fmla="*/ 841828 h 2558424"/>
              <a:gd name="connsiteX79" fmla="*/ 522514 w 3792700"/>
              <a:gd name="connsiteY79" fmla="*/ 783771 h 2558424"/>
              <a:gd name="connsiteX80" fmla="*/ 478971 w 3792700"/>
              <a:gd name="connsiteY80" fmla="*/ 769257 h 2558424"/>
              <a:gd name="connsiteX81" fmla="*/ 377371 w 3792700"/>
              <a:gd name="connsiteY81" fmla="*/ 711200 h 2558424"/>
              <a:gd name="connsiteX82" fmla="*/ 333828 w 3792700"/>
              <a:gd name="connsiteY82" fmla="*/ 696685 h 2558424"/>
              <a:gd name="connsiteX83" fmla="*/ 246742 w 3792700"/>
              <a:gd name="connsiteY83" fmla="*/ 638628 h 2558424"/>
              <a:gd name="connsiteX84" fmla="*/ 203200 w 3792700"/>
              <a:gd name="connsiteY84" fmla="*/ 609600 h 2558424"/>
              <a:gd name="connsiteX85" fmla="*/ 87085 w 3792700"/>
              <a:gd name="connsiteY85" fmla="*/ 464457 h 2558424"/>
              <a:gd name="connsiteX86" fmla="*/ 58057 w 3792700"/>
              <a:gd name="connsiteY86" fmla="*/ 391885 h 2558424"/>
              <a:gd name="connsiteX87" fmla="*/ 29028 w 3792700"/>
              <a:gd name="connsiteY87" fmla="*/ 333828 h 2558424"/>
              <a:gd name="connsiteX88" fmla="*/ 0 w 3792700"/>
              <a:gd name="connsiteY88" fmla="*/ 246742 h 2558424"/>
              <a:gd name="connsiteX89" fmla="*/ 29028 w 3792700"/>
              <a:gd name="connsiteY89" fmla="*/ 145142 h 2558424"/>
              <a:gd name="connsiteX90" fmla="*/ 159657 w 3792700"/>
              <a:gd name="connsiteY90" fmla="*/ 72571 h 2558424"/>
              <a:gd name="connsiteX91" fmla="*/ 290285 w 3792700"/>
              <a:gd name="connsiteY91" fmla="*/ 29028 h 2558424"/>
              <a:gd name="connsiteX92" fmla="*/ 333828 w 3792700"/>
              <a:gd name="connsiteY92" fmla="*/ 14514 h 2558424"/>
              <a:gd name="connsiteX93" fmla="*/ 493485 w 3792700"/>
              <a:gd name="connsiteY93" fmla="*/ 14514 h 255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792700" h="2558424">
                <a:moveTo>
                  <a:pt x="420914" y="0"/>
                </a:moveTo>
                <a:cubicBezTo>
                  <a:pt x="488647" y="19352"/>
                  <a:pt x="557285" y="35781"/>
                  <a:pt x="624114" y="58057"/>
                </a:cubicBezTo>
                <a:cubicBezTo>
                  <a:pt x="673548" y="74535"/>
                  <a:pt x="718161" y="105895"/>
                  <a:pt x="769257" y="116114"/>
                </a:cubicBezTo>
                <a:lnTo>
                  <a:pt x="841828" y="130628"/>
                </a:lnTo>
                <a:cubicBezTo>
                  <a:pt x="870782" y="135892"/>
                  <a:pt x="900138" y="138976"/>
                  <a:pt x="928914" y="145142"/>
                </a:cubicBezTo>
                <a:cubicBezTo>
                  <a:pt x="967924" y="153501"/>
                  <a:pt x="1006323" y="164495"/>
                  <a:pt x="1045028" y="174171"/>
                </a:cubicBezTo>
                <a:cubicBezTo>
                  <a:pt x="1064380" y="179009"/>
                  <a:pt x="1083409" y="185405"/>
                  <a:pt x="1103085" y="188685"/>
                </a:cubicBezTo>
                <a:cubicBezTo>
                  <a:pt x="1132114" y="193523"/>
                  <a:pt x="1160768" y="201949"/>
                  <a:pt x="1190171" y="203200"/>
                </a:cubicBezTo>
                <a:cubicBezTo>
                  <a:pt x="1388413" y="211636"/>
                  <a:pt x="1586895" y="212876"/>
                  <a:pt x="1785257" y="217714"/>
                </a:cubicBezTo>
                <a:cubicBezTo>
                  <a:pt x="1828800" y="222552"/>
                  <a:pt x="1872670" y="225026"/>
                  <a:pt x="1915885" y="232228"/>
                </a:cubicBezTo>
                <a:cubicBezTo>
                  <a:pt x="1951661" y="238191"/>
                  <a:pt x="1985757" y="261669"/>
                  <a:pt x="2017485" y="275771"/>
                </a:cubicBezTo>
                <a:cubicBezTo>
                  <a:pt x="2246166" y="377408"/>
                  <a:pt x="1959439" y="248562"/>
                  <a:pt x="2148114" y="319314"/>
                </a:cubicBezTo>
                <a:cubicBezTo>
                  <a:pt x="2168373" y="326911"/>
                  <a:pt x="2187257" y="337834"/>
                  <a:pt x="2206171" y="348342"/>
                </a:cubicBezTo>
                <a:cubicBezTo>
                  <a:pt x="2268682" y="383070"/>
                  <a:pt x="2325860" y="426942"/>
                  <a:pt x="2394857" y="449942"/>
                </a:cubicBezTo>
                <a:cubicBezTo>
                  <a:pt x="2409371" y="454780"/>
                  <a:pt x="2423689" y="460254"/>
                  <a:pt x="2438400" y="464457"/>
                </a:cubicBezTo>
                <a:cubicBezTo>
                  <a:pt x="2457580" y="469937"/>
                  <a:pt x="2477533" y="472663"/>
                  <a:pt x="2496457" y="478971"/>
                </a:cubicBezTo>
                <a:cubicBezTo>
                  <a:pt x="2521174" y="487210"/>
                  <a:pt x="2545309" y="497219"/>
                  <a:pt x="2569028" y="508000"/>
                </a:cubicBezTo>
                <a:cubicBezTo>
                  <a:pt x="2598574" y="521430"/>
                  <a:pt x="2626456" y="538361"/>
                  <a:pt x="2656114" y="551542"/>
                </a:cubicBezTo>
                <a:cubicBezTo>
                  <a:pt x="2670095" y="557756"/>
                  <a:pt x="2685595" y="560030"/>
                  <a:pt x="2699657" y="566057"/>
                </a:cubicBezTo>
                <a:cubicBezTo>
                  <a:pt x="2719544" y="574580"/>
                  <a:pt x="2737455" y="587488"/>
                  <a:pt x="2757714" y="595085"/>
                </a:cubicBezTo>
                <a:cubicBezTo>
                  <a:pt x="2776392" y="602089"/>
                  <a:pt x="2796591" y="604120"/>
                  <a:pt x="2815771" y="609600"/>
                </a:cubicBezTo>
                <a:cubicBezTo>
                  <a:pt x="2830482" y="613803"/>
                  <a:pt x="2844989" y="618742"/>
                  <a:pt x="2859314" y="624114"/>
                </a:cubicBezTo>
                <a:cubicBezTo>
                  <a:pt x="2883709" y="633262"/>
                  <a:pt x="2907490" y="643994"/>
                  <a:pt x="2931885" y="653142"/>
                </a:cubicBezTo>
                <a:cubicBezTo>
                  <a:pt x="2946210" y="658514"/>
                  <a:pt x="2961366" y="661630"/>
                  <a:pt x="2975428" y="667657"/>
                </a:cubicBezTo>
                <a:cubicBezTo>
                  <a:pt x="2995315" y="676180"/>
                  <a:pt x="3013598" y="688162"/>
                  <a:pt x="3033485" y="696685"/>
                </a:cubicBezTo>
                <a:cubicBezTo>
                  <a:pt x="3103550" y="726713"/>
                  <a:pt x="3054864" y="692096"/>
                  <a:pt x="3135085" y="740228"/>
                </a:cubicBezTo>
                <a:cubicBezTo>
                  <a:pt x="3162845" y="756884"/>
                  <a:pt x="3249352" y="815363"/>
                  <a:pt x="3280228" y="841828"/>
                </a:cubicBezTo>
                <a:cubicBezTo>
                  <a:pt x="3295813" y="855186"/>
                  <a:pt x="3307068" y="873440"/>
                  <a:pt x="3323771" y="885371"/>
                </a:cubicBezTo>
                <a:cubicBezTo>
                  <a:pt x="3341377" y="897947"/>
                  <a:pt x="3365082" y="900699"/>
                  <a:pt x="3381828" y="914400"/>
                </a:cubicBezTo>
                <a:cubicBezTo>
                  <a:pt x="3418896" y="944729"/>
                  <a:pt x="3454691" y="977684"/>
                  <a:pt x="3483428" y="1016000"/>
                </a:cubicBezTo>
                <a:cubicBezTo>
                  <a:pt x="3497942" y="1035352"/>
                  <a:pt x="3512911" y="1054372"/>
                  <a:pt x="3526971" y="1074057"/>
                </a:cubicBezTo>
                <a:cubicBezTo>
                  <a:pt x="3537110" y="1088252"/>
                  <a:pt x="3544833" y="1104199"/>
                  <a:pt x="3556000" y="1117600"/>
                </a:cubicBezTo>
                <a:cubicBezTo>
                  <a:pt x="3569140" y="1133368"/>
                  <a:pt x="3585028" y="1146628"/>
                  <a:pt x="3599542" y="1161142"/>
                </a:cubicBezTo>
                <a:cubicBezTo>
                  <a:pt x="3643941" y="1294334"/>
                  <a:pt x="3569722" y="1086984"/>
                  <a:pt x="3657600" y="1262742"/>
                </a:cubicBezTo>
                <a:cubicBezTo>
                  <a:pt x="3666521" y="1280584"/>
                  <a:pt x="3666634" y="1301619"/>
                  <a:pt x="3672114" y="1320800"/>
                </a:cubicBezTo>
                <a:cubicBezTo>
                  <a:pt x="3713758" y="1466558"/>
                  <a:pt x="3655768" y="1240897"/>
                  <a:pt x="3701142" y="1422400"/>
                </a:cubicBezTo>
                <a:cubicBezTo>
                  <a:pt x="3705980" y="1465943"/>
                  <a:pt x="3708995" y="1509727"/>
                  <a:pt x="3715657" y="1553028"/>
                </a:cubicBezTo>
                <a:cubicBezTo>
                  <a:pt x="3718690" y="1572744"/>
                  <a:pt x="3726892" y="1591408"/>
                  <a:pt x="3730171" y="1611085"/>
                </a:cubicBezTo>
                <a:cubicBezTo>
                  <a:pt x="3736583" y="1649560"/>
                  <a:pt x="3739169" y="1688586"/>
                  <a:pt x="3744685" y="1727200"/>
                </a:cubicBezTo>
                <a:cubicBezTo>
                  <a:pt x="3753967" y="1792174"/>
                  <a:pt x="3761215" y="1824362"/>
                  <a:pt x="3773714" y="1886857"/>
                </a:cubicBezTo>
                <a:cubicBezTo>
                  <a:pt x="3749604" y="2393180"/>
                  <a:pt x="3792700" y="2067148"/>
                  <a:pt x="3744685" y="2235200"/>
                </a:cubicBezTo>
                <a:cubicBezTo>
                  <a:pt x="3739205" y="2254380"/>
                  <a:pt x="3738029" y="2274922"/>
                  <a:pt x="3730171" y="2293257"/>
                </a:cubicBezTo>
                <a:cubicBezTo>
                  <a:pt x="3723299" y="2309291"/>
                  <a:pt x="3710818" y="2322286"/>
                  <a:pt x="3701142" y="2336800"/>
                </a:cubicBezTo>
                <a:cubicBezTo>
                  <a:pt x="3696304" y="2351314"/>
                  <a:pt x="3695114" y="2367612"/>
                  <a:pt x="3686628" y="2380342"/>
                </a:cubicBezTo>
                <a:cubicBezTo>
                  <a:pt x="3654825" y="2428047"/>
                  <a:pt x="3639704" y="2419445"/>
                  <a:pt x="3599542" y="2452914"/>
                </a:cubicBezTo>
                <a:cubicBezTo>
                  <a:pt x="3583773" y="2466055"/>
                  <a:pt x="3573943" y="2486489"/>
                  <a:pt x="3556000" y="2496457"/>
                </a:cubicBezTo>
                <a:cubicBezTo>
                  <a:pt x="3529252" y="2511317"/>
                  <a:pt x="3497943" y="2515809"/>
                  <a:pt x="3468914" y="2525485"/>
                </a:cubicBezTo>
                <a:cubicBezTo>
                  <a:pt x="3370097" y="2558424"/>
                  <a:pt x="3440641" y="2538728"/>
                  <a:pt x="3251200" y="2554514"/>
                </a:cubicBezTo>
                <a:cubicBezTo>
                  <a:pt x="3205902" y="2549481"/>
                  <a:pt x="3070759" y="2535843"/>
                  <a:pt x="3018971" y="2525485"/>
                </a:cubicBezTo>
                <a:cubicBezTo>
                  <a:pt x="3003969" y="2522484"/>
                  <a:pt x="2989942" y="2515809"/>
                  <a:pt x="2975428" y="2510971"/>
                </a:cubicBezTo>
                <a:cubicBezTo>
                  <a:pt x="2955575" y="2497736"/>
                  <a:pt x="2885077" y="2451899"/>
                  <a:pt x="2873828" y="2438400"/>
                </a:cubicBezTo>
                <a:cubicBezTo>
                  <a:pt x="2864034" y="2426647"/>
                  <a:pt x="2866156" y="2408541"/>
                  <a:pt x="2859314" y="2394857"/>
                </a:cubicBezTo>
                <a:cubicBezTo>
                  <a:pt x="2851513" y="2379255"/>
                  <a:pt x="2841452" y="2364715"/>
                  <a:pt x="2830285" y="2351314"/>
                </a:cubicBezTo>
                <a:cubicBezTo>
                  <a:pt x="2716603" y="2214897"/>
                  <a:pt x="2875411" y="2440776"/>
                  <a:pt x="2728685" y="2220685"/>
                </a:cubicBezTo>
                <a:cubicBezTo>
                  <a:pt x="2719009" y="2206171"/>
                  <a:pt x="2705173" y="2193691"/>
                  <a:pt x="2699657" y="2177142"/>
                </a:cubicBezTo>
                <a:cubicBezTo>
                  <a:pt x="2689981" y="2148114"/>
                  <a:pt x="2678049" y="2119742"/>
                  <a:pt x="2670628" y="2090057"/>
                </a:cubicBezTo>
                <a:lnTo>
                  <a:pt x="2641600" y="1973942"/>
                </a:lnTo>
                <a:cubicBezTo>
                  <a:pt x="2636762" y="1954590"/>
                  <a:pt x="2638150" y="1932483"/>
                  <a:pt x="2627085" y="1915885"/>
                </a:cubicBezTo>
                <a:lnTo>
                  <a:pt x="2598057" y="1872342"/>
                </a:lnTo>
                <a:cubicBezTo>
                  <a:pt x="2559661" y="1718764"/>
                  <a:pt x="2611791" y="1899615"/>
                  <a:pt x="2554514" y="1770742"/>
                </a:cubicBezTo>
                <a:cubicBezTo>
                  <a:pt x="2542087" y="1742781"/>
                  <a:pt x="2539169" y="1711025"/>
                  <a:pt x="2525485" y="1683657"/>
                </a:cubicBezTo>
                <a:cubicBezTo>
                  <a:pt x="2515809" y="1664305"/>
                  <a:pt x="2504493" y="1645689"/>
                  <a:pt x="2496457" y="1625600"/>
                </a:cubicBezTo>
                <a:cubicBezTo>
                  <a:pt x="2485093" y="1597190"/>
                  <a:pt x="2484401" y="1563974"/>
                  <a:pt x="2467428" y="1538514"/>
                </a:cubicBezTo>
                <a:cubicBezTo>
                  <a:pt x="2384238" y="1413727"/>
                  <a:pt x="2483977" y="1571611"/>
                  <a:pt x="2423885" y="1451428"/>
                </a:cubicBezTo>
                <a:cubicBezTo>
                  <a:pt x="2407476" y="1418610"/>
                  <a:pt x="2352827" y="1356684"/>
                  <a:pt x="2336800" y="1335314"/>
                </a:cubicBezTo>
                <a:cubicBezTo>
                  <a:pt x="2303165" y="1290468"/>
                  <a:pt x="2296331" y="1261932"/>
                  <a:pt x="2249714" y="1219200"/>
                </a:cubicBezTo>
                <a:cubicBezTo>
                  <a:pt x="2214050" y="1186508"/>
                  <a:pt x="2173855" y="1158951"/>
                  <a:pt x="2133600" y="1132114"/>
                </a:cubicBezTo>
                <a:cubicBezTo>
                  <a:pt x="2119086" y="1122438"/>
                  <a:pt x="2105659" y="1110886"/>
                  <a:pt x="2090057" y="1103085"/>
                </a:cubicBezTo>
                <a:cubicBezTo>
                  <a:pt x="2066858" y="1091485"/>
                  <a:pt x="2010158" y="1080257"/>
                  <a:pt x="1988457" y="1074057"/>
                </a:cubicBezTo>
                <a:cubicBezTo>
                  <a:pt x="1973746" y="1069854"/>
                  <a:pt x="1959822" y="1062982"/>
                  <a:pt x="1944914" y="1059542"/>
                </a:cubicBezTo>
                <a:cubicBezTo>
                  <a:pt x="1839449" y="1035204"/>
                  <a:pt x="1732256" y="1019261"/>
                  <a:pt x="1625600" y="1001485"/>
                </a:cubicBezTo>
                <a:cubicBezTo>
                  <a:pt x="1596571" y="996647"/>
                  <a:pt x="1567647" y="991133"/>
                  <a:pt x="1538514" y="986971"/>
                </a:cubicBezTo>
                <a:cubicBezTo>
                  <a:pt x="1504647" y="982133"/>
                  <a:pt x="1470659" y="978081"/>
                  <a:pt x="1436914" y="972457"/>
                </a:cubicBezTo>
                <a:cubicBezTo>
                  <a:pt x="1412580" y="968401"/>
                  <a:pt x="1388676" y="961998"/>
                  <a:pt x="1364342" y="957942"/>
                </a:cubicBezTo>
                <a:cubicBezTo>
                  <a:pt x="1330597" y="952318"/>
                  <a:pt x="1296487" y="949052"/>
                  <a:pt x="1262742" y="943428"/>
                </a:cubicBezTo>
                <a:cubicBezTo>
                  <a:pt x="1238408" y="939372"/>
                  <a:pt x="1214465" y="933201"/>
                  <a:pt x="1190171" y="928914"/>
                </a:cubicBezTo>
                <a:cubicBezTo>
                  <a:pt x="1018018" y="898534"/>
                  <a:pt x="1047567" y="903831"/>
                  <a:pt x="899885" y="885371"/>
                </a:cubicBezTo>
                <a:cubicBezTo>
                  <a:pt x="880533" y="880533"/>
                  <a:pt x="861389" y="874769"/>
                  <a:pt x="841828" y="870857"/>
                </a:cubicBezTo>
                <a:cubicBezTo>
                  <a:pt x="800350" y="862561"/>
                  <a:pt x="724970" y="853500"/>
                  <a:pt x="682171" y="841828"/>
                </a:cubicBezTo>
                <a:cubicBezTo>
                  <a:pt x="607619" y="821496"/>
                  <a:pt x="591778" y="809745"/>
                  <a:pt x="522514" y="783771"/>
                </a:cubicBezTo>
                <a:cubicBezTo>
                  <a:pt x="508189" y="778399"/>
                  <a:pt x="493033" y="775284"/>
                  <a:pt x="478971" y="769257"/>
                </a:cubicBezTo>
                <a:cubicBezTo>
                  <a:pt x="300869" y="692927"/>
                  <a:pt x="523121" y="784075"/>
                  <a:pt x="377371" y="711200"/>
                </a:cubicBezTo>
                <a:cubicBezTo>
                  <a:pt x="363687" y="704358"/>
                  <a:pt x="347202" y="704115"/>
                  <a:pt x="333828" y="696685"/>
                </a:cubicBezTo>
                <a:cubicBezTo>
                  <a:pt x="303330" y="679742"/>
                  <a:pt x="275771" y="657980"/>
                  <a:pt x="246742" y="638628"/>
                </a:cubicBezTo>
                <a:cubicBezTo>
                  <a:pt x="232228" y="628952"/>
                  <a:pt x="215535" y="621935"/>
                  <a:pt x="203200" y="609600"/>
                </a:cubicBezTo>
                <a:cubicBezTo>
                  <a:pt x="158777" y="565177"/>
                  <a:pt x="111496" y="525487"/>
                  <a:pt x="87085" y="464457"/>
                </a:cubicBezTo>
                <a:cubicBezTo>
                  <a:pt x="77409" y="440266"/>
                  <a:pt x="68638" y="415694"/>
                  <a:pt x="58057" y="391885"/>
                </a:cubicBezTo>
                <a:cubicBezTo>
                  <a:pt x="49270" y="372113"/>
                  <a:pt x="37064" y="353917"/>
                  <a:pt x="29028" y="333828"/>
                </a:cubicBezTo>
                <a:cubicBezTo>
                  <a:pt x="17664" y="305418"/>
                  <a:pt x="0" y="246742"/>
                  <a:pt x="0" y="246742"/>
                </a:cubicBezTo>
                <a:cubicBezTo>
                  <a:pt x="1935" y="239001"/>
                  <a:pt x="20699" y="157635"/>
                  <a:pt x="29028" y="145142"/>
                </a:cubicBezTo>
                <a:cubicBezTo>
                  <a:pt x="66272" y="89276"/>
                  <a:pt x="94743" y="94209"/>
                  <a:pt x="159657" y="72571"/>
                </a:cubicBezTo>
                <a:lnTo>
                  <a:pt x="290285" y="29028"/>
                </a:lnTo>
                <a:cubicBezTo>
                  <a:pt x="304799" y="24190"/>
                  <a:pt x="318529" y="14514"/>
                  <a:pt x="333828" y="14514"/>
                </a:cubicBezTo>
                <a:lnTo>
                  <a:pt x="493485" y="14514"/>
                </a:lnTo>
              </a:path>
            </a:pathLst>
          </a:custGeom>
          <a:solidFill>
            <a:schemeClr val="accent3">
              <a:lumMod val="65000"/>
              <a:alpha val="48000"/>
            </a:schemeClr>
          </a:solidFill>
          <a:ln w="9525" cap="flat" cmpd="sng" algn="ctr">
            <a:solidFill>
              <a:schemeClr val="accent1">
                <a:alpha val="22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sp>
        <p:nvSpPr>
          <p:cNvPr id="50" name="矩形标注 49"/>
          <p:cNvSpPr/>
          <p:nvPr/>
        </p:nvSpPr>
        <p:spPr bwMode="auto">
          <a:xfrm>
            <a:off x="8723086" y="894608"/>
            <a:ext cx="3091543" cy="830997"/>
          </a:xfrm>
          <a:prstGeom prst="wedgeRectCallout">
            <a:avLst>
              <a:gd name="adj1" fmla="val -72036"/>
              <a:gd name="adj2" fmla="val 155639"/>
            </a:avLst>
          </a:prstGeom>
          <a:solidFill>
            <a:srgbClr val="FFFF00"/>
          </a:solid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rtlCol="0" anchor="ctr" anchorCtr="0">
            <a:spAutoFit/>
          </a:bodyPr>
          <a:lstStyle/>
          <a:p>
            <a:pPr>
              <a:buNone/>
            </a:pPr>
            <a:r>
              <a:rPr lang="en-US" altLang="zh-CN" sz="1600" b="0" dirty="0" smtClean="0">
                <a:ea typeface="宋体" charset="-122"/>
              </a:rPr>
              <a:t>Add software patch on SRVCC feature and no impact on Rel-8 CSFB.</a:t>
            </a:r>
            <a:endParaRPr lang="zh-CN" altLang="en-US" sz="1600" b="0" dirty="0" smtClean="0">
              <a:ea typeface="宋体" charset="-122"/>
            </a:endParaRPr>
          </a:p>
        </p:txBody>
      </p:sp>
    </p:spTree>
  </p:cSld>
  <p:clrMapOvr>
    <a:masterClrMapping/>
  </p:clrMapOvr>
  <p:transition advClick="0" advTm="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984697"/>
            <a:ext cx="12195175" cy="2668442"/>
            <a:chOff x="0" y="2074872"/>
            <a:chExt cx="12195175" cy="1925628"/>
          </a:xfrm>
        </p:grpSpPr>
        <p:sp>
          <p:nvSpPr>
            <p:cNvPr id="6" name="Rectangle 2"/>
            <p:cNvSpPr/>
            <p:nvPr/>
          </p:nvSpPr>
          <p:spPr bwMode="auto">
            <a:xfrm>
              <a:off x="0" y="3467221"/>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7"/>
          <p:cNvGrpSpPr/>
          <p:nvPr/>
        </p:nvGrpSpPr>
        <p:grpSpPr>
          <a:xfrm>
            <a:off x="3769086" y="1114679"/>
            <a:ext cx="4666235" cy="3512942"/>
            <a:chOff x="3496444" y="2190309"/>
            <a:chExt cx="4666235" cy="3512942"/>
          </a:xfrm>
        </p:grpSpPr>
        <p:grpSp>
          <p:nvGrpSpPr>
            <p:cNvPr id="3" name="组合 76"/>
            <p:cNvGrpSpPr/>
            <p:nvPr/>
          </p:nvGrpSpPr>
          <p:grpSpPr>
            <a:xfrm>
              <a:off x="4084374" y="2190309"/>
              <a:ext cx="3501525" cy="3512942"/>
              <a:chOff x="4090467" y="2190309"/>
              <a:chExt cx="3501525" cy="3512942"/>
            </a:xfrm>
          </p:grpSpPr>
          <p:sp>
            <p:nvSpPr>
              <p:cNvPr id="8" name="矩形 7"/>
              <p:cNvSpPr/>
              <p:nvPr/>
            </p:nvSpPr>
            <p:spPr>
              <a:xfrm>
                <a:off x="5346872" y="2190309"/>
                <a:ext cx="950615" cy="338554"/>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Principle</a:t>
                </a:r>
                <a:endParaRPr lang="zh-CN" altLang="en-US" sz="1600" dirty="0" smtClean="0">
                  <a:solidFill>
                    <a:srgbClr val="C00000"/>
                  </a:solidFill>
                  <a:latin typeface="Calibri" pitchFamily="34" charset="0"/>
                </a:endParaRPr>
              </a:p>
            </p:txBody>
          </p:sp>
          <p:grpSp>
            <p:nvGrpSpPr>
              <p:cNvPr id="4" name="组合 75"/>
              <p:cNvGrpSpPr/>
              <p:nvPr/>
            </p:nvGrpSpPr>
            <p:grpSpPr>
              <a:xfrm>
                <a:off x="4090467" y="2348680"/>
                <a:ext cx="3501525" cy="3354571"/>
                <a:chOff x="4090467" y="2348680"/>
                <a:chExt cx="3501525" cy="3354571"/>
              </a:xfrm>
            </p:grpSpPr>
            <p:cxnSp>
              <p:nvCxnSpPr>
                <p:cNvPr id="28" name="直接连接符 27"/>
                <p:cNvCxnSpPr/>
                <p:nvPr/>
              </p:nvCxnSpPr>
              <p:spPr bwMode="auto">
                <a:xfrm flipH="1">
                  <a:off x="4098087" y="2354879"/>
                  <a:ext cx="1044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bwMode="auto">
                <a:xfrm flipV="1">
                  <a:off x="4090467" y="2355251"/>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bwMode="auto">
                <a:xfrm flipV="1">
                  <a:off x="7591053" y="2348680"/>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bwMode="auto">
                <a:xfrm flipH="1">
                  <a:off x="6541790" y="2354879"/>
                  <a:ext cx="1044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bwMode="auto">
                <a:xfrm flipH="1">
                  <a:off x="4099992" y="5703251"/>
                  <a:ext cx="3492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nvGrpSpPr>
            <p:cNvPr id="5" name="组合 53"/>
            <p:cNvGrpSpPr/>
            <p:nvPr/>
          </p:nvGrpSpPr>
          <p:grpSpPr>
            <a:xfrm flipH="1">
              <a:off x="3496444" y="3676780"/>
              <a:ext cx="504056" cy="540000"/>
              <a:chOff x="2494919" y="4077072"/>
              <a:chExt cx="504056" cy="540000"/>
            </a:xfrm>
          </p:grpSpPr>
          <p:sp>
            <p:nvSpPr>
              <p:cNvPr id="34" name="五边形 33"/>
              <p:cNvSpPr/>
              <p:nvPr/>
            </p:nvSpPr>
            <p:spPr bwMode="auto">
              <a:xfrm>
                <a:off x="2494919" y="4077072"/>
                <a:ext cx="288032" cy="540000"/>
              </a:xfrm>
              <a:prstGeom prst="homePlate">
                <a:avLst/>
              </a:prstGeom>
              <a:solidFill>
                <a:srgbClr val="0070C0"/>
              </a:solid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35" name="燕尾形 34"/>
              <p:cNvSpPr/>
              <p:nvPr/>
            </p:nvSpPr>
            <p:spPr bwMode="auto">
              <a:xfrm>
                <a:off x="2703946" y="4077072"/>
                <a:ext cx="295029" cy="540000"/>
              </a:xfrm>
              <a:prstGeom prst="chevron">
                <a:avLst/>
              </a:prstGeom>
              <a:solidFill>
                <a:srgbClr val="0070C0"/>
              </a:solid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grpSp>
        <p:grpSp>
          <p:nvGrpSpPr>
            <p:cNvPr id="6" name="组合 54"/>
            <p:cNvGrpSpPr/>
            <p:nvPr/>
          </p:nvGrpSpPr>
          <p:grpSpPr>
            <a:xfrm>
              <a:off x="7669774" y="3676780"/>
              <a:ext cx="492905" cy="540000"/>
              <a:chOff x="6157124" y="4077072"/>
              <a:chExt cx="492905" cy="540000"/>
            </a:xfrm>
          </p:grpSpPr>
          <p:sp>
            <p:nvSpPr>
              <p:cNvPr id="36" name="五边形 35"/>
              <p:cNvSpPr/>
              <p:nvPr/>
            </p:nvSpPr>
            <p:spPr bwMode="auto">
              <a:xfrm>
                <a:off x="6157124" y="4077072"/>
                <a:ext cx="288032" cy="540000"/>
              </a:xfrm>
              <a:prstGeom prst="homePlate">
                <a:avLst/>
              </a:prstGeom>
              <a:solidFill>
                <a:srgbClr val="0070C0"/>
              </a:solid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37" name="燕尾形 36"/>
              <p:cNvSpPr/>
              <p:nvPr/>
            </p:nvSpPr>
            <p:spPr bwMode="auto">
              <a:xfrm>
                <a:off x="6355000" y="4077072"/>
                <a:ext cx="295029" cy="540000"/>
              </a:xfrm>
              <a:prstGeom prst="chevron">
                <a:avLst/>
              </a:prstGeom>
              <a:solidFill>
                <a:srgbClr val="0070C0"/>
              </a:solid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grpSp>
      </p:grpSp>
      <p:grpSp>
        <p:nvGrpSpPr>
          <p:cNvPr id="9" name="组合 247"/>
          <p:cNvGrpSpPr/>
          <p:nvPr/>
        </p:nvGrpSpPr>
        <p:grpSpPr>
          <a:xfrm>
            <a:off x="8634893" y="985837"/>
            <a:ext cx="2778669" cy="3641784"/>
            <a:chOff x="8710641" y="2046488"/>
            <a:chExt cx="2778669" cy="3641784"/>
          </a:xfrm>
        </p:grpSpPr>
        <p:sp>
          <p:nvSpPr>
            <p:cNvPr id="84" name="矩形 83"/>
            <p:cNvSpPr/>
            <p:nvPr/>
          </p:nvSpPr>
          <p:spPr>
            <a:xfrm>
              <a:off x="9451903" y="2046488"/>
              <a:ext cx="1296144" cy="584775"/>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Easy Deployment</a:t>
              </a:r>
              <a:endParaRPr lang="zh-CN" altLang="en-US" sz="1600" dirty="0" smtClean="0">
                <a:solidFill>
                  <a:srgbClr val="C00000"/>
                </a:solidFill>
                <a:latin typeface="Calibri" pitchFamily="34" charset="0"/>
              </a:endParaRPr>
            </a:p>
          </p:txBody>
        </p:sp>
        <p:grpSp>
          <p:nvGrpSpPr>
            <p:cNvPr id="10" name="组合 246"/>
            <p:cNvGrpSpPr/>
            <p:nvPr/>
          </p:nvGrpSpPr>
          <p:grpSpPr>
            <a:xfrm>
              <a:off x="8710641" y="2329077"/>
              <a:ext cx="2778669" cy="3359195"/>
              <a:chOff x="8710641" y="2329077"/>
              <a:chExt cx="2778669" cy="3359195"/>
            </a:xfrm>
          </p:grpSpPr>
          <p:cxnSp>
            <p:nvCxnSpPr>
              <p:cNvPr id="82" name="直接连接符 81"/>
              <p:cNvCxnSpPr/>
              <p:nvPr/>
            </p:nvCxnSpPr>
            <p:spPr bwMode="auto">
              <a:xfrm>
                <a:off x="8717310" y="5687809"/>
                <a:ext cx="2772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3" name="直接连接符 82"/>
              <p:cNvCxnSpPr/>
              <p:nvPr/>
            </p:nvCxnSpPr>
            <p:spPr bwMode="auto">
              <a:xfrm flipV="1">
                <a:off x="11487150" y="2333238"/>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5" name="直接连接符 84"/>
              <p:cNvCxnSpPr/>
              <p:nvPr/>
            </p:nvCxnSpPr>
            <p:spPr bwMode="auto">
              <a:xfrm>
                <a:off x="8715684" y="2338602"/>
                <a:ext cx="756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6" name="直接连接符 85"/>
              <p:cNvCxnSpPr/>
              <p:nvPr/>
            </p:nvCxnSpPr>
            <p:spPr bwMode="auto">
              <a:xfrm>
                <a:off x="10728161" y="2329077"/>
                <a:ext cx="756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7" name="直接连接符 86"/>
              <p:cNvCxnSpPr/>
              <p:nvPr/>
            </p:nvCxnSpPr>
            <p:spPr bwMode="auto">
              <a:xfrm flipV="1">
                <a:off x="8710641" y="2340272"/>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nvGrpSpPr>
          <p:cNvPr id="11" name="组合 242"/>
          <p:cNvGrpSpPr/>
          <p:nvPr/>
        </p:nvGrpSpPr>
        <p:grpSpPr>
          <a:xfrm>
            <a:off x="8733086" y="2329617"/>
            <a:ext cx="2112980" cy="877270"/>
            <a:chOff x="8732634" y="2643600"/>
            <a:chExt cx="2112980" cy="877270"/>
          </a:xfrm>
        </p:grpSpPr>
        <p:sp>
          <p:nvSpPr>
            <p:cNvPr id="111" name="圆角矩形 110"/>
            <p:cNvSpPr/>
            <p:nvPr/>
          </p:nvSpPr>
          <p:spPr bwMode="auto">
            <a:xfrm>
              <a:off x="8732634" y="2643600"/>
              <a:ext cx="1296000" cy="252000"/>
            </a:xfrm>
            <a:prstGeom prst="roundRect">
              <a:avLst/>
            </a:prstGeom>
            <a:gradFill rotWithShape="1">
              <a:gsLst>
                <a:gs pos="0">
                  <a:srgbClr val="C64847">
                    <a:shade val="51000"/>
                    <a:satMod val="130000"/>
                  </a:srgbClr>
                </a:gs>
                <a:gs pos="80000">
                  <a:srgbClr val="C64847">
                    <a:shade val="93000"/>
                    <a:satMod val="130000"/>
                  </a:srgbClr>
                </a:gs>
                <a:gs pos="100000">
                  <a:srgbClr val="C64847">
                    <a:shade val="94000"/>
                    <a:satMod val="135000"/>
                  </a:srgbClr>
                </a:gs>
              </a:gsLst>
              <a:lin ang="16200000" scaled="0"/>
            </a:gradFill>
            <a:ln w="9525" cap="flat" cmpd="sng" algn="ctr">
              <a:solidFill>
                <a:srgbClr val="C64847">
                  <a:shade val="95000"/>
                  <a:satMod val="105000"/>
                </a:srgbClr>
              </a:solidFill>
              <a:prstDash val="solid"/>
            </a:ln>
            <a:effectLst>
              <a:outerShdw blurRad="40000" dist="23000" dir="5400000" rotWithShape="0">
                <a:srgbClr val="000000">
                  <a:alpha val="3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buNone/>
                <a:defRPr/>
              </a:pPr>
              <a:r>
                <a:rPr lang="en-US" altLang="zh-CN" sz="1200" dirty="0" smtClean="0">
                  <a:solidFill>
                    <a:schemeClr val="bg1"/>
                  </a:solidFill>
                  <a:latin typeface="Calibri" pitchFamily="34" charset="0"/>
                  <a:cs typeface="Calibri" pitchFamily="34" charset="0"/>
                </a:rPr>
                <a:t>SRVCC  UE</a:t>
              </a:r>
              <a:endParaRPr lang="zh-CN" altLang="en-US" sz="1200" dirty="0" smtClean="0">
                <a:solidFill>
                  <a:schemeClr val="bg1"/>
                </a:solidFill>
                <a:latin typeface="Calibri" pitchFamily="34" charset="0"/>
                <a:cs typeface="Calibri" pitchFamily="34" charset="0"/>
              </a:endParaRPr>
            </a:p>
          </p:txBody>
        </p:sp>
        <p:grpSp>
          <p:nvGrpSpPr>
            <p:cNvPr id="12" name="组合 152"/>
            <p:cNvGrpSpPr>
              <a:grpSpLocks noChangeAspect="1"/>
            </p:cNvGrpSpPr>
            <p:nvPr/>
          </p:nvGrpSpPr>
          <p:grpSpPr>
            <a:xfrm>
              <a:off x="8732634" y="2978816"/>
              <a:ext cx="2112980" cy="542054"/>
              <a:chOff x="5181967" y="2080507"/>
              <a:chExt cx="3579916" cy="918376"/>
            </a:xfrm>
          </p:grpSpPr>
          <p:grpSp>
            <p:nvGrpSpPr>
              <p:cNvPr id="13" name="组合 346"/>
              <p:cNvGrpSpPr/>
              <p:nvPr/>
            </p:nvGrpSpPr>
            <p:grpSpPr>
              <a:xfrm>
                <a:off x="5181967" y="2120822"/>
                <a:ext cx="699596" cy="878060"/>
                <a:chOff x="5161483" y="2245179"/>
                <a:chExt cx="699596" cy="878060"/>
              </a:xfrm>
            </p:grpSpPr>
            <p:pic>
              <p:nvPicPr>
                <p:cNvPr id="116" name="Picture 633" descr="图片85"/>
                <p:cNvPicPr>
                  <a:picLocks noChangeAspect="1" noChangeArrowheads="1"/>
                </p:cNvPicPr>
                <p:nvPr/>
              </p:nvPicPr>
              <p:blipFill>
                <a:blip r:embed="rId2" cstate="print"/>
                <a:srcRect/>
                <a:stretch>
                  <a:fillRect/>
                </a:stretch>
              </p:blipFill>
              <p:spPr bwMode="auto">
                <a:xfrm>
                  <a:off x="5228724" y="2245179"/>
                  <a:ext cx="565114" cy="533050"/>
                </a:xfrm>
                <a:prstGeom prst="rect">
                  <a:avLst/>
                </a:prstGeom>
                <a:noFill/>
              </p:spPr>
            </p:pic>
            <p:sp>
              <p:nvSpPr>
                <p:cNvPr id="117" name="Text Box 128"/>
                <p:cNvSpPr txBox="1">
                  <a:spLocks noChangeArrowheads="1"/>
                </p:cNvSpPr>
                <p:nvPr/>
              </p:nvSpPr>
              <p:spPr bwMode="auto">
                <a:xfrm>
                  <a:off x="5161483" y="2810368"/>
                  <a:ext cx="699596"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MSC</a:t>
                  </a:r>
                  <a:endParaRPr lang="en-US" altLang="zh-CN" sz="1100" b="0" dirty="0" smtClean="0">
                    <a:latin typeface="Arial" pitchFamily="34" charset="0"/>
                    <a:ea typeface="+mj-ea"/>
                    <a:cs typeface="Arial" pitchFamily="34" charset="0"/>
                    <a:sym typeface="Lucida Grande" charset="0"/>
                  </a:endParaRPr>
                </a:p>
              </p:txBody>
            </p:sp>
          </p:grpSp>
          <p:grpSp>
            <p:nvGrpSpPr>
              <p:cNvPr id="14" name="组合 347"/>
              <p:cNvGrpSpPr/>
              <p:nvPr/>
            </p:nvGrpSpPr>
            <p:grpSpPr>
              <a:xfrm>
                <a:off x="6702745" y="2163125"/>
                <a:ext cx="621259" cy="835758"/>
                <a:chOff x="6340424" y="2287482"/>
                <a:chExt cx="621259" cy="835758"/>
              </a:xfrm>
            </p:grpSpPr>
            <p:grpSp>
              <p:nvGrpSpPr>
                <p:cNvPr id="15" name="组合 352"/>
                <p:cNvGrpSpPr>
                  <a:grpSpLocks noChangeAspect="1"/>
                </p:cNvGrpSpPr>
                <p:nvPr/>
              </p:nvGrpSpPr>
              <p:grpSpPr>
                <a:xfrm>
                  <a:off x="6450720" y="2287482"/>
                  <a:ext cx="430145" cy="448445"/>
                  <a:chOff x="3292569" y="2893222"/>
                  <a:chExt cx="529154" cy="533568"/>
                </a:xfrm>
              </p:grpSpPr>
              <p:sp>
                <p:nvSpPr>
                  <p:cNvPr id="121"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122"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123"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124"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125"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126"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127"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128"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120" name="Text Box 128"/>
                <p:cNvSpPr txBox="1">
                  <a:spLocks noChangeArrowheads="1"/>
                </p:cNvSpPr>
                <p:nvPr/>
              </p:nvSpPr>
              <p:spPr bwMode="auto">
                <a:xfrm>
                  <a:off x="6340424" y="2810369"/>
                  <a:ext cx="621259"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MME</a:t>
                  </a:r>
                </a:p>
              </p:txBody>
            </p:sp>
          </p:grpSp>
          <p:grpSp>
            <p:nvGrpSpPr>
              <p:cNvPr id="16" name="组合 348"/>
              <p:cNvGrpSpPr/>
              <p:nvPr/>
            </p:nvGrpSpPr>
            <p:grpSpPr>
              <a:xfrm>
                <a:off x="8145186" y="2080507"/>
                <a:ext cx="616697" cy="918375"/>
                <a:chOff x="7497114" y="2204864"/>
                <a:chExt cx="616697" cy="918375"/>
              </a:xfrm>
            </p:grpSpPr>
            <p:grpSp>
              <p:nvGrpSpPr>
                <p:cNvPr id="17" name="Group 88"/>
                <p:cNvGrpSpPr>
                  <a:grpSpLocks noChangeAspect="1"/>
                </p:cNvGrpSpPr>
                <p:nvPr/>
              </p:nvGrpSpPr>
              <p:grpSpPr bwMode="auto">
                <a:xfrm>
                  <a:off x="7537747" y="2204864"/>
                  <a:ext cx="498151" cy="613681"/>
                  <a:chOff x="2228" y="1321"/>
                  <a:chExt cx="457" cy="563"/>
                </a:xfrm>
              </p:grpSpPr>
              <p:sp>
                <p:nvSpPr>
                  <p:cNvPr id="132" name="Rectangle 89"/>
                  <p:cNvSpPr>
                    <a:spLocks noChangeAspect="1" noChangeArrowheads="1"/>
                  </p:cNvSpPr>
                  <p:nvPr/>
                </p:nvSpPr>
                <p:spPr bwMode="auto">
                  <a:xfrm>
                    <a:off x="2491" y="1746"/>
                    <a:ext cx="128"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33" name="Freeform 90"/>
                  <p:cNvSpPr>
                    <a:spLocks noChangeAspect="1"/>
                  </p:cNvSpPr>
                  <p:nvPr/>
                </p:nvSpPr>
                <p:spPr bwMode="auto">
                  <a:xfrm>
                    <a:off x="2619" y="1690"/>
                    <a:ext cx="66" cy="72"/>
                  </a:xfrm>
                  <a:custGeom>
                    <a:avLst/>
                    <a:gdLst/>
                    <a:ahLst/>
                    <a:cxnLst>
                      <a:cxn ang="0">
                        <a:pos x="0" y="72"/>
                      </a:cxn>
                      <a:cxn ang="0">
                        <a:pos x="66" y="16"/>
                      </a:cxn>
                      <a:cxn ang="0">
                        <a:pos x="66" y="0"/>
                      </a:cxn>
                      <a:cxn ang="0">
                        <a:pos x="0" y="56"/>
                      </a:cxn>
                      <a:cxn ang="0">
                        <a:pos x="0" y="72"/>
                      </a:cxn>
                    </a:cxnLst>
                    <a:rect l="0" t="0" r="r" b="b"/>
                    <a:pathLst>
                      <a:path w="66" h="72">
                        <a:moveTo>
                          <a:pt x="0" y="72"/>
                        </a:moveTo>
                        <a:lnTo>
                          <a:pt x="66" y="16"/>
                        </a:lnTo>
                        <a:lnTo>
                          <a:pt x="66" y="0"/>
                        </a:lnTo>
                        <a:lnTo>
                          <a:pt x="0" y="56"/>
                        </a:lnTo>
                        <a:lnTo>
                          <a:pt x="0" y="7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4" name="Freeform 91"/>
                  <p:cNvSpPr>
                    <a:spLocks noChangeAspect="1"/>
                  </p:cNvSpPr>
                  <p:nvPr/>
                </p:nvSpPr>
                <p:spPr bwMode="auto">
                  <a:xfrm>
                    <a:off x="2425" y="1690"/>
                    <a:ext cx="66" cy="72"/>
                  </a:xfrm>
                  <a:custGeom>
                    <a:avLst/>
                    <a:gdLst/>
                    <a:ahLst/>
                    <a:cxnLst>
                      <a:cxn ang="0">
                        <a:pos x="66" y="72"/>
                      </a:cxn>
                      <a:cxn ang="0">
                        <a:pos x="0" y="16"/>
                      </a:cxn>
                      <a:cxn ang="0">
                        <a:pos x="0" y="0"/>
                      </a:cxn>
                      <a:cxn ang="0">
                        <a:pos x="66" y="56"/>
                      </a:cxn>
                      <a:cxn ang="0">
                        <a:pos x="66" y="72"/>
                      </a:cxn>
                    </a:cxnLst>
                    <a:rect l="0" t="0" r="r" b="b"/>
                    <a:pathLst>
                      <a:path w="66" h="72">
                        <a:moveTo>
                          <a:pt x="66" y="72"/>
                        </a:moveTo>
                        <a:lnTo>
                          <a:pt x="0" y="16"/>
                        </a:lnTo>
                        <a:lnTo>
                          <a:pt x="0" y="0"/>
                        </a:lnTo>
                        <a:lnTo>
                          <a:pt x="66" y="56"/>
                        </a:lnTo>
                        <a:lnTo>
                          <a:pt x="66" y="7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5" name="Freeform 92"/>
                  <p:cNvSpPr>
                    <a:spLocks noChangeAspect="1"/>
                  </p:cNvSpPr>
                  <p:nvPr/>
                </p:nvSpPr>
                <p:spPr bwMode="auto">
                  <a:xfrm>
                    <a:off x="2425" y="1634"/>
                    <a:ext cx="260" cy="112"/>
                  </a:xfrm>
                  <a:custGeom>
                    <a:avLst/>
                    <a:gdLst/>
                    <a:ahLst/>
                    <a:cxnLst>
                      <a:cxn ang="0">
                        <a:pos x="260" y="56"/>
                      </a:cxn>
                      <a:cxn ang="0">
                        <a:pos x="228" y="84"/>
                      </a:cxn>
                      <a:cxn ang="0">
                        <a:pos x="196" y="112"/>
                      </a:cxn>
                      <a:cxn ang="0">
                        <a:pos x="130" y="112"/>
                      </a:cxn>
                      <a:cxn ang="0">
                        <a:pos x="66" y="112"/>
                      </a:cxn>
                      <a:cxn ang="0">
                        <a:pos x="34" y="84"/>
                      </a:cxn>
                      <a:cxn ang="0">
                        <a:pos x="0" y="56"/>
                      </a:cxn>
                      <a:cxn ang="0">
                        <a:pos x="34" y="28"/>
                      </a:cxn>
                      <a:cxn ang="0">
                        <a:pos x="66" y="0"/>
                      </a:cxn>
                      <a:cxn ang="0">
                        <a:pos x="130" y="0"/>
                      </a:cxn>
                      <a:cxn ang="0">
                        <a:pos x="196" y="0"/>
                      </a:cxn>
                      <a:cxn ang="0">
                        <a:pos x="228" y="28"/>
                      </a:cxn>
                      <a:cxn ang="0">
                        <a:pos x="260" y="56"/>
                      </a:cxn>
                    </a:cxnLst>
                    <a:rect l="0" t="0" r="r" b="b"/>
                    <a:pathLst>
                      <a:path w="260" h="112">
                        <a:moveTo>
                          <a:pt x="260" y="56"/>
                        </a:moveTo>
                        <a:lnTo>
                          <a:pt x="228" y="84"/>
                        </a:lnTo>
                        <a:lnTo>
                          <a:pt x="196" y="112"/>
                        </a:lnTo>
                        <a:lnTo>
                          <a:pt x="130" y="112"/>
                        </a:lnTo>
                        <a:lnTo>
                          <a:pt x="66" y="112"/>
                        </a:lnTo>
                        <a:lnTo>
                          <a:pt x="34" y="84"/>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a:latin typeface="+mj-ea"/>
                      <a:ea typeface="+mj-ea"/>
                    </a:endParaRPr>
                  </a:p>
                </p:txBody>
              </p:sp>
              <p:sp>
                <p:nvSpPr>
                  <p:cNvPr id="136" name="Rectangle 93"/>
                  <p:cNvSpPr>
                    <a:spLocks noChangeAspect="1" noChangeArrowheads="1"/>
                  </p:cNvSpPr>
                  <p:nvPr/>
                </p:nvSpPr>
                <p:spPr bwMode="auto">
                  <a:xfrm>
                    <a:off x="2294" y="1806"/>
                    <a:ext cx="129"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37" name="Freeform 94"/>
                  <p:cNvSpPr>
                    <a:spLocks noChangeAspect="1"/>
                  </p:cNvSpPr>
                  <p:nvPr/>
                </p:nvSpPr>
                <p:spPr bwMode="auto">
                  <a:xfrm>
                    <a:off x="2423" y="1752"/>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8" name="Freeform 95"/>
                  <p:cNvSpPr>
                    <a:spLocks noChangeAspect="1"/>
                  </p:cNvSpPr>
                  <p:nvPr/>
                </p:nvSpPr>
                <p:spPr bwMode="auto">
                  <a:xfrm>
                    <a:off x="2228" y="1752"/>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9" name="Freeform 96"/>
                  <p:cNvSpPr>
                    <a:spLocks noChangeAspect="1"/>
                  </p:cNvSpPr>
                  <p:nvPr/>
                </p:nvSpPr>
                <p:spPr bwMode="auto">
                  <a:xfrm>
                    <a:off x="2228" y="1696"/>
                    <a:ext cx="261" cy="110"/>
                  </a:xfrm>
                  <a:custGeom>
                    <a:avLst/>
                    <a:gdLst/>
                    <a:ahLst/>
                    <a:cxnLst>
                      <a:cxn ang="0">
                        <a:pos x="261" y="56"/>
                      </a:cxn>
                      <a:cxn ang="0">
                        <a:pos x="227" y="82"/>
                      </a:cxn>
                      <a:cxn ang="0">
                        <a:pos x="195" y="110"/>
                      </a:cxn>
                      <a:cxn ang="0">
                        <a:pos x="130" y="110"/>
                      </a:cxn>
                      <a:cxn ang="0">
                        <a:pos x="66" y="110"/>
                      </a:cxn>
                      <a:cxn ang="0">
                        <a:pos x="32" y="82"/>
                      </a:cxn>
                      <a:cxn ang="0">
                        <a:pos x="0" y="56"/>
                      </a:cxn>
                      <a:cxn ang="0">
                        <a:pos x="32" y="28"/>
                      </a:cxn>
                      <a:cxn ang="0">
                        <a:pos x="66" y="0"/>
                      </a:cxn>
                      <a:cxn ang="0">
                        <a:pos x="130" y="0"/>
                      </a:cxn>
                      <a:cxn ang="0">
                        <a:pos x="195" y="0"/>
                      </a:cxn>
                      <a:cxn ang="0">
                        <a:pos x="227" y="28"/>
                      </a:cxn>
                      <a:cxn ang="0">
                        <a:pos x="261" y="56"/>
                      </a:cxn>
                    </a:cxnLst>
                    <a:rect l="0" t="0" r="r" b="b"/>
                    <a:pathLst>
                      <a:path w="261" h="110">
                        <a:moveTo>
                          <a:pt x="261" y="56"/>
                        </a:moveTo>
                        <a:lnTo>
                          <a:pt x="227" y="82"/>
                        </a:lnTo>
                        <a:lnTo>
                          <a:pt x="195" y="110"/>
                        </a:lnTo>
                        <a:lnTo>
                          <a:pt x="130" y="110"/>
                        </a:lnTo>
                        <a:lnTo>
                          <a:pt x="66" y="110"/>
                        </a:lnTo>
                        <a:lnTo>
                          <a:pt x="32" y="82"/>
                        </a:lnTo>
                        <a:lnTo>
                          <a:pt x="0" y="56"/>
                        </a:lnTo>
                        <a:lnTo>
                          <a:pt x="32" y="28"/>
                        </a:lnTo>
                        <a:lnTo>
                          <a:pt x="66" y="0"/>
                        </a:lnTo>
                        <a:lnTo>
                          <a:pt x="130" y="0"/>
                        </a:lnTo>
                        <a:lnTo>
                          <a:pt x="195" y="0"/>
                        </a:lnTo>
                        <a:lnTo>
                          <a:pt x="227" y="28"/>
                        </a:lnTo>
                        <a:lnTo>
                          <a:pt x="261" y="56"/>
                        </a:lnTo>
                        <a:close/>
                      </a:path>
                    </a:pathLst>
                  </a:custGeom>
                  <a:solidFill>
                    <a:srgbClr val="FBD58B"/>
                  </a:solidFill>
                  <a:ln w="9525">
                    <a:noFill/>
                    <a:round/>
                    <a:headEnd/>
                    <a:tailEnd/>
                  </a:ln>
                </p:spPr>
                <p:txBody>
                  <a:bodyPr/>
                  <a:lstStyle/>
                  <a:p>
                    <a:endParaRPr lang="zh-CN" altLang="en-US">
                      <a:latin typeface="+mj-ea"/>
                      <a:ea typeface="+mj-ea"/>
                    </a:endParaRPr>
                  </a:p>
                </p:txBody>
              </p:sp>
              <p:sp>
                <p:nvSpPr>
                  <p:cNvPr id="140" name="Rectangle 97"/>
                  <p:cNvSpPr>
                    <a:spLocks noChangeAspect="1" noChangeArrowheads="1"/>
                  </p:cNvSpPr>
                  <p:nvPr/>
                </p:nvSpPr>
                <p:spPr bwMode="auto">
                  <a:xfrm>
                    <a:off x="2491" y="1868"/>
                    <a:ext cx="128"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41" name="Freeform 98"/>
                  <p:cNvSpPr>
                    <a:spLocks noChangeAspect="1"/>
                  </p:cNvSpPr>
                  <p:nvPr/>
                </p:nvSpPr>
                <p:spPr bwMode="auto">
                  <a:xfrm>
                    <a:off x="2619" y="1814"/>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2" name="Freeform 99"/>
                  <p:cNvSpPr>
                    <a:spLocks noChangeAspect="1"/>
                  </p:cNvSpPr>
                  <p:nvPr/>
                </p:nvSpPr>
                <p:spPr bwMode="auto">
                  <a:xfrm>
                    <a:off x="2425" y="1814"/>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3" name="Freeform 100"/>
                  <p:cNvSpPr>
                    <a:spLocks noChangeAspect="1"/>
                  </p:cNvSpPr>
                  <p:nvPr/>
                </p:nvSpPr>
                <p:spPr bwMode="auto">
                  <a:xfrm>
                    <a:off x="2425" y="1758"/>
                    <a:ext cx="260" cy="110"/>
                  </a:xfrm>
                  <a:custGeom>
                    <a:avLst/>
                    <a:gdLst/>
                    <a:ahLst/>
                    <a:cxnLst>
                      <a:cxn ang="0">
                        <a:pos x="260" y="56"/>
                      </a:cxn>
                      <a:cxn ang="0">
                        <a:pos x="228" y="82"/>
                      </a:cxn>
                      <a:cxn ang="0">
                        <a:pos x="196" y="110"/>
                      </a:cxn>
                      <a:cxn ang="0">
                        <a:pos x="130" y="110"/>
                      </a:cxn>
                      <a:cxn ang="0">
                        <a:pos x="66" y="110"/>
                      </a:cxn>
                      <a:cxn ang="0">
                        <a:pos x="34" y="82"/>
                      </a:cxn>
                      <a:cxn ang="0">
                        <a:pos x="0" y="56"/>
                      </a:cxn>
                      <a:cxn ang="0">
                        <a:pos x="34" y="28"/>
                      </a:cxn>
                      <a:cxn ang="0">
                        <a:pos x="66" y="0"/>
                      </a:cxn>
                      <a:cxn ang="0">
                        <a:pos x="130" y="0"/>
                      </a:cxn>
                      <a:cxn ang="0">
                        <a:pos x="196" y="0"/>
                      </a:cxn>
                      <a:cxn ang="0">
                        <a:pos x="228" y="28"/>
                      </a:cxn>
                      <a:cxn ang="0">
                        <a:pos x="260" y="56"/>
                      </a:cxn>
                    </a:cxnLst>
                    <a:rect l="0" t="0" r="r" b="b"/>
                    <a:pathLst>
                      <a:path w="260" h="110">
                        <a:moveTo>
                          <a:pt x="260" y="56"/>
                        </a:moveTo>
                        <a:lnTo>
                          <a:pt x="228" y="82"/>
                        </a:lnTo>
                        <a:lnTo>
                          <a:pt x="196" y="110"/>
                        </a:lnTo>
                        <a:lnTo>
                          <a:pt x="130" y="110"/>
                        </a:lnTo>
                        <a:lnTo>
                          <a:pt x="66" y="110"/>
                        </a:lnTo>
                        <a:lnTo>
                          <a:pt x="34" y="82"/>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latin typeface="+mj-ea"/>
                      <a:ea typeface="+mj-ea"/>
                    </a:endParaRPr>
                  </a:p>
                </p:txBody>
              </p:sp>
              <p:sp>
                <p:nvSpPr>
                  <p:cNvPr id="144" name="Freeform 101"/>
                  <p:cNvSpPr>
                    <a:spLocks noChangeAspect="1"/>
                  </p:cNvSpPr>
                  <p:nvPr/>
                </p:nvSpPr>
                <p:spPr bwMode="auto">
                  <a:xfrm>
                    <a:off x="2461" y="1349"/>
                    <a:ext cx="16" cy="16"/>
                  </a:xfrm>
                  <a:custGeom>
                    <a:avLst/>
                    <a:gdLst/>
                    <a:ahLst/>
                    <a:cxnLst>
                      <a:cxn ang="0">
                        <a:pos x="4" y="0"/>
                      </a:cxn>
                      <a:cxn ang="0">
                        <a:pos x="12" y="0"/>
                      </a:cxn>
                      <a:cxn ang="0">
                        <a:pos x="16" y="16"/>
                      </a:cxn>
                      <a:cxn ang="0">
                        <a:pos x="0" y="16"/>
                      </a:cxn>
                      <a:cxn ang="0">
                        <a:pos x="4" y="0"/>
                      </a:cxn>
                    </a:cxnLst>
                    <a:rect l="0" t="0" r="r" b="b"/>
                    <a:pathLst>
                      <a:path w="16" h="16">
                        <a:moveTo>
                          <a:pt x="4" y="0"/>
                        </a:moveTo>
                        <a:lnTo>
                          <a:pt x="12" y="0"/>
                        </a:lnTo>
                        <a:lnTo>
                          <a:pt x="16" y="16"/>
                        </a:lnTo>
                        <a:lnTo>
                          <a:pt x="0" y="16"/>
                        </a:lnTo>
                        <a:lnTo>
                          <a:pt x="4" y="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5" name="Freeform 102"/>
                  <p:cNvSpPr>
                    <a:spLocks noChangeAspect="1"/>
                  </p:cNvSpPr>
                  <p:nvPr/>
                </p:nvSpPr>
                <p:spPr bwMode="auto">
                  <a:xfrm>
                    <a:off x="2451" y="1361"/>
                    <a:ext cx="36" cy="8"/>
                  </a:xfrm>
                  <a:custGeom>
                    <a:avLst/>
                    <a:gdLst/>
                    <a:ahLst/>
                    <a:cxnLst>
                      <a:cxn ang="0">
                        <a:pos x="18" y="0"/>
                      </a:cxn>
                      <a:cxn ang="0">
                        <a:pos x="26" y="4"/>
                      </a:cxn>
                      <a:cxn ang="0">
                        <a:pos x="36" y="8"/>
                      </a:cxn>
                      <a:cxn ang="0">
                        <a:pos x="18" y="8"/>
                      </a:cxn>
                      <a:cxn ang="0">
                        <a:pos x="0" y="8"/>
                      </a:cxn>
                      <a:cxn ang="0">
                        <a:pos x="8" y="4"/>
                      </a:cxn>
                      <a:cxn ang="0">
                        <a:pos x="18" y="0"/>
                      </a:cxn>
                    </a:cxnLst>
                    <a:rect l="0" t="0" r="r" b="b"/>
                    <a:pathLst>
                      <a:path w="36" h="8">
                        <a:moveTo>
                          <a:pt x="18" y="0"/>
                        </a:moveTo>
                        <a:lnTo>
                          <a:pt x="26" y="4"/>
                        </a:lnTo>
                        <a:lnTo>
                          <a:pt x="36" y="8"/>
                        </a:lnTo>
                        <a:lnTo>
                          <a:pt x="18" y="8"/>
                        </a:lnTo>
                        <a:lnTo>
                          <a:pt x="0" y="8"/>
                        </a:lnTo>
                        <a:lnTo>
                          <a:pt x="8" y="4"/>
                        </a:lnTo>
                        <a:lnTo>
                          <a:pt x="18" y="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6" name="Freeform 103"/>
                  <p:cNvSpPr>
                    <a:spLocks noChangeAspect="1" noEditPoints="1"/>
                  </p:cNvSpPr>
                  <p:nvPr/>
                </p:nvSpPr>
                <p:spPr bwMode="auto">
                  <a:xfrm>
                    <a:off x="2348" y="1369"/>
                    <a:ext cx="239" cy="367"/>
                  </a:xfrm>
                  <a:custGeom>
                    <a:avLst/>
                    <a:gdLst/>
                    <a:ahLst/>
                    <a:cxnLst>
                      <a:cxn ang="0">
                        <a:pos x="235" y="311"/>
                      </a:cxn>
                      <a:cxn ang="0">
                        <a:pos x="201" y="285"/>
                      </a:cxn>
                      <a:cxn ang="0">
                        <a:pos x="191" y="226"/>
                      </a:cxn>
                      <a:cxn ang="0">
                        <a:pos x="167" y="208"/>
                      </a:cxn>
                      <a:cxn ang="0">
                        <a:pos x="135" y="32"/>
                      </a:cxn>
                      <a:cxn ang="0">
                        <a:pos x="143" y="18"/>
                      </a:cxn>
                      <a:cxn ang="0">
                        <a:pos x="135" y="12"/>
                      </a:cxn>
                      <a:cxn ang="0">
                        <a:pos x="135" y="0"/>
                      </a:cxn>
                      <a:cxn ang="0">
                        <a:pos x="107" y="10"/>
                      </a:cxn>
                      <a:cxn ang="0">
                        <a:pos x="105" y="12"/>
                      </a:cxn>
                      <a:cxn ang="0">
                        <a:pos x="99" y="26"/>
                      </a:cxn>
                      <a:cxn ang="0">
                        <a:pos x="109" y="32"/>
                      </a:cxn>
                      <a:cxn ang="0">
                        <a:pos x="50" y="208"/>
                      </a:cxn>
                      <a:cxn ang="0">
                        <a:pos x="67" y="226"/>
                      </a:cxn>
                      <a:cxn ang="0">
                        <a:pos x="4" y="285"/>
                      </a:cxn>
                      <a:cxn ang="0">
                        <a:pos x="28" y="311"/>
                      </a:cxn>
                      <a:cxn ang="0">
                        <a:pos x="121" y="367"/>
                      </a:cxn>
                      <a:cxn ang="0">
                        <a:pos x="211" y="311"/>
                      </a:cxn>
                      <a:cxn ang="0">
                        <a:pos x="121" y="50"/>
                      </a:cxn>
                      <a:cxn ang="0">
                        <a:pos x="121" y="208"/>
                      </a:cxn>
                      <a:cxn ang="0">
                        <a:pos x="121" y="48"/>
                      </a:cxn>
                      <a:cxn ang="0">
                        <a:pos x="121" y="230"/>
                      </a:cxn>
                      <a:cxn ang="0">
                        <a:pos x="175" y="285"/>
                      </a:cxn>
                      <a:cxn ang="0">
                        <a:pos x="67" y="285"/>
                      </a:cxn>
                      <a:cxn ang="0">
                        <a:pos x="121" y="363"/>
                      </a:cxn>
                      <a:cxn ang="0">
                        <a:pos x="34" y="361"/>
                      </a:cxn>
                      <a:cxn ang="0">
                        <a:pos x="40" y="353"/>
                      </a:cxn>
                      <a:cxn ang="0">
                        <a:pos x="46" y="347"/>
                      </a:cxn>
                      <a:cxn ang="0">
                        <a:pos x="54" y="339"/>
                      </a:cxn>
                      <a:cxn ang="0">
                        <a:pos x="69" y="331"/>
                      </a:cxn>
                      <a:cxn ang="0">
                        <a:pos x="85" y="325"/>
                      </a:cxn>
                      <a:cxn ang="0">
                        <a:pos x="95" y="325"/>
                      </a:cxn>
                      <a:cxn ang="0">
                        <a:pos x="107" y="323"/>
                      </a:cxn>
                      <a:cxn ang="0">
                        <a:pos x="121" y="323"/>
                      </a:cxn>
                      <a:cxn ang="0">
                        <a:pos x="133" y="323"/>
                      </a:cxn>
                      <a:cxn ang="0">
                        <a:pos x="145" y="325"/>
                      </a:cxn>
                      <a:cxn ang="0">
                        <a:pos x="155" y="325"/>
                      </a:cxn>
                      <a:cxn ang="0">
                        <a:pos x="173" y="331"/>
                      </a:cxn>
                      <a:cxn ang="0">
                        <a:pos x="185" y="339"/>
                      </a:cxn>
                      <a:cxn ang="0">
                        <a:pos x="195" y="347"/>
                      </a:cxn>
                      <a:cxn ang="0">
                        <a:pos x="201" y="357"/>
                      </a:cxn>
                      <a:cxn ang="0">
                        <a:pos x="205" y="363"/>
                      </a:cxn>
                    </a:cxnLst>
                    <a:rect l="0" t="0" r="r" b="b"/>
                    <a:pathLst>
                      <a:path w="239" h="367">
                        <a:moveTo>
                          <a:pt x="211" y="311"/>
                        </a:moveTo>
                        <a:lnTo>
                          <a:pt x="235" y="311"/>
                        </a:lnTo>
                        <a:lnTo>
                          <a:pt x="235" y="285"/>
                        </a:lnTo>
                        <a:lnTo>
                          <a:pt x="201" y="285"/>
                        </a:lnTo>
                        <a:lnTo>
                          <a:pt x="175" y="226"/>
                        </a:lnTo>
                        <a:lnTo>
                          <a:pt x="191" y="226"/>
                        </a:lnTo>
                        <a:lnTo>
                          <a:pt x="191" y="208"/>
                        </a:lnTo>
                        <a:lnTo>
                          <a:pt x="167" y="208"/>
                        </a:lnTo>
                        <a:lnTo>
                          <a:pt x="131" y="32"/>
                        </a:lnTo>
                        <a:lnTo>
                          <a:pt x="135" y="32"/>
                        </a:lnTo>
                        <a:lnTo>
                          <a:pt x="143" y="26"/>
                        </a:lnTo>
                        <a:lnTo>
                          <a:pt x="143" y="18"/>
                        </a:lnTo>
                        <a:lnTo>
                          <a:pt x="135" y="12"/>
                        </a:lnTo>
                        <a:lnTo>
                          <a:pt x="135" y="12"/>
                        </a:lnTo>
                        <a:lnTo>
                          <a:pt x="135" y="10"/>
                        </a:lnTo>
                        <a:lnTo>
                          <a:pt x="135" y="0"/>
                        </a:lnTo>
                        <a:lnTo>
                          <a:pt x="107" y="0"/>
                        </a:lnTo>
                        <a:lnTo>
                          <a:pt x="107" y="10"/>
                        </a:lnTo>
                        <a:lnTo>
                          <a:pt x="107" y="12"/>
                        </a:lnTo>
                        <a:lnTo>
                          <a:pt x="105" y="12"/>
                        </a:lnTo>
                        <a:lnTo>
                          <a:pt x="99" y="18"/>
                        </a:lnTo>
                        <a:lnTo>
                          <a:pt x="99" y="26"/>
                        </a:lnTo>
                        <a:lnTo>
                          <a:pt x="105" y="32"/>
                        </a:lnTo>
                        <a:lnTo>
                          <a:pt x="109" y="32"/>
                        </a:lnTo>
                        <a:lnTo>
                          <a:pt x="75" y="208"/>
                        </a:lnTo>
                        <a:lnTo>
                          <a:pt x="50" y="208"/>
                        </a:lnTo>
                        <a:lnTo>
                          <a:pt x="50" y="226"/>
                        </a:lnTo>
                        <a:lnTo>
                          <a:pt x="67" y="226"/>
                        </a:lnTo>
                        <a:lnTo>
                          <a:pt x="38" y="285"/>
                        </a:lnTo>
                        <a:lnTo>
                          <a:pt x="4" y="285"/>
                        </a:lnTo>
                        <a:lnTo>
                          <a:pt x="4" y="311"/>
                        </a:lnTo>
                        <a:lnTo>
                          <a:pt x="28" y="311"/>
                        </a:lnTo>
                        <a:lnTo>
                          <a:pt x="0" y="367"/>
                        </a:lnTo>
                        <a:lnTo>
                          <a:pt x="121" y="367"/>
                        </a:lnTo>
                        <a:lnTo>
                          <a:pt x="239" y="367"/>
                        </a:lnTo>
                        <a:lnTo>
                          <a:pt x="211" y="311"/>
                        </a:lnTo>
                        <a:close/>
                        <a:moveTo>
                          <a:pt x="121" y="48"/>
                        </a:moveTo>
                        <a:lnTo>
                          <a:pt x="121" y="50"/>
                        </a:lnTo>
                        <a:lnTo>
                          <a:pt x="145" y="208"/>
                        </a:lnTo>
                        <a:lnTo>
                          <a:pt x="121" y="208"/>
                        </a:lnTo>
                        <a:lnTo>
                          <a:pt x="95" y="208"/>
                        </a:lnTo>
                        <a:lnTo>
                          <a:pt x="121" y="48"/>
                        </a:lnTo>
                        <a:close/>
                        <a:moveTo>
                          <a:pt x="91" y="230"/>
                        </a:moveTo>
                        <a:lnTo>
                          <a:pt x="121" y="230"/>
                        </a:lnTo>
                        <a:lnTo>
                          <a:pt x="149" y="230"/>
                        </a:lnTo>
                        <a:lnTo>
                          <a:pt x="175" y="285"/>
                        </a:lnTo>
                        <a:lnTo>
                          <a:pt x="121" y="285"/>
                        </a:lnTo>
                        <a:lnTo>
                          <a:pt x="67" y="285"/>
                        </a:lnTo>
                        <a:lnTo>
                          <a:pt x="91" y="230"/>
                        </a:lnTo>
                        <a:close/>
                        <a:moveTo>
                          <a:pt x="121" y="363"/>
                        </a:moveTo>
                        <a:lnTo>
                          <a:pt x="34" y="363"/>
                        </a:lnTo>
                        <a:lnTo>
                          <a:pt x="34" y="361"/>
                        </a:lnTo>
                        <a:lnTo>
                          <a:pt x="38" y="357"/>
                        </a:lnTo>
                        <a:lnTo>
                          <a:pt x="40" y="353"/>
                        </a:lnTo>
                        <a:lnTo>
                          <a:pt x="42" y="351"/>
                        </a:lnTo>
                        <a:lnTo>
                          <a:pt x="46" y="347"/>
                        </a:lnTo>
                        <a:lnTo>
                          <a:pt x="50" y="343"/>
                        </a:lnTo>
                        <a:lnTo>
                          <a:pt x="54" y="339"/>
                        </a:lnTo>
                        <a:lnTo>
                          <a:pt x="60" y="335"/>
                        </a:lnTo>
                        <a:lnTo>
                          <a:pt x="69" y="331"/>
                        </a:lnTo>
                        <a:lnTo>
                          <a:pt x="77" y="329"/>
                        </a:lnTo>
                        <a:lnTo>
                          <a:pt x="85" y="325"/>
                        </a:lnTo>
                        <a:lnTo>
                          <a:pt x="91" y="325"/>
                        </a:lnTo>
                        <a:lnTo>
                          <a:pt x="95" y="325"/>
                        </a:lnTo>
                        <a:lnTo>
                          <a:pt x="101" y="323"/>
                        </a:lnTo>
                        <a:lnTo>
                          <a:pt x="107" y="323"/>
                        </a:lnTo>
                        <a:lnTo>
                          <a:pt x="113" y="323"/>
                        </a:lnTo>
                        <a:lnTo>
                          <a:pt x="121" y="323"/>
                        </a:lnTo>
                        <a:lnTo>
                          <a:pt x="127" y="323"/>
                        </a:lnTo>
                        <a:lnTo>
                          <a:pt x="133" y="323"/>
                        </a:lnTo>
                        <a:lnTo>
                          <a:pt x="139" y="323"/>
                        </a:lnTo>
                        <a:lnTo>
                          <a:pt x="145" y="325"/>
                        </a:lnTo>
                        <a:lnTo>
                          <a:pt x="151" y="325"/>
                        </a:lnTo>
                        <a:lnTo>
                          <a:pt x="155" y="325"/>
                        </a:lnTo>
                        <a:lnTo>
                          <a:pt x="165" y="329"/>
                        </a:lnTo>
                        <a:lnTo>
                          <a:pt x="173" y="331"/>
                        </a:lnTo>
                        <a:lnTo>
                          <a:pt x="179" y="335"/>
                        </a:lnTo>
                        <a:lnTo>
                          <a:pt x="185" y="339"/>
                        </a:lnTo>
                        <a:lnTo>
                          <a:pt x="191" y="343"/>
                        </a:lnTo>
                        <a:lnTo>
                          <a:pt x="195" y="347"/>
                        </a:lnTo>
                        <a:lnTo>
                          <a:pt x="197" y="351"/>
                        </a:lnTo>
                        <a:lnTo>
                          <a:pt x="201" y="357"/>
                        </a:lnTo>
                        <a:lnTo>
                          <a:pt x="205" y="361"/>
                        </a:lnTo>
                        <a:lnTo>
                          <a:pt x="205" y="363"/>
                        </a:lnTo>
                        <a:lnTo>
                          <a:pt x="121" y="363"/>
                        </a:ln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47" name="Freeform 104"/>
                  <p:cNvSpPr>
                    <a:spLocks noChangeAspect="1"/>
                  </p:cNvSpPr>
                  <p:nvPr/>
                </p:nvSpPr>
                <p:spPr bwMode="auto">
                  <a:xfrm>
                    <a:off x="2320" y="1321"/>
                    <a:ext cx="20" cy="104"/>
                  </a:xfrm>
                  <a:custGeom>
                    <a:avLst/>
                    <a:gdLst/>
                    <a:ahLst/>
                    <a:cxnLst>
                      <a:cxn ang="0">
                        <a:pos x="10" y="1"/>
                      </a:cxn>
                      <a:cxn ang="0">
                        <a:pos x="9" y="4"/>
                      </a:cxn>
                      <a:cxn ang="0">
                        <a:pos x="8" y="8"/>
                      </a:cxn>
                      <a:cxn ang="0">
                        <a:pos x="6" y="17"/>
                      </a:cxn>
                      <a:cxn ang="0">
                        <a:pos x="5" y="26"/>
                      </a:cxn>
                      <a:cxn ang="0">
                        <a:pos x="5" y="34"/>
                      </a:cxn>
                      <a:cxn ang="0">
                        <a:pos x="7" y="42"/>
                      </a:cxn>
                      <a:cxn ang="0">
                        <a:pos x="9" y="47"/>
                      </a:cxn>
                      <a:cxn ang="0">
                        <a:pos x="10" y="50"/>
                      </a:cxn>
                      <a:cxn ang="0">
                        <a:pos x="9" y="51"/>
                      </a:cxn>
                      <a:cxn ang="0">
                        <a:pos x="9" y="52"/>
                      </a:cxn>
                      <a:cxn ang="0">
                        <a:pos x="7" y="50"/>
                      </a:cxn>
                      <a:cxn ang="0">
                        <a:pos x="5" y="47"/>
                      </a:cxn>
                      <a:cxn ang="0">
                        <a:pos x="1" y="37"/>
                      </a:cxn>
                      <a:cxn ang="0">
                        <a:pos x="0" y="26"/>
                      </a:cxn>
                      <a:cxn ang="0">
                        <a:pos x="1" y="15"/>
                      </a:cxn>
                      <a:cxn ang="0">
                        <a:pos x="5" y="6"/>
                      </a:cxn>
                      <a:cxn ang="0">
                        <a:pos x="7" y="2"/>
                      </a:cxn>
                      <a:cxn ang="0">
                        <a:pos x="9" y="0"/>
                      </a:cxn>
                      <a:cxn ang="0">
                        <a:pos x="10" y="0"/>
                      </a:cxn>
                      <a:cxn ang="0">
                        <a:pos x="10" y="1"/>
                      </a:cxn>
                    </a:cxnLst>
                    <a:rect l="0" t="0" r="r" b="b"/>
                    <a:pathLst>
                      <a:path w="10" h="52">
                        <a:moveTo>
                          <a:pt x="10" y="1"/>
                        </a:moveTo>
                        <a:cubicBezTo>
                          <a:pt x="10" y="2"/>
                          <a:pt x="10" y="3"/>
                          <a:pt x="9" y="4"/>
                        </a:cubicBezTo>
                        <a:cubicBezTo>
                          <a:pt x="9" y="6"/>
                          <a:pt x="8" y="7"/>
                          <a:pt x="8" y="8"/>
                        </a:cubicBezTo>
                        <a:cubicBezTo>
                          <a:pt x="7" y="11"/>
                          <a:pt x="6" y="14"/>
                          <a:pt x="6" y="17"/>
                        </a:cubicBezTo>
                        <a:cubicBezTo>
                          <a:pt x="5" y="20"/>
                          <a:pt x="5" y="23"/>
                          <a:pt x="5" y="26"/>
                        </a:cubicBezTo>
                        <a:cubicBezTo>
                          <a:pt x="5" y="28"/>
                          <a:pt x="5" y="31"/>
                          <a:pt x="5" y="34"/>
                        </a:cubicBezTo>
                        <a:cubicBezTo>
                          <a:pt x="6" y="36"/>
                          <a:pt x="6" y="39"/>
                          <a:pt x="7" y="42"/>
                        </a:cubicBezTo>
                        <a:cubicBezTo>
                          <a:pt x="7" y="43"/>
                          <a:pt x="8" y="45"/>
                          <a:pt x="9" y="47"/>
                        </a:cubicBezTo>
                        <a:cubicBezTo>
                          <a:pt x="9" y="48"/>
                          <a:pt x="10" y="50"/>
                          <a:pt x="10" y="50"/>
                        </a:cubicBezTo>
                        <a:cubicBezTo>
                          <a:pt x="10" y="51"/>
                          <a:pt x="9" y="51"/>
                          <a:pt x="9" y="51"/>
                        </a:cubicBezTo>
                        <a:cubicBezTo>
                          <a:pt x="9" y="52"/>
                          <a:pt x="9" y="52"/>
                          <a:pt x="9" y="52"/>
                        </a:cubicBezTo>
                        <a:cubicBezTo>
                          <a:pt x="8" y="52"/>
                          <a:pt x="8" y="51"/>
                          <a:pt x="7" y="50"/>
                        </a:cubicBezTo>
                        <a:cubicBezTo>
                          <a:pt x="6" y="50"/>
                          <a:pt x="6" y="49"/>
                          <a:pt x="5" y="47"/>
                        </a:cubicBezTo>
                        <a:cubicBezTo>
                          <a:pt x="3" y="44"/>
                          <a:pt x="2" y="40"/>
                          <a:pt x="1" y="37"/>
                        </a:cubicBezTo>
                        <a:cubicBezTo>
                          <a:pt x="1" y="33"/>
                          <a:pt x="0" y="30"/>
                          <a:pt x="0" y="26"/>
                        </a:cubicBezTo>
                        <a:cubicBezTo>
                          <a:pt x="0" y="22"/>
                          <a:pt x="1" y="19"/>
                          <a:pt x="1" y="15"/>
                        </a:cubicBezTo>
                        <a:cubicBezTo>
                          <a:pt x="2" y="12"/>
                          <a:pt x="3" y="9"/>
                          <a:pt x="5" y="6"/>
                        </a:cubicBezTo>
                        <a:cubicBezTo>
                          <a:pt x="6" y="4"/>
                          <a:pt x="6" y="2"/>
                          <a:pt x="7" y="2"/>
                        </a:cubicBezTo>
                        <a:cubicBezTo>
                          <a:pt x="8" y="0"/>
                          <a:pt x="9" y="0"/>
                          <a:pt x="9" y="0"/>
                        </a:cubicBezTo>
                        <a:cubicBezTo>
                          <a:pt x="10" y="0"/>
                          <a:pt x="10" y="0"/>
                          <a:pt x="10" y="0"/>
                        </a:cubicBezTo>
                        <a:cubicBezTo>
                          <a:pt x="10" y="1"/>
                          <a:pt x="10" y="1"/>
                          <a:pt x="10" y="1"/>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148" name="Freeform 105"/>
                  <p:cNvSpPr>
                    <a:spLocks noChangeAspect="1"/>
                  </p:cNvSpPr>
                  <p:nvPr/>
                </p:nvSpPr>
                <p:spPr bwMode="auto">
                  <a:xfrm>
                    <a:off x="2362" y="1331"/>
                    <a:ext cx="18" cy="82"/>
                  </a:xfrm>
                  <a:custGeom>
                    <a:avLst/>
                    <a:gdLst/>
                    <a:ahLst/>
                    <a:cxnLst>
                      <a:cxn ang="0">
                        <a:pos x="9" y="2"/>
                      </a:cxn>
                      <a:cxn ang="0">
                        <a:pos x="8" y="4"/>
                      </a:cxn>
                      <a:cxn ang="0">
                        <a:pos x="7" y="7"/>
                      </a:cxn>
                      <a:cxn ang="0">
                        <a:pos x="5" y="14"/>
                      </a:cxn>
                      <a:cxn ang="0">
                        <a:pos x="4" y="21"/>
                      </a:cxn>
                      <a:cxn ang="0">
                        <a:pos x="5" y="27"/>
                      </a:cxn>
                      <a:cxn ang="0">
                        <a:pos x="6" y="33"/>
                      </a:cxn>
                      <a:cxn ang="0">
                        <a:pos x="7" y="37"/>
                      </a:cxn>
                      <a:cxn ang="0">
                        <a:pos x="8" y="40"/>
                      </a:cxn>
                      <a:cxn ang="0">
                        <a:pos x="8" y="41"/>
                      </a:cxn>
                      <a:cxn ang="0">
                        <a:pos x="7" y="41"/>
                      </a:cxn>
                      <a:cxn ang="0">
                        <a:pos x="6" y="40"/>
                      </a:cxn>
                      <a:cxn ang="0">
                        <a:pos x="4" y="38"/>
                      </a:cxn>
                      <a:cxn ang="0">
                        <a:pos x="1" y="29"/>
                      </a:cxn>
                      <a:cxn ang="0">
                        <a:pos x="1" y="21"/>
                      </a:cxn>
                      <a:cxn ang="0">
                        <a:pos x="1" y="12"/>
                      </a:cxn>
                      <a:cxn ang="0">
                        <a:pos x="4" y="5"/>
                      </a:cxn>
                      <a:cxn ang="0">
                        <a:pos x="6" y="2"/>
                      </a:cxn>
                      <a:cxn ang="0">
                        <a:pos x="8" y="0"/>
                      </a:cxn>
                      <a:cxn ang="0">
                        <a:pos x="8" y="1"/>
                      </a:cxn>
                      <a:cxn ang="0">
                        <a:pos x="9" y="2"/>
                      </a:cxn>
                    </a:cxnLst>
                    <a:rect l="0" t="0" r="r" b="b"/>
                    <a:pathLst>
                      <a:path w="9" h="41">
                        <a:moveTo>
                          <a:pt x="9" y="2"/>
                        </a:moveTo>
                        <a:cubicBezTo>
                          <a:pt x="9" y="2"/>
                          <a:pt x="8" y="3"/>
                          <a:pt x="8" y="4"/>
                        </a:cubicBezTo>
                        <a:cubicBezTo>
                          <a:pt x="7" y="5"/>
                          <a:pt x="7" y="6"/>
                          <a:pt x="7" y="7"/>
                        </a:cubicBezTo>
                        <a:cubicBezTo>
                          <a:pt x="6" y="9"/>
                          <a:pt x="5" y="12"/>
                          <a:pt x="5" y="14"/>
                        </a:cubicBezTo>
                        <a:cubicBezTo>
                          <a:pt x="5" y="16"/>
                          <a:pt x="4" y="18"/>
                          <a:pt x="4" y="21"/>
                        </a:cubicBezTo>
                        <a:cubicBezTo>
                          <a:pt x="4" y="23"/>
                          <a:pt x="4" y="25"/>
                          <a:pt x="5" y="27"/>
                        </a:cubicBezTo>
                        <a:cubicBezTo>
                          <a:pt x="5" y="29"/>
                          <a:pt x="5" y="31"/>
                          <a:pt x="6" y="33"/>
                        </a:cubicBezTo>
                        <a:cubicBezTo>
                          <a:pt x="6" y="34"/>
                          <a:pt x="7" y="36"/>
                          <a:pt x="7" y="37"/>
                        </a:cubicBezTo>
                        <a:cubicBezTo>
                          <a:pt x="8" y="39"/>
                          <a:pt x="8" y="39"/>
                          <a:pt x="8" y="40"/>
                        </a:cubicBezTo>
                        <a:cubicBezTo>
                          <a:pt x="8" y="40"/>
                          <a:pt x="8" y="41"/>
                          <a:pt x="8" y="41"/>
                        </a:cubicBezTo>
                        <a:cubicBezTo>
                          <a:pt x="7" y="41"/>
                          <a:pt x="7" y="41"/>
                          <a:pt x="7" y="41"/>
                        </a:cubicBezTo>
                        <a:cubicBezTo>
                          <a:pt x="7" y="41"/>
                          <a:pt x="7" y="41"/>
                          <a:pt x="6" y="40"/>
                        </a:cubicBezTo>
                        <a:cubicBezTo>
                          <a:pt x="6" y="40"/>
                          <a:pt x="5" y="39"/>
                          <a:pt x="4" y="38"/>
                        </a:cubicBezTo>
                        <a:cubicBezTo>
                          <a:pt x="3" y="35"/>
                          <a:pt x="2" y="32"/>
                          <a:pt x="1" y="29"/>
                        </a:cubicBezTo>
                        <a:cubicBezTo>
                          <a:pt x="1" y="27"/>
                          <a:pt x="0" y="24"/>
                          <a:pt x="1" y="21"/>
                        </a:cubicBezTo>
                        <a:cubicBezTo>
                          <a:pt x="1" y="18"/>
                          <a:pt x="1" y="15"/>
                          <a:pt x="1" y="12"/>
                        </a:cubicBezTo>
                        <a:cubicBezTo>
                          <a:pt x="2" y="10"/>
                          <a:pt x="3" y="7"/>
                          <a:pt x="4" y="5"/>
                        </a:cubicBezTo>
                        <a:cubicBezTo>
                          <a:pt x="5" y="3"/>
                          <a:pt x="6" y="2"/>
                          <a:pt x="6" y="2"/>
                        </a:cubicBezTo>
                        <a:cubicBezTo>
                          <a:pt x="7" y="1"/>
                          <a:pt x="7" y="0"/>
                          <a:pt x="8" y="0"/>
                        </a:cubicBezTo>
                        <a:cubicBezTo>
                          <a:pt x="8" y="1"/>
                          <a:pt x="8" y="1"/>
                          <a:pt x="8" y="1"/>
                        </a:cubicBezTo>
                        <a:lnTo>
                          <a:pt x="9" y="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9" name="Freeform 106"/>
                  <p:cNvSpPr>
                    <a:spLocks noChangeAspect="1"/>
                  </p:cNvSpPr>
                  <p:nvPr/>
                </p:nvSpPr>
                <p:spPr bwMode="auto">
                  <a:xfrm>
                    <a:off x="2404" y="1343"/>
                    <a:ext cx="15" cy="62"/>
                  </a:xfrm>
                  <a:custGeom>
                    <a:avLst/>
                    <a:gdLst/>
                    <a:ahLst/>
                    <a:cxnLst>
                      <a:cxn ang="0">
                        <a:pos x="7" y="0"/>
                      </a:cxn>
                      <a:cxn ang="0">
                        <a:pos x="6" y="2"/>
                      </a:cxn>
                      <a:cxn ang="0">
                        <a:pos x="6" y="4"/>
                      </a:cxn>
                      <a:cxn ang="0">
                        <a:pos x="4" y="10"/>
                      </a:cxn>
                      <a:cxn ang="0">
                        <a:pos x="3" y="15"/>
                      </a:cxn>
                      <a:cxn ang="0">
                        <a:pos x="4" y="20"/>
                      </a:cxn>
                      <a:cxn ang="0">
                        <a:pos x="5" y="25"/>
                      </a:cxn>
                      <a:cxn ang="0">
                        <a:pos x="6" y="27"/>
                      </a:cxn>
                      <a:cxn ang="0">
                        <a:pos x="6" y="30"/>
                      </a:cxn>
                      <a:cxn ang="0">
                        <a:pos x="6" y="30"/>
                      </a:cxn>
                      <a:cxn ang="0">
                        <a:pos x="6" y="31"/>
                      </a:cxn>
                      <a:cxn ang="0">
                        <a:pos x="5" y="30"/>
                      </a:cxn>
                      <a:cxn ang="0">
                        <a:pos x="3" y="28"/>
                      </a:cxn>
                      <a:cxn ang="0">
                        <a:pos x="1" y="22"/>
                      </a:cxn>
                      <a:cxn ang="0">
                        <a:pos x="0" y="15"/>
                      </a:cxn>
                      <a:cxn ang="0">
                        <a:pos x="1" y="9"/>
                      </a:cxn>
                      <a:cxn ang="0">
                        <a:pos x="3" y="3"/>
                      </a:cxn>
                      <a:cxn ang="0">
                        <a:pos x="5" y="1"/>
                      </a:cxn>
                      <a:cxn ang="0">
                        <a:pos x="6" y="0"/>
                      </a:cxn>
                      <a:cxn ang="0">
                        <a:pos x="7" y="0"/>
                      </a:cxn>
                    </a:cxnLst>
                    <a:rect l="0" t="0" r="r" b="b"/>
                    <a:pathLst>
                      <a:path w="7" h="31">
                        <a:moveTo>
                          <a:pt x="7" y="0"/>
                        </a:moveTo>
                        <a:cubicBezTo>
                          <a:pt x="7" y="1"/>
                          <a:pt x="7" y="1"/>
                          <a:pt x="6" y="2"/>
                        </a:cubicBezTo>
                        <a:cubicBezTo>
                          <a:pt x="6" y="3"/>
                          <a:pt x="6" y="4"/>
                          <a:pt x="6" y="4"/>
                        </a:cubicBezTo>
                        <a:cubicBezTo>
                          <a:pt x="5" y="6"/>
                          <a:pt x="4" y="8"/>
                          <a:pt x="4" y="10"/>
                        </a:cubicBezTo>
                        <a:cubicBezTo>
                          <a:pt x="4" y="11"/>
                          <a:pt x="3" y="13"/>
                          <a:pt x="3" y="15"/>
                        </a:cubicBezTo>
                        <a:cubicBezTo>
                          <a:pt x="3" y="17"/>
                          <a:pt x="3" y="18"/>
                          <a:pt x="4" y="20"/>
                        </a:cubicBezTo>
                        <a:cubicBezTo>
                          <a:pt x="4" y="21"/>
                          <a:pt x="4" y="23"/>
                          <a:pt x="5" y="25"/>
                        </a:cubicBezTo>
                        <a:cubicBezTo>
                          <a:pt x="5" y="25"/>
                          <a:pt x="5" y="26"/>
                          <a:pt x="6" y="27"/>
                        </a:cubicBezTo>
                        <a:cubicBezTo>
                          <a:pt x="6" y="29"/>
                          <a:pt x="6" y="29"/>
                          <a:pt x="6" y="30"/>
                        </a:cubicBezTo>
                        <a:cubicBezTo>
                          <a:pt x="6" y="30"/>
                          <a:pt x="6" y="30"/>
                          <a:pt x="6" y="30"/>
                        </a:cubicBezTo>
                        <a:cubicBezTo>
                          <a:pt x="6" y="31"/>
                          <a:pt x="6" y="31"/>
                          <a:pt x="6" y="31"/>
                        </a:cubicBezTo>
                        <a:cubicBezTo>
                          <a:pt x="6" y="30"/>
                          <a:pt x="5" y="30"/>
                          <a:pt x="5" y="30"/>
                        </a:cubicBezTo>
                        <a:cubicBezTo>
                          <a:pt x="4" y="29"/>
                          <a:pt x="4" y="29"/>
                          <a:pt x="3" y="28"/>
                        </a:cubicBezTo>
                        <a:cubicBezTo>
                          <a:pt x="2" y="26"/>
                          <a:pt x="2" y="24"/>
                          <a:pt x="1" y="22"/>
                        </a:cubicBezTo>
                        <a:cubicBezTo>
                          <a:pt x="1" y="20"/>
                          <a:pt x="0" y="17"/>
                          <a:pt x="0" y="15"/>
                        </a:cubicBezTo>
                        <a:cubicBezTo>
                          <a:pt x="0" y="13"/>
                          <a:pt x="1" y="11"/>
                          <a:pt x="1" y="9"/>
                        </a:cubicBezTo>
                        <a:cubicBezTo>
                          <a:pt x="2" y="7"/>
                          <a:pt x="2" y="5"/>
                          <a:pt x="3" y="3"/>
                        </a:cubicBezTo>
                        <a:cubicBezTo>
                          <a:pt x="4" y="2"/>
                          <a:pt x="4" y="1"/>
                          <a:pt x="5" y="1"/>
                        </a:cubicBezTo>
                        <a:cubicBezTo>
                          <a:pt x="5" y="0"/>
                          <a:pt x="6" y="0"/>
                          <a:pt x="6" y="0"/>
                        </a:cubicBezTo>
                        <a:cubicBezTo>
                          <a:pt x="7" y="0"/>
                          <a:pt x="7" y="0"/>
                          <a:pt x="7" y="0"/>
                        </a:cubicBez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50" name="Freeform 107"/>
                  <p:cNvSpPr>
                    <a:spLocks noChangeAspect="1"/>
                  </p:cNvSpPr>
                  <p:nvPr/>
                </p:nvSpPr>
                <p:spPr bwMode="auto">
                  <a:xfrm>
                    <a:off x="2595" y="1321"/>
                    <a:ext cx="20" cy="104"/>
                  </a:xfrm>
                  <a:custGeom>
                    <a:avLst/>
                    <a:gdLst/>
                    <a:ahLst/>
                    <a:cxnLst>
                      <a:cxn ang="0">
                        <a:pos x="0" y="1"/>
                      </a:cxn>
                      <a:cxn ang="0">
                        <a:pos x="1" y="4"/>
                      </a:cxn>
                      <a:cxn ang="0">
                        <a:pos x="2" y="8"/>
                      </a:cxn>
                      <a:cxn ang="0">
                        <a:pos x="4" y="17"/>
                      </a:cxn>
                      <a:cxn ang="0">
                        <a:pos x="5" y="26"/>
                      </a:cxn>
                      <a:cxn ang="0">
                        <a:pos x="5" y="34"/>
                      </a:cxn>
                      <a:cxn ang="0">
                        <a:pos x="3" y="42"/>
                      </a:cxn>
                      <a:cxn ang="0">
                        <a:pos x="1" y="47"/>
                      </a:cxn>
                      <a:cxn ang="0">
                        <a:pos x="0" y="50"/>
                      </a:cxn>
                      <a:cxn ang="0">
                        <a:pos x="1" y="51"/>
                      </a:cxn>
                      <a:cxn ang="0">
                        <a:pos x="1" y="52"/>
                      </a:cxn>
                      <a:cxn ang="0">
                        <a:pos x="3" y="50"/>
                      </a:cxn>
                      <a:cxn ang="0">
                        <a:pos x="5" y="47"/>
                      </a:cxn>
                      <a:cxn ang="0">
                        <a:pos x="9" y="37"/>
                      </a:cxn>
                      <a:cxn ang="0">
                        <a:pos x="10" y="26"/>
                      </a:cxn>
                      <a:cxn ang="0">
                        <a:pos x="9" y="15"/>
                      </a:cxn>
                      <a:cxn ang="0">
                        <a:pos x="5" y="6"/>
                      </a:cxn>
                      <a:cxn ang="0">
                        <a:pos x="3" y="2"/>
                      </a:cxn>
                      <a:cxn ang="0">
                        <a:pos x="1" y="0"/>
                      </a:cxn>
                      <a:cxn ang="0">
                        <a:pos x="0" y="0"/>
                      </a:cxn>
                      <a:cxn ang="0">
                        <a:pos x="0" y="1"/>
                      </a:cxn>
                    </a:cxnLst>
                    <a:rect l="0" t="0" r="r" b="b"/>
                    <a:pathLst>
                      <a:path w="10" h="52">
                        <a:moveTo>
                          <a:pt x="0" y="1"/>
                        </a:moveTo>
                        <a:cubicBezTo>
                          <a:pt x="0" y="2"/>
                          <a:pt x="0" y="3"/>
                          <a:pt x="1" y="4"/>
                        </a:cubicBezTo>
                        <a:cubicBezTo>
                          <a:pt x="1" y="6"/>
                          <a:pt x="2" y="7"/>
                          <a:pt x="2" y="8"/>
                        </a:cubicBezTo>
                        <a:cubicBezTo>
                          <a:pt x="3" y="11"/>
                          <a:pt x="4" y="14"/>
                          <a:pt x="4" y="17"/>
                        </a:cubicBezTo>
                        <a:cubicBezTo>
                          <a:pt x="5" y="20"/>
                          <a:pt x="5" y="23"/>
                          <a:pt x="5" y="26"/>
                        </a:cubicBezTo>
                        <a:cubicBezTo>
                          <a:pt x="5" y="28"/>
                          <a:pt x="5" y="31"/>
                          <a:pt x="5" y="34"/>
                        </a:cubicBezTo>
                        <a:cubicBezTo>
                          <a:pt x="4" y="36"/>
                          <a:pt x="4" y="39"/>
                          <a:pt x="3" y="42"/>
                        </a:cubicBezTo>
                        <a:cubicBezTo>
                          <a:pt x="3" y="43"/>
                          <a:pt x="2" y="45"/>
                          <a:pt x="1" y="47"/>
                        </a:cubicBezTo>
                        <a:cubicBezTo>
                          <a:pt x="1" y="48"/>
                          <a:pt x="0" y="50"/>
                          <a:pt x="0" y="50"/>
                        </a:cubicBezTo>
                        <a:cubicBezTo>
                          <a:pt x="0" y="51"/>
                          <a:pt x="1" y="51"/>
                          <a:pt x="1" y="51"/>
                        </a:cubicBezTo>
                        <a:cubicBezTo>
                          <a:pt x="1" y="52"/>
                          <a:pt x="1" y="52"/>
                          <a:pt x="1" y="52"/>
                        </a:cubicBezTo>
                        <a:cubicBezTo>
                          <a:pt x="2" y="52"/>
                          <a:pt x="2" y="51"/>
                          <a:pt x="3" y="50"/>
                        </a:cubicBezTo>
                        <a:cubicBezTo>
                          <a:pt x="4" y="50"/>
                          <a:pt x="4" y="49"/>
                          <a:pt x="5" y="47"/>
                        </a:cubicBezTo>
                        <a:cubicBezTo>
                          <a:pt x="7" y="44"/>
                          <a:pt x="8" y="40"/>
                          <a:pt x="9" y="37"/>
                        </a:cubicBezTo>
                        <a:cubicBezTo>
                          <a:pt x="10" y="33"/>
                          <a:pt x="10" y="30"/>
                          <a:pt x="10" y="26"/>
                        </a:cubicBezTo>
                        <a:cubicBezTo>
                          <a:pt x="10" y="22"/>
                          <a:pt x="9" y="19"/>
                          <a:pt x="9" y="15"/>
                        </a:cubicBezTo>
                        <a:cubicBezTo>
                          <a:pt x="8" y="12"/>
                          <a:pt x="7" y="9"/>
                          <a:pt x="5" y="6"/>
                        </a:cubicBezTo>
                        <a:cubicBezTo>
                          <a:pt x="4" y="4"/>
                          <a:pt x="4" y="2"/>
                          <a:pt x="3" y="2"/>
                        </a:cubicBezTo>
                        <a:cubicBezTo>
                          <a:pt x="2" y="0"/>
                          <a:pt x="1" y="0"/>
                          <a:pt x="1" y="0"/>
                        </a:cubicBezTo>
                        <a:cubicBezTo>
                          <a:pt x="0" y="0"/>
                          <a:pt x="0" y="0"/>
                          <a:pt x="0" y="0"/>
                        </a:cubicBezTo>
                        <a:cubicBezTo>
                          <a:pt x="0" y="1"/>
                          <a:pt x="0" y="1"/>
                          <a:pt x="0" y="1"/>
                        </a:cubicBez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51" name="Freeform 108"/>
                  <p:cNvSpPr>
                    <a:spLocks noChangeAspect="1"/>
                  </p:cNvSpPr>
                  <p:nvPr/>
                </p:nvSpPr>
                <p:spPr bwMode="auto">
                  <a:xfrm>
                    <a:off x="2555" y="1331"/>
                    <a:ext cx="18" cy="82"/>
                  </a:xfrm>
                  <a:custGeom>
                    <a:avLst/>
                    <a:gdLst/>
                    <a:ahLst/>
                    <a:cxnLst>
                      <a:cxn ang="0">
                        <a:pos x="0" y="2"/>
                      </a:cxn>
                      <a:cxn ang="0">
                        <a:pos x="1" y="4"/>
                      </a:cxn>
                      <a:cxn ang="0">
                        <a:pos x="2" y="7"/>
                      </a:cxn>
                      <a:cxn ang="0">
                        <a:pos x="4" y="14"/>
                      </a:cxn>
                      <a:cxn ang="0">
                        <a:pos x="5" y="21"/>
                      </a:cxn>
                      <a:cxn ang="0">
                        <a:pos x="4" y="27"/>
                      </a:cxn>
                      <a:cxn ang="0">
                        <a:pos x="3" y="33"/>
                      </a:cxn>
                      <a:cxn ang="0">
                        <a:pos x="2" y="37"/>
                      </a:cxn>
                      <a:cxn ang="0">
                        <a:pos x="1" y="40"/>
                      </a:cxn>
                      <a:cxn ang="0">
                        <a:pos x="1" y="41"/>
                      </a:cxn>
                      <a:cxn ang="0">
                        <a:pos x="2" y="41"/>
                      </a:cxn>
                      <a:cxn ang="0">
                        <a:pos x="3" y="40"/>
                      </a:cxn>
                      <a:cxn ang="0">
                        <a:pos x="5" y="38"/>
                      </a:cxn>
                      <a:cxn ang="0">
                        <a:pos x="8" y="29"/>
                      </a:cxn>
                      <a:cxn ang="0">
                        <a:pos x="9" y="21"/>
                      </a:cxn>
                      <a:cxn ang="0">
                        <a:pos x="8" y="12"/>
                      </a:cxn>
                      <a:cxn ang="0">
                        <a:pos x="5" y="5"/>
                      </a:cxn>
                      <a:cxn ang="0">
                        <a:pos x="3" y="2"/>
                      </a:cxn>
                      <a:cxn ang="0">
                        <a:pos x="1" y="0"/>
                      </a:cxn>
                      <a:cxn ang="0">
                        <a:pos x="1" y="1"/>
                      </a:cxn>
                      <a:cxn ang="0">
                        <a:pos x="0" y="2"/>
                      </a:cxn>
                    </a:cxnLst>
                    <a:rect l="0" t="0" r="r" b="b"/>
                    <a:pathLst>
                      <a:path w="9" h="41">
                        <a:moveTo>
                          <a:pt x="0" y="2"/>
                        </a:moveTo>
                        <a:cubicBezTo>
                          <a:pt x="0" y="2"/>
                          <a:pt x="1" y="3"/>
                          <a:pt x="1" y="4"/>
                        </a:cubicBezTo>
                        <a:cubicBezTo>
                          <a:pt x="2" y="5"/>
                          <a:pt x="2" y="6"/>
                          <a:pt x="2" y="7"/>
                        </a:cubicBezTo>
                        <a:cubicBezTo>
                          <a:pt x="3" y="9"/>
                          <a:pt x="4" y="12"/>
                          <a:pt x="4" y="14"/>
                        </a:cubicBezTo>
                        <a:cubicBezTo>
                          <a:pt x="5" y="16"/>
                          <a:pt x="5" y="18"/>
                          <a:pt x="5" y="21"/>
                        </a:cubicBezTo>
                        <a:cubicBezTo>
                          <a:pt x="5" y="23"/>
                          <a:pt x="5" y="25"/>
                          <a:pt x="4" y="27"/>
                        </a:cubicBezTo>
                        <a:cubicBezTo>
                          <a:pt x="4" y="29"/>
                          <a:pt x="4" y="31"/>
                          <a:pt x="3" y="33"/>
                        </a:cubicBezTo>
                        <a:cubicBezTo>
                          <a:pt x="3" y="34"/>
                          <a:pt x="2" y="36"/>
                          <a:pt x="2" y="37"/>
                        </a:cubicBezTo>
                        <a:cubicBezTo>
                          <a:pt x="1" y="39"/>
                          <a:pt x="1" y="39"/>
                          <a:pt x="1" y="40"/>
                        </a:cubicBezTo>
                        <a:cubicBezTo>
                          <a:pt x="1" y="40"/>
                          <a:pt x="1" y="41"/>
                          <a:pt x="1" y="41"/>
                        </a:cubicBezTo>
                        <a:cubicBezTo>
                          <a:pt x="2" y="41"/>
                          <a:pt x="2" y="41"/>
                          <a:pt x="2" y="41"/>
                        </a:cubicBezTo>
                        <a:cubicBezTo>
                          <a:pt x="2" y="41"/>
                          <a:pt x="3" y="41"/>
                          <a:pt x="3" y="40"/>
                        </a:cubicBezTo>
                        <a:cubicBezTo>
                          <a:pt x="3" y="40"/>
                          <a:pt x="4" y="39"/>
                          <a:pt x="5" y="38"/>
                        </a:cubicBezTo>
                        <a:cubicBezTo>
                          <a:pt x="6" y="35"/>
                          <a:pt x="7" y="32"/>
                          <a:pt x="8" y="29"/>
                        </a:cubicBezTo>
                        <a:cubicBezTo>
                          <a:pt x="8" y="27"/>
                          <a:pt x="9" y="24"/>
                          <a:pt x="9" y="21"/>
                        </a:cubicBezTo>
                        <a:cubicBezTo>
                          <a:pt x="9" y="18"/>
                          <a:pt x="8" y="15"/>
                          <a:pt x="8" y="12"/>
                        </a:cubicBezTo>
                        <a:cubicBezTo>
                          <a:pt x="7" y="10"/>
                          <a:pt x="6" y="7"/>
                          <a:pt x="5" y="5"/>
                        </a:cubicBezTo>
                        <a:cubicBezTo>
                          <a:pt x="4" y="3"/>
                          <a:pt x="3" y="2"/>
                          <a:pt x="3" y="2"/>
                        </a:cubicBezTo>
                        <a:cubicBezTo>
                          <a:pt x="2" y="1"/>
                          <a:pt x="2" y="0"/>
                          <a:pt x="1" y="0"/>
                        </a:cubicBezTo>
                        <a:cubicBezTo>
                          <a:pt x="1" y="1"/>
                          <a:pt x="1" y="1"/>
                          <a:pt x="1" y="1"/>
                        </a:cubicBezTo>
                        <a:lnTo>
                          <a:pt x="0" y="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52" name="Freeform 109"/>
                  <p:cNvSpPr>
                    <a:spLocks noChangeAspect="1"/>
                  </p:cNvSpPr>
                  <p:nvPr/>
                </p:nvSpPr>
                <p:spPr bwMode="auto">
                  <a:xfrm>
                    <a:off x="2517" y="1343"/>
                    <a:ext cx="14" cy="62"/>
                  </a:xfrm>
                  <a:custGeom>
                    <a:avLst/>
                    <a:gdLst/>
                    <a:ahLst/>
                    <a:cxnLst>
                      <a:cxn ang="0">
                        <a:pos x="0" y="0"/>
                      </a:cxn>
                      <a:cxn ang="0">
                        <a:pos x="1" y="2"/>
                      </a:cxn>
                      <a:cxn ang="0">
                        <a:pos x="2" y="4"/>
                      </a:cxn>
                      <a:cxn ang="0">
                        <a:pos x="3" y="10"/>
                      </a:cxn>
                      <a:cxn ang="0">
                        <a:pos x="4" y="15"/>
                      </a:cxn>
                      <a:cxn ang="0">
                        <a:pos x="3" y="20"/>
                      </a:cxn>
                      <a:cxn ang="0">
                        <a:pos x="2" y="25"/>
                      </a:cxn>
                      <a:cxn ang="0">
                        <a:pos x="1" y="27"/>
                      </a:cxn>
                      <a:cxn ang="0">
                        <a:pos x="1" y="30"/>
                      </a:cxn>
                      <a:cxn ang="0">
                        <a:pos x="1" y="30"/>
                      </a:cxn>
                      <a:cxn ang="0">
                        <a:pos x="1" y="31"/>
                      </a:cxn>
                      <a:cxn ang="0">
                        <a:pos x="2" y="30"/>
                      </a:cxn>
                      <a:cxn ang="0">
                        <a:pos x="4" y="28"/>
                      </a:cxn>
                      <a:cxn ang="0">
                        <a:pos x="6" y="22"/>
                      </a:cxn>
                      <a:cxn ang="0">
                        <a:pos x="7" y="15"/>
                      </a:cxn>
                      <a:cxn ang="0">
                        <a:pos x="6" y="9"/>
                      </a:cxn>
                      <a:cxn ang="0">
                        <a:pos x="4" y="3"/>
                      </a:cxn>
                      <a:cxn ang="0">
                        <a:pos x="2" y="1"/>
                      </a:cxn>
                      <a:cxn ang="0">
                        <a:pos x="1" y="0"/>
                      </a:cxn>
                      <a:cxn ang="0">
                        <a:pos x="0" y="0"/>
                      </a:cxn>
                    </a:cxnLst>
                    <a:rect l="0" t="0" r="r" b="b"/>
                    <a:pathLst>
                      <a:path w="7" h="31">
                        <a:moveTo>
                          <a:pt x="0" y="0"/>
                        </a:moveTo>
                        <a:cubicBezTo>
                          <a:pt x="0" y="1"/>
                          <a:pt x="0" y="1"/>
                          <a:pt x="1" y="2"/>
                        </a:cubicBezTo>
                        <a:cubicBezTo>
                          <a:pt x="1" y="3"/>
                          <a:pt x="1" y="4"/>
                          <a:pt x="2" y="4"/>
                        </a:cubicBezTo>
                        <a:cubicBezTo>
                          <a:pt x="2" y="6"/>
                          <a:pt x="3" y="8"/>
                          <a:pt x="3" y="10"/>
                        </a:cubicBezTo>
                        <a:cubicBezTo>
                          <a:pt x="3" y="11"/>
                          <a:pt x="4" y="13"/>
                          <a:pt x="4" y="15"/>
                        </a:cubicBezTo>
                        <a:cubicBezTo>
                          <a:pt x="4" y="17"/>
                          <a:pt x="4" y="18"/>
                          <a:pt x="3" y="20"/>
                        </a:cubicBezTo>
                        <a:cubicBezTo>
                          <a:pt x="3" y="21"/>
                          <a:pt x="3" y="23"/>
                          <a:pt x="2" y="25"/>
                        </a:cubicBezTo>
                        <a:cubicBezTo>
                          <a:pt x="2" y="25"/>
                          <a:pt x="2" y="26"/>
                          <a:pt x="1" y="27"/>
                        </a:cubicBezTo>
                        <a:cubicBezTo>
                          <a:pt x="1" y="29"/>
                          <a:pt x="1" y="29"/>
                          <a:pt x="1" y="30"/>
                        </a:cubicBezTo>
                        <a:cubicBezTo>
                          <a:pt x="1" y="30"/>
                          <a:pt x="1" y="30"/>
                          <a:pt x="1" y="30"/>
                        </a:cubicBezTo>
                        <a:cubicBezTo>
                          <a:pt x="1" y="31"/>
                          <a:pt x="1" y="31"/>
                          <a:pt x="1" y="31"/>
                        </a:cubicBezTo>
                        <a:cubicBezTo>
                          <a:pt x="1" y="30"/>
                          <a:pt x="2" y="30"/>
                          <a:pt x="2" y="30"/>
                        </a:cubicBezTo>
                        <a:cubicBezTo>
                          <a:pt x="3" y="29"/>
                          <a:pt x="3" y="29"/>
                          <a:pt x="4" y="28"/>
                        </a:cubicBezTo>
                        <a:cubicBezTo>
                          <a:pt x="5" y="26"/>
                          <a:pt x="5" y="24"/>
                          <a:pt x="6" y="22"/>
                        </a:cubicBezTo>
                        <a:cubicBezTo>
                          <a:pt x="7" y="20"/>
                          <a:pt x="7" y="17"/>
                          <a:pt x="7" y="15"/>
                        </a:cubicBezTo>
                        <a:cubicBezTo>
                          <a:pt x="7" y="13"/>
                          <a:pt x="6" y="11"/>
                          <a:pt x="6" y="9"/>
                        </a:cubicBezTo>
                        <a:cubicBezTo>
                          <a:pt x="5" y="7"/>
                          <a:pt x="5" y="5"/>
                          <a:pt x="4" y="3"/>
                        </a:cubicBezTo>
                        <a:cubicBezTo>
                          <a:pt x="3" y="2"/>
                          <a:pt x="3" y="1"/>
                          <a:pt x="2" y="1"/>
                        </a:cubicBezTo>
                        <a:cubicBezTo>
                          <a:pt x="2" y="0"/>
                          <a:pt x="1" y="0"/>
                          <a:pt x="1" y="0"/>
                        </a:cubicBezTo>
                        <a:cubicBezTo>
                          <a:pt x="0" y="0"/>
                          <a:pt x="0" y="0"/>
                          <a:pt x="0" y="0"/>
                        </a:cubicBezTo>
                        <a:close/>
                      </a:path>
                    </a:pathLst>
                  </a:custGeom>
                  <a:solidFill>
                    <a:srgbClr val="E38D19"/>
                  </a:solidFill>
                  <a:ln w="9525">
                    <a:noFill/>
                    <a:round/>
                    <a:headEnd/>
                    <a:tailEnd/>
                  </a:ln>
                </p:spPr>
                <p:txBody>
                  <a:bodyPr/>
                  <a:lstStyle/>
                  <a:p>
                    <a:endParaRPr lang="zh-CN" altLang="en-US" dirty="0">
                      <a:latin typeface="+mj-ea"/>
                      <a:ea typeface="+mj-ea"/>
                    </a:endParaRPr>
                  </a:p>
                </p:txBody>
              </p:sp>
            </p:grpSp>
            <p:sp>
              <p:nvSpPr>
                <p:cNvPr id="131" name="Text Box 128"/>
                <p:cNvSpPr txBox="1">
                  <a:spLocks noChangeArrowheads="1"/>
                </p:cNvSpPr>
                <p:nvPr/>
              </p:nvSpPr>
              <p:spPr bwMode="auto">
                <a:xfrm>
                  <a:off x="7497114" y="2810368"/>
                  <a:ext cx="616697"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eNB</a:t>
                  </a:r>
                </a:p>
              </p:txBody>
            </p:sp>
          </p:grpSp>
        </p:grpSp>
      </p:grpSp>
      <p:sp>
        <p:nvSpPr>
          <p:cNvPr id="245" name="TextBox 244"/>
          <p:cNvSpPr txBox="1"/>
          <p:nvPr/>
        </p:nvSpPr>
        <p:spPr>
          <a:xfrm>
            <a:off x="8637836" y="3259641"/>
            <a:ext cx="2823229" cy="461665"/>
          </a:xfrm>
          <a:prstGeom prst="rect">
            <a:avLst/>
          </a:prstGeom>
          <a:noFill/>
        </p:spPr>
        <p:txBody>
          <a:bodyPr wrap="square" rtlCol="0">
            <a:spAutoFit/>
          </a:bodyPr>
          <a:lstStyle/>
          <a:p>
            <a:pPr>
              <a:buClr>
                <a:schemeClr val="tx1"/>
              </a:buClr>
              <a:buFont typeface="Arial" pitchFamily="34" charset="0"/>
              <a:buChar char="•"/>
            </a:pPr>
            <a:r>
              <a:rPr lang="en-US" altLang="zh-CN" sz="1200" b="0" dirty="0" smtClean="0">
                <a:latin typeface="Arial" pitchFamily="34" charset="0"/>
                <a:cs typeface="Arial" pitchFamily="34" charset="0"/>
              </a:rPr>
              <a:t> Avoid to update RNC/BSC</a:t>
            </a:r>
          </a:p>
          <a:p>
            <a:pPr>
              <a:buClr>
                <a:schemeClr val="tx1"/>
              </a:buClr>
              <a:buFont typeface="Arial" pitchFamily="34" charset="0"/>
              <a:buChar char="•"/>
            </a:pPr>
            <a:r>
              <a:rPr lang="en-US" altLang="zh-CN" sz="1200" b="0" dirty="0" smtClean="0">
                <a:latin typeface="Arial" pitchFamily="34" charset="0"/>
                <a:cs typeface="Arial" pitchFamily="34" charset="0"/>
              </a:rPr>
              <a:t> Fall back GSM and UMTS Supported</a:t>
            </a:r>
            <a:endParaRPr lang="zh-CN" altLang="en-US" sz="1200" b="0" dirty="0" smtClean="0">
              <a:latin typeface="Arial" pitchFamily="34" charset="0"/>
              <a:cs typeface="Arial" pitchFamily="34" charset="0"/>
            </a:endParaRPr>
          </a:p>
        </p:txBody>
      </p:sp>
      <p:grpSp>
        <p:nvGrpSpPr>
          <p:cNvPr id="38" name="组合 256"/>
          <p:cNvGrpSpPr/>
          <p:nvPr/>
        </p:nvGrpSpPr>
        <p:grpSpPr>
          <a:xfrm>
            <a:off x="751308" y="1130800"/>
            <a:ext cx="2942030" cy="3496821"/>
            <a:chOff x="827056" y="2199511"/>
            <a:chExt cx="2942030" cy="3496821"/>
          </a:xfrm>
        </p:grpSpPr>
        <p:grpSp>
          <p:nvGrpSpPr>
            <p:cNvPr id="39" name="组合 61"/>
            <p:cNvGrpSpPr>
              <a:grpSpLocks noChangeAspect="1"/>
            </p:cNvGrpSpPr>
            <p:nvPr/>
          </p:nvGrpSpPr>
          <p:grpSpPr>
            <a:xfrm>
              <a:off x="2021012" y="3166866"/>
              <a:ext cx="1748074" cy="1524077"/>
              <a:chOff x="3039291" y="3065646"/>
              <a:chExt cx="2198915" cy="1917150"/>
            </a:xfrm>
          </p:grpSpPr>
          <p:grpSp>
            <p:nvGrpSpPr>
              <p:cNvPr id="40" name="Group 60"/>
              <p:cNvGrpSpPr/>
              <p:nvPr/>
            </p:nvGrpSpPr>
            <p:grpSpPr>
              <a:xfrm>
                <a:off x="3499232" y="3395343"/>
                <a:ext cx="1279033" cy="1213767"/>
                <a:chOff x="2027344" y="4344585"/>
                <a:chExt cx="1551307" cy="1503679"/>
              </a:xfrm>
            </p:grpSpPr>
            <p:pic>
              <p:nvPicPr>
                <p:cNvPr id="66" name="Picture 3" descr="C:\Documents and Settings\USER\桌面\imagesCA8M04SL.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27344" y="4344585"/>
                  <a:ext cx="1551307" cy="1503679"/>
                </a:xfrm>
                <a:prstGeom prst="rect">
                  <a:avLst/>
                </a:prstGeom>
                <a:noFill/>
              </p:spPr>
            </p:pic>
            <p:sp>
              <p:nvSpPr>
                <p:cNvPr id="67" name="Pie 125"/>
                <p:cNvSpPr/>
                <p:nvPr/>
              </p:nvSpPr>
              <p:spPr bwMode="auto">
                <a:xfrm>
                  <a:off x="2157970" y="4496307"/>
                  <a:ext cx="1286597" cy="1334539"/>
                </a:xfrm>
                <a:prstGeom prst="pie">
                  <a:avLst>
                    <a:gd name="adj1" fmla="val 16052942"/>
                    <a:gd name="adj2" fmla="val 17422190"/>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sp>
            <p:nvSpPr>
              <p:cNvPr id="64" name="Rectangle 123"/>
              <p:cNvSpPr/>
              <p:nvPr/>
            </p:nvSpPr>
            <p:spPr>
              <a:xfrm>
                <a:off x="3694556" y="4613464"/>
                <a:ext cx="888384" cy="369332"/>
              </a:xfrm>
              <a:prstGeom prst="rect">
                <a:avLst/>
              </a:prstGeom>
              <a:noFill/>
            </p:spPr>
            <p:txBody>
              <a:bodyPr wrap="none" lIns="91440" tIns="45720" rIns="91440" bIns="45720">
                <a:spAutoFit/>
              </a:bodyPr>
              <a:lstStyle/>
              <a:p>
                <a:pPr algn="ctr">
                  <a:buNone/>
                </a:pPr>
                <a:r>
                  <a:rPr lang="en-US" altLang="zh-CN" b="0" cap="all"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3 ~ 5 </a:t>
                </a:r>
                <a:r>
                  <a:rPr lang="en-US" altLang="zh-CN" sz="1400" b="0" cap="all"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s</a:t>
                </a:r>
                <a:endParaRPr lang="zh-CN" altLang="en-US" sz="1400" b="0"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endParaRPr>
              </a:p>
            </p:txBody>
          </p:sp>
          <p:sp>
            <p:nvSpPr>
              <p:cNvPr id="65" name="TextBox 64"/>
              <p:cNvSpPr txBox="1"/>
              <p:nvPr/>
            </p:nvSpPr>
            <p:spPr>
              <a:xfrm>
                <a:off x="3039291" y="3065646"/>
                <a:ext cx="2198915" cy="425870"/>
              </a:xfrm>
              <a:prstGeom prst="rect">
                <a:avLst/>
              </a:prstGeom>
              <a:noFill/>
            </p:spPr>
            <p:txBody>
              <a:bodyPr wrap="square" rtlCol="0">
                <a:spAutoFit/>
              </a:bodyPr>
              <a:lstStyle/>
              <a:p>
                <a:pPr algn="ctr">
                  <a:buNone/>
                </a:pPr>
                <a:r>
                  <a:rPr lang="en-US" altLang="zh-CN" sz="1600" dirty="0" smtClean="0">
                    <a:latin typeface="Calibri" pitchFamily="34" charset="0"/>
                  </a:rPr>
                  <a:t>Ultra-Flash </a:t>
                </a:r>
              </a:p>
            </p:txBody>
          </p:sp>
        </p:grpSp>
        <p:grpSp>
          <p:nvGrpSpPr>
            <p:cNvPr id="41" name="组合 73"/>
            <p:cNvGrpSpPr/>
            <p:nvPr/>
          </p:nvGrpSpPr>
          <p:grpSpPr>
            <a:xfrm>
              <a:off x="827056" y="3166866"/>
              <a:ext cx="1423788" cy="1773949"/>
              <a:chOff x="712756" y="3151886"/>
              <a:chExt cx="1423788" cy="1773949"/>
            </a:xfrm>
          </p:grpSpPr>
          <p:grpSp>
            <p:nvGrpSpPr>
              <p:cNvPr id="42" name="Group 60"/>
              <p:cNvGrpSpPr/>
              <p:nvPr/>
            </p:nvGrpSpPr>
            <p:grpSpPr>
              <a:xfrm>
                <a:off x="843683" y="3372689"/>
                <a:ext cx="1016794" cy="964909"/>
                <a:chOff x="2027344" y="4344585"/>
                <a:chExt cx="1551307" cy="1503679"/>
              </a:xfrm>
            </p:grpSpPr>
            <p:pic>
              <p:nvPicPr>
                <p:cNvPr id="60" name="Picture 3" descr="C:\Documents and Settings\USER\桌面\imagesCA8M04SL.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27344" y="4344585"/>
                  <a:ext cx="1551307" cy="1503679"/>
                </a:xfrm>
                <a:prstGeom prst="rect">
                  <a:avLst/>
                </a:prstGeom>
                <a:noFill/>
              </p:spPr>
            </p:pic>
            <p:sp>
              <p:nvSpPr>
                <p:cNvPr id="61" name="Pie 102"/>
                <p:cNvSpPr/>
                <p:nvPr/>
              </p:nvSpPr>
              <p:spPr bwMode="auto">
                <a:xfrm>
                  <a:off x="2157970" y="4496307"/>
                  <a:ext cx="1286597" cy="1334539"/>
                </a:xfrm>
                <a:prstGeom prst="pie">
                  <a:avLst>
                    <a:gd name="adj1" fmla="val 16052942"/>
                    <a:gd name="adj2" fmla="val 2060126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sp>
            <p:nvSpPr>
              <p:cNvPr id="58" name="Rectangle 100"/>
              <p:cNvSpPr/>
              <p:nvPr/>
            </p:nvSpPr>
            <p:spPr>
              <a:xfrm>
                <a:off x="712756" y="4341060"/>
                <a:ext cx="1423788" cy="584775"/>
              </a:xfrm>
              <a:prstGeom prst="rect">
                <a:avLst/>
              </a:prstGeom>
              <a:noFill/>
            </p:spPr>
            <p:txBody>
              <a:bodyPr wrap="none" lIns="91440" tIns="45720" rIns="91440" bIns="45720">
                <a:spAutoFit/>
              </a:bodyPr>
              <a:lstStyle/>
              <a:p>
                <a:pPr algn="ctr">
                  <a:buNone/>
                </a:pPr>
                <a:r>
                  <a:rPr lang="en-US" altLang="zh-CN" sz="1600" b="0"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L-&gt;U  6 ~ 9 s</a:t>
                </a:r>
              </a:p>
              <a:p>
                <a:pPr algn="ctr">
                  <a:buNone/>
                </a:pPr>
                <a:r>
                  <a:rPr lang="en-US" altLang="zh-CN" sz="1600" b="0"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L-&gt;G 10-12 s</a:t>
                </a:r>
                <a:endParaRPr lang="zh-CN" altLang="en-US" sz="1600" b="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59" name="TextBox 58"/>
              <p:cNvSpPr txBox="1"/>
              <p:nvPr/>
            </p:nvSpPr>
            <p:spPr>
              <a:xfrm>
                <a:off x="854835" y="3151886"/>
                <a:ext cx="928909" cy="338554"/>
              </a:xfrm>
              <a:prstGeom prst="rect">
                <a:avLst/>
              </a:prstGeom>
              <a:noFill/>
            </p:spPr>
            <p:txBody>
              <a:bodyPr wrap="square" rtlCol="0">
                <a:spAutoFit/>
              </a:bodyPr>
              <a:lstStyle/>
              <a:p>
                <a:pPr algn="ctr">
                  <a:buNone/>
                </a:pPr>
                <a:r>
                  <a:rPr lang="en-US" altLang="zh-CN" sz="1600" b="0" dirty="0" smtClean="0">
                    <a:latin typeface="Calibri" pitchFamily="34" charset="0"/>
                  </a:rPr>
                  <a:t>R8 CSFB</a:t>
                </a:r>
              </a:p>
            </p:txBody>
          </p:sp>
        </p:grpSp>
        <p:sp>
          <p:nvSpPr>
            <p:cNvPr id="68" name="右箭头 57"/>
            <p:cNvSpPr>
              <a:spLocks noChangeAspect="1"/>
            </p:cNvSpPr>
            <p:nvPr/>
          </p:nvSpPr>
          <p:spPr bwMode="gray">
            <a:xfrm>
              <a:off x="2097100" y="3804457"/>
              <a:ext cx="216000" cy="213394"/>
            </a:xfrm>
            <a:prstGeom prst="rightArrow">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w="9525" cap="flat" cmpd="sng" algn="ctr">
              <a:noFill/>
              <a:prstDash val="solid"/>
              <a:round/>
              <a:headEnd type="none" w="med" len="med"/>
              <a:tailEnd type="none" w="med" len="med"/>
            </a:ln>
            <a:effectLst>
              <a:outerShdw blurRad="63500" sx="101000" sy="101000" algn="ctr" rotWithShape="0">
                <a:srgbClr val="000000">
                  <a:alpha val="30000"/>
                </a:srgbClr>
              </a:outerShdw>
            </a:effectLst>
          </p:spPr>
          <p:txBody>
            <a:bodyPr vert="horz" wrap="square" lIns="91440" tIns="45720" rIns="91440" bIns="45720" numCol="1" rtlCol="0" anchor="t" anchorCtr="0" compatLnSpc="1">
              <a:prstTxWarp prst="textNoShape">
                <a:avLst/>
              </a:prstTxWarp>
            </a:bodyPr>
            <a:lstStyle/>
            <a:p>
              <a:pPr algn="ctr" defTabSz="955675">
                <a:spcBef>
                  <a:spcPct val="50000"/>
                </a:spcBef>
                <a:buFont typeface="Wingdings" pitchFamily="2" charset="2"/>
                <a:buNone/>
                <a:defRPr/>
              </a:pPr>
              <a:endParaRPr lang="zh-CN" altLang="en-US">
                <a:solidFill>
                  <a:srgbClr val="FFFFFF"/>
                </a:solidFill>
                <a:latin typeface="Arial" pitchFamily="34" charset="0"/>
                <a:ea typeface="华文细黑"/>
                <a:cs typeface="Arial" pitchFamily="34" charset="0"/>
              </a:endParaRPr>
            </a:p>
          </p:txBody>
        </p:sp>
        <p:grpSp>
          <p:nvGrpSpPr>
            <p:cNvPr id="43" name="组合 248"/>
            <p:cNvGrpSpPr/>
            <p:nvPr/>
          </p:nvGrpSpPr>
          <p:grpSpPr>
            <a:xfrm>
              <a:off x="866592" y="2199511"/>
              <a:ext cx="2778669" cy="3496821"/>
              <a:chOff x="8710641" y="2191451"/>
              <a:chExt cx="2778669" cy="3496821"/>
            </a:xfrm>
          </p:grpSpPr>
          <p:sp>
            <p:nvSpPr>
              <p:cNvPr id="250" name="矩形 249"/>
              <p:cNvSpPr/>
              <p:nvPr/>
            </p:nvSpPr>
            <p:spPr>
              <a:xfrm>
                <a:off x="9451903" y="2191451"/>
                <a:ext cx="1296144" cy="584775"/>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Call Setup Time</a:t>
                </a:r>
                <a:endParaRPr lang="zh-CN" altLang="en-US" sz="1600" dirty="0">
                  <a:solidFill>
                    <a:srgbClr val="C00000"/>
                  </a:solidFill>
                  <a:latin typeface="Calibri" pitchFamily="34" charset="0"/>
                </a:endParaRPr>
              </a:p>
            </p:txBody>
          </p:sp>
          <p:grpSp>
            <p:nvGrpSpPr>
              <p:cNvPr id="44" name="组合 246"/>
              <p:cNvGrpSpPr/>
              <p:nvPr/>
            </p:nvGrpSpPr>
            <p:grpSpPr>
              <a:xfrm>
                <a:off x="8710641" y="2329077"/>
                <a:ext cx="2778669" cy="3359195"/>
                <a:chOff x="8710641" y="2329077"/>
                <a:chExt cx="2778669" cy="3359195"/>
              </a:xfrm>
            </p:grpSpPr>
            <p:cxnSp>
              <p:nvCxnSpPr>
                <p:cNvPr id="252" name="直接连接符 251"/>
                <p:cNvCxnSpPr/>
                <p:nvPr/>
              </p:nvCxnSpPr>
              <p:spPr bwMode="auto">
                <a:xfrm>
                  <a:off x="8717310" y="5687809"/>
                  <a:ext cx="2772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3" name="直接连接符 252"/>
                <p:cNvCxnSpPr/>
                <p:nvPr/>
              </p:nvCxnSpPr>
              <p:spPr bwMode="auto">
                <a:xfrm flipV="1">
                  <a:off x="11487150" y="2333238"/>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4" name="直接连接符 253"/>
                <p:cNvCxnSpPr/>
                <p:nvPr/>
              </p:nvCxnSpPr>
              <p:spPr bwMode="auto">
                <a:xfrm>
                  <a:off x="8715684" y="2338602"/>
                  <a:ext cx="756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5" name="直接连接符 254"/>
                <p:cNvCxnSpPr/>
                <p:nvPr/>
              </p:nvCxnSpPr>
              <p:spPr bwMode="auto">
                <a:xfrm>
                  <a:off x="10728161" y="2329077"/>
                  <a:ext cx="756000"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6" name="直接连接符 255"/>
                <p:cNvCxnSpPr/>
                <p:nvPr/>
              </p:nvCxnSpPr>
              <p:spPr bwMode="auto">
                <a:xfrm flipV="1">
                  <a:off x="8710641" y="2340272"/>
                  <a:ext cx="0" cy="334800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sp>
        <p:nvSpPr>
          <p:cNvPr id="311" name="Oval 16"/>
          <p:cNvSpPr>
            <a:spLocks noChangeAspect="1"/>
          </p:cNvSpPr>
          <p:nvPr/>
        </p:nvSpPr>
        <p:spPr bwMode="auto">
          <a:xfrm>
            <a:off x="5840048" y="2296915"/>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US" altLang="zh-CN" sz="1200" dirty="0" smtClean="0">
                <a:solidFill>
                  <a:schemeClr val="bg1"/>
                </a:solidFill>
                <a:latin typeface="+mj-ea"/>
              </a:rPr>
              <a:t>2</a:t>
            </a:r>
            <a:endParaRPr lang="en-GB" altLang="en-US" sz="2000" dirty="0" smtClean="0">
              <a:solidFill>
                <a:schemeClr val="bg1"/>
              </a:solidFill>
              <a:latin typeface="+mj-ea"/>
              <a:ea typeface="+mj-ea"/>
            </a:endParaRPr>
          </a:p>
        </p:txBody>
      </p:sp>
      <p:sp>
        <p:nvSpPr>
          <p:cNvPr id="327" name="椭圆 326"/>
          <p:cNvSpPr/>
          <p:nvPr/>
        </p:nvSpPr>
        <p:spPr bwMode="auto">
          <a:xfrm rot="5400000">
            <a:off x="5037802" y="2922776"/>
            <a:ext cx="276524"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ea typeface="SimSun" pitchFamily="2" charset="-122"/>
            </a:endParaRPr>
          </a:p>
        </p:txBody>
      </p:sp>
      <p:sp>
        <p:nvSpPr>
          <p:cNvPr id="328" name="TextBox 327"/>
          <p:cNvSpPr txBox="1"/>
          <p:nvPr/>
        </p:nvSpPr>
        <p:spPr>
          <a:xfrm>
            <a:off x="4861572" y="3351274"/>
            <a:ext cx="628985" cy="338554"/>
          </a:xfrm>
          <a:prstGeom prst="rect">
            <a:avLst/>
          </a:prstGeom>
          <a:noFill/>
        </p:spPr>
        <p:txBody>
          <a:bodyPr wrap="square" rtlCol="0">
            <a:spAutoFit/>
          </a:bodyPr>
          <a:lstStyle/>
          <a:p>
            <a:pPr algn="ctr">
              <a:buNone/>
            </a:pPr>
            <a:r>
              <a:rPr lang="en-US" altLang="zh-CN" sz="1600" b="0" dirty="0" smtClean="0">
                <a:latin typeface="Calibri" pitchFamily="34" charset="0"/>
              </a:rPr>
              <a:t>LTE</a:t>
            </a:r>
          </a:p>
        </p:txBody>
      </p:sp>
      <p:grpSp>
        <p:nvGrpSpPr>
          <p:cNvPr id="45" name="组合 286"/>
          <p:cNvGrpSpPr/>
          <p:nvPr/>
        </p:nvGrpSpPr>
        <p:grpSpPr>
          <a:xfrm>
            <a:off x="4865435" y="2273390"/>
            <a:ext cx="621259" cy="517985"/>
            <a:chOff x="4770146" y="2439916"/>
            <a:chExt cx="621259" cy="517985"/>
          </a:xfrm>
        </p:grpSpPr>
        <p:grpSp>
          <p:nvGrpSpPr>
            <p:cNvPr id="46" name="组合 352"/>
            <p:cNvGrpSpPr>
              <a:grpSpLocks noChangeAspect="1"/>
            </p:cNvGrpSpPr>
            <p:nvPr/>
          </p:nvGrpSpPr>
          <p:grpSpPr>
            <a:xfrm>
              <a:off x="4936197" y="2439916"/>
              <a:ext cx="288000" cy="300252"/>
              <a:chOff x="3292569" y="2893222"/>
              <a:chExt cx="529154" cy="533568"/>
            </a:xfrm>
          </p:grpSpPr>
          <p:sp>
            <p:nvSpPr>
              <p:cNvPr id="336"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337"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338"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339"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340"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341"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342"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343"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335" name="Text Box 128"/>
            <p:cNvSpPr txBox="1">
              <a:spLocks noChangeArrowheads="1"/>
            </p:cNvSpPr>
            <p:nvPr/>
          </p:nvSpPr>
          <p:spPr bwMode="auto">
            <a:xfrm>
              <a:off x="4770146" y="2773235"/>
              <a:ext cx="621259" cy="184666"/>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MME</a:t>
              </a:r>
              <a:endParaRPr lang="en-US" altLang="zh-CN" sz="1400" b="0" dirty="0" smtClean="0">
                <a:latin typeface="Arial" pitchFamily="34" charset="0"/>
                <a:ea typeface="+mj-ea"/>
                <a:cs typeface="Arial" pitchFamily="34" charset="0"/>
                <a:sym typeface="Lucida Grande" charset="0"/>
              </a:endParaRPr>
            </a:p>
          </p:txBody>
        </p:sp>
      </p:grpSp>
      <p:pic>
        <p:nvPicPr>
          <p:cNvPr id="330" name="Picture 13"/>
          <p:cNvPicPr>
            <a:picLocks noChangeAspect="1" noChangeArrowheads="1"/>
          </p:cNvPicPr>
          <p:nvPr/>
        </p:nvPicPr>
        <p:blipFill>
          <a:blip r:embed="rId4" cstate="print">
            <a:grayscl/>
          </a:blip>
          <a:srcRect/>
          <a:stretch>
            <a:fillRect/>
          </a:stretch>
        </p:blipFill>
        <p:spPr bwMode="auto">
          <a:xfrm>
            <a:off x="5105418" y="3020014"/>
            <a:ext cx="141293" cy="277118"/>
          </a:xfrm>
          <a:prstGeom prst="rect">
            <a:avLst/>
          </a:prstGeom>
          <a:noFill/>
          <a:ln w="9525">
            <a:noFill/>
            <a:miter lim="800000"/>
            <a:headEnd/>
            <a:tailEnd/>
          </a:ln>
        </p:spPr>
      </p:pic>
      <p:cxnSp>
        <p:nvCxnSpPr>
          <p:cNvPr id="332" name="直接箭头连接符 331"/>
          <p:cNvCxnSpPr/>
          <p:nvPr/>
        </p:nvCxnSpPr>
        <p:spPr bwMode="auto">
          <a:xfrm flipV="1">
            <a:off x="5048791" y="2817395"/>
            <a:ext cx="0" cy="252000"/>
          </a:xfrm>
          <a:prstGeom prst="straightConnector1">
            <a:avLst/>
          </a:prstGeom>
          <a:noFill/>
          <a:ln w="19050" cap="flat" cmpd="sng" algn="ctr">
            <a:solidFill>
              <a:srgbClr val="0070C0"/>
            </a:solidFill>
            <a:prstDash val="solid"/>
            <a:round/>
            <a:headEnd type="none" w="med" len="med"/>
            <a:tailEnd type="arrow"/>
          </a:ln>
          <a:effectLst/>
        </p:spPr>
      </p:cxnSp>
      <p:cxnSp>
        <p:nvCxnSpPr>
          <p:cNvPr id="314" name="直接箭头连接符 313"/>
          <p:cNvCxnSpPr/>
          <p:nvPr/>
        </p:nvCxnSpPr>
        <p:spPr bwMode="auto">
          <a:xfrm>
            <a:off x="5572502" y="3249040"/>
            <a:ext cx="720000" cy="0"/>
          </a:xfrm>
          <a:prstGeom prst="straightConnector1">
            <a:avLst/>
          </a:prstGeom>
          <a:noFill/>
          <a:ln w="19050" cap="flat" cmpd="sng" algn="ctr">
            <a:solidFill>
              <a:srgbClr val="0070C0"/>
            </a:solidFill>
            <a:prstDash val="solid"/>
            <a:round/>
            <a:headEnd type="none" w="med" len="med"/>
            <a:tailEnd type="arrow"/>
          </a:ln>
          <a:effectLst/>
        </p:spPr>
      </p:cxnSp>
      <p:grpSp>
        <p:nvGrpSpPr>
          <p:cNvPr id="47" name="组合 295"/>
          <p:cNvGrpSpPr/>
          <p:nvPr/>
        </p:nvGrpSpPr>
        <p:grpSpPr>
          <a:xfrm>
            <a:off x="6386572" y="2272145"/>
            <a:ext cx="647995" cy="1417683"/>
            <a:chOff x="6718884" y="2506833"/>
            <a:chExt cx="647995" cy="1417683"/>
          </a:xfrm>
        </p:grpSpPr>
        <p:sp>
          <p:nvSpPr>
            <p:cNvPr id="321" name="椭圆 320"/>
            <p:cNvSpPr/>
            <p:nvPr/>
          </p:nvSpPr>
          <p:spPr bwMode="auto">
            <a:xfrm rot="5400000">
              <a:off x="6904620" y="3157464"/>
              <a:ext cx="276523"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ea typeface="SimSun" pitchFamily="2" charset="-122"/>
              </a:endParaRPr>
            </a:p>
          </p:txBody>
        </p:sp>
        <p:sp>
          <p:nvSpPr>
            <p:cNvPr id="322" name="TextBox 321"/>
            <p:cNvSpPr txBox="1"/>
            <p:nvPr/>
          </p:nvSpPr>
          <p:spPr>
            <a:xfrm>
              <a:off x="6728389" y="3585962"/>
              <a:ext cx="628985" cy="338554"/>
            </a:xfrm>
            <a:prstGeom prst="rect">
              <a:avLst/>
            </a:prstGeom>
            <a:noFill/>
          </p:spPr>
          <p:txBody>
            <a:bodyPr wrap="square" rtlCol="0">
              <a:spAutoFit/>
            </a:bodyPr>
            <a:lstStyle/>
            <a:p>
              <a:pPr algn="ctr">
                <a:buNone/>
              </a:pPr>
              <a:r>
                <a:rPr lang="en-US" altLang="zh-CN" sz="1600" b="0" dirty="0" smtClean="0">
                  <a:latin typeface="Calibri" pitchFamily="34" charset="0"/>
                </a:rPr>
                <a:t>G/U</a:t>
              </a:r>
            </a:p>
          </p:txBody>
        </p:sp>
        <p:grpSp>
          <p:nvGrpSpPr>
            <p:cNvPr id="48" name="组合 287"/>
            <p:cNvGrpSpPr/>
            <p:nvPr/>
          </p:nvGrpSpPr>
          <p:grpSpPr>
            <a:xfrm>
              <a:off x="6836419" y="2506833"/>
              <a:ext cx="412924" cy="542776"/>
              <a:chOff x="6768651" y="2384172"/>
              <a:chExt cx="412924" cy="542776"/>
            </a:xfrm>
          </p:grpSpPr>
          <p:pic>
            <p:nvPicPr>
              <p:cNvPr id="325" name="Picture 633" descr="图片85"/>
              <p:cNvPicPr>
                <a:picLocks noChangeAspect="1" noChangeArrowheads="1"/>
              </p:cNvPicPr>
              <p:nvPr/>
            </p:nvPicPr>
            <p:blipFill>
              <a:blip r:embed="rId2" cstate="print"/>
              <a:srcRect/>
              <a:stretch>
                <a:fillRect/>
              </a:stretch>
            </p:blipFill>
            <p:spPr bwMode="auto">
              <a:xfrm>
                <a:off x="6808339" y="2384172"/>
                <a:ext cx="333548" cy="314622"/>
              </a:xfrm>
              <a:prstGeom prst="rect">
                <a:avLst/>
              </a:prstGeom>
              <a:noFill/>
            </p:spPr>
          </p:pic>
          <p:sp>
            <p:nvSpPr>
              <p:cNvPr id="326" name="Text Box 128"/>
              <p:cNvSpPr txBox="1">
                <a:spLocks noChangeArrowheads="1"/>
              </p:cNvSpPr>
              <p:nvPr/>
            </p:nvSpPr>
            <p:spPr bwMode="auto">
              <a:xfrm>
                <a:off x="6768651" y="2742282"/>
                <a:ext cx="412924" cy="184666"/>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MSC</a:t>
                </a:r>
                <a:endParaRPr lang="en-US" altLang="zh-CN" sz="1100" b="0" dirty="0" smtClean="0">
                  <a:latin typeface="Arial" pitchFamily="34" charset="0"/>
                  <a:ea typeface="+mj-ea"/>
                  <a:cs typeface="Arial" pitchFamily="34" charset="0"/>
                  <a:sym typeface="Lucida Grande" charset="0"/>
                </a:endParaRPr>
              </a:p>
            </p:txBody>
          </p:sp>
        </p:grpSp>
        <p:cxnSp>
          <p:nvCxnSpPr>
            <p:cNvPr id="324" name="直接箭头连接符 323"/>
            <p:cNvCxnSpPr/>
            <p:nvPr/>
          </p:nvCxnSpPr>
          <p:spPr bwMode="auto">
            <a:xfrm flipV="1">
              <a:off x="7042881" y="3052736"/>
              <a:ext cx="0" cy="252000"/>
            </a:xfrm>
            <a:prstGeom prst="straightConnector1">
              <a:avLst/>
            </a:prstGeom>
            <a:noFill/>
            <a:ln w="19050" cap="flat" cmpd="sng" algn="ctr">
              <a:solidFill>
                <a:srgbClr val="0070C0"/>
              </a:solidFill>
              <a:prstDash val="solid"/>
              <a:round/>
              <a:headEnd type="none" w="med" len="med"/>
              <a:tailEnd type="arrow"/>
            </a:ln>
            <a:effectLst/>
          </p:spPr>
        </p:cxnSp>
      </p:grpSp>
      <p:sp>
        <p:nvSpPr>
          <p:cNvPr id="316" name="Oval 16"/>
          <p:cNvSpPr>
            <a:spLocks noChangeAspect="1"/>
          </p:cNvSpPr>
          <p:nvPr/>
        </p:nvSpPr>
        <p:spPr bwMode="auto">
          <a:xfrm>
            <a:off x="5108539" y="2851042"/>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1</a:t>
            </a:r>
            <a:endParaRPr lang="en-GB" altLang="en-US" sz="2000" dirty="0" smtClean="0">
              <a:solidFill>
                <a:schemeClr val="bg1"/>
              </a:solidFill>
              <a:latin typeface="+mj-ea"/>
              <a:ea typeface="+mj-ea"/>
            </a:endParaRPr>
          </a:p>
        </p:txBody>
      </p:sp>
      <p:sp>
        <p:nvSpPr>
          <p:cNvPr id="317" name="Oval 16"/>
          <p:cNvSpPr>
            <a:spLocks noChangeAspect="1"/>
          </p:cNvSpPr>
          <p:nvPr/>
        </p:nvSpPr>
        <p:spPr bwMode="auto">
          <a:xfrm>
            <a:off x="5840048" y="3061033"/>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2</a:t>
            </a:r>
            <a:endParaRPr lang="en-GB" altLang="en-US" sz="2000" dirty="0" smtClean="0">
              <a:solidFill>
                <a:schemeClr val="bg1"/>
              </a:solidFill>
              <a:latin typeface="+mj-ea"/>
              <a:ea typeface="+mj-ea"/>
            </a:endParaRPr>
          </a:p>
        </p:txBody>
      </p:sp>
      <p:sp>
        <p:nvSpPr>
          <p:cNvPr id="318" name="Oval 16"/>
          <p:cNvSpPr>
            <a:spLocks noChangeAspect="1"/>
          </p:cNvSpPr>
          <p:nvPr/>
        </p:nvSpPr>
        <p:spPr bwMode="auto">
          <a:xfrm>
            <a:off x="6471795" y="2910526"/>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3</a:t>
            </a:r>
          </a:p>
        </p:txBody>
      </p:sp>
      <p:cxnSp>
        <p:nvCxnSpPr>
          <p:cNvPr id="319" name="直接箭头连接符 318"/>
          <p:cNvCxnSpPr/>
          <p:nvPr/>
        </p:nvCxnSpPr>
        <p:spPr bwMode="auto">
          <a:xfrm flipV="1">
            <a:off x="6845062" y="2272145"/>
            <a:ext cx="360000" cy="194503"/>
          </a:xfrm>
          <a:prstGeom prst="straightConnector1">
            <a:avLst/>
          </a:prstGeom>
          <a:noFill/>
          <a:ln w="19050" cap="flat" cmpd="sng" algn="ctr">
            <a:solidFill>
              <a:srgbClr val="0070C0"/>
            </a:solidFill>
            <a:prstDash val="solid"/>
            <a:round/>
            <a:headEnd type="none" w="med" len="med"/>
            <a:tailEnd type="arrow"/>
          </a:ln>
          <a:effectLst/>
        </p:spPr>
      </p:cxnSp>
      <p:sp>
        <p:nvSpPr>
          <p:cNvPr id="320" name="Oval 16"/>
          <p:cNvSpPr>
            <a:spLocks noChangeAspect="1"/>
          </p:cNvSpPr>
          <p:nvPr/>
        </p:nvSpPr>
        <p:spPr bwMode="auto">
          <a:xfrm>
            <a:off x="6917031" y="2195791"/>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4</a:t>
            </a:r>
            <a:endParaRPr lang="en-GB" altLang="en-US" sz="2000" dirty="0" smtClean="0">
              <a:solidFill>
                <a:schemeClr val="bg1"/>
              </a:solidFill>
              <a:latin typeface="+mj-ea"/>
              <a:ea typeface="+mj-ea"/>
            </a:endParaRPr>
          </a:p>
        </p:txBody>
      </p:sp>
      <p:cxnSp>
        <p:nvCxnSpPr>
          <p:cNvPr id="344" name="直接箭头连接符 343"/>
          <p:cNvCxnSpPr/>
          <p:nvPr/>
        </p:nvCxnSpPr>
        <p:spPr bwMode="auto">
          <a:xfrm>
            <a:off x="5486694" y="2458526"/>
            <a:ext cx="936000" cy="0"/>
          </a:xfrm>
          <a:prstGeom prst="straightConnector1">
            <a:avLst/>
          </a:prstGeom>
          <a:noFill/>
          <a:ln w="19050" cap="flat" cmpd="sng" algn="ctr">
            <a:solidFill>
              <a:srgbClr val="0070C0"/>
            </a:solidFill>
            <a:prstDash val="solid"/>
            <a:round/>
            <a:headEnd type="none" w="med" len="med"/>
            <a:tailEnd type="arrow"/>
          </a:ln>
          <a:effectLst/>
        </p:spPr>
      </p:cxnSp>
      <p:pic>
        <p:nvPicPr>
          <p:cNvPr id="346" name="Picture 13"/>
          <p:cNvPicPr>
            <a:picLocks noChangeAspect="1" noChangeArrowheads="1"/>
          </p:cNvPicPr>
          <p:nvPr/>
        </p:nvPicPr>
        <p:blipFill>
          <a:blip r:embed="rId4" cstate="print"/>
          <a:srcRect/>
          <a:stretch>
            <a:fillRect/>
          </a:stretch>
        </p:blipFill>
        <p:spPr bwMode="auto">
          <a:xfrm>
            <a:off x="6670316" y="3100761"/>
            <a:ext cx="141293" cy="277118"/>
          </a:xfrm>
          <a:prstGeom prst="rect">
            <a:avLst/>
          </a:prstGeom>
          <a:noFill/>
          <a:ln w="9525">
            <a:noFill/>
            <a:miter lim="800000"/>
            <a:headEnd/>
            <a:tailEnd/>
          </a:ln>
        </p:spPr>
      </p:pic>
      <p:sp>
        <p:nvSpPr>
          <p:cNvPr id="348" name="TextBox 347"/>
          <p:cNvSpPr txBox="1"/>
          <p:nvPr/>
        </p:nvSpPr>
        <p:spPr>
          <a:xfrm>
            <a:off x="4455749" y="4132452"/>
            <a:ext cx="3312000" cy="307777"/>
          </a:xfrm>
          <a:prstGeom prst="rect">
            <a:avLst/>
          </a:prstGeom>
          <a:noFill/>
        </p:spPr>
        <p:txBody>
          <a:bodyPr wrap="square" rtlCol="0">
            <a:spAutoFit/>
          </a:bodyPr>
          <a:lstStyle/>
          <a:p>
            <a:pPr marL="88900" indent="-88900">
              <a:buClr>
                <a:schemeClr val="tx1"/>
              </a:buClr>
              <a:buNone/>
            </a:pPr>
            <a:r>
              <a:rPr lang="en-US" altLang="zh-CN" sz="1400" b="0" dirty="0" smtClean="0">
                <a:latin typeface="Arial" pitchFamily="34" charset="0"/>
                <a:cs typeface="Arial" pitchFamily="34" charset="0"/>
              </a:rPr>
              <a:t>In parallel UE fallback and call in MSC</a:t>
            </a:r>
            <a:endParaRPr lang="zh-CN" altLang="en-US" sz="1400" b="0" dirty="0" smtClean="0">
              <a:latin typeface="Arial" pitchFamily="34" charset="0"/>
              <a:cs typeface="Arial" pitchFamily="34" charset="0"/>
            </a:endParaRPr>
          </a:p>
        </p:txBody>
      </p:sp>
      <p:sp>
        <p:nvSpPr>
          <p:cNvPr id="239" name="标题 238"/>
          <p:cNvSpPr>
            <a:spLocks noGrp="1"/>
          </p:cNvSpPr>
          <p:nvPr>
            <p:ph type="title"/>
          </p:nvPr>
        </p:nvSpPr>
        <p:spPr/>
        <p:txBody>
          <a:bodyPr/>
          <a:lstStyle/>
          <a:p>
            <a:r>
              <a:rPr lang="en-US" altLang="zh-CN" dirty="0" smtClean="0"/>
              <a:t>Ultra-Flash CSFB Value and Principle</a:t>
            </a:r>
            <a:endParaRPr lang="zh-CN" altLang="en-US" dirty="0"/>
          </a:p>
        </p:txBody>
      </p:sp>
      <p:sp>
        <p:nvSpPr>
          <p:cNvPr id="240" name="圆角矩形 239"/>
          <p:cNvSpPr/>
          <p:nvPr/>
        </p:nvSpPr>
        <p:spPr bwMode="auto">
          <a:xfrm>
            <a:off x="781050" y="4694526"/>
            <a:ext cx="277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sp>
        <p:nvSpPr>
          <p:cNvPr id="242" name="圆角矩形 241"/>
          <p:cNvSpPr/>
          <p:nvPr/>
        </p:nvSpPr>
        <p:spPr bwMode="auto">
          <a:xfrm>
            <a:off x="8643878" y="4694526"/>
            <a:ext cx="277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sp>
        <p:nvSpPr>
          <p:cNvPr id="259" name="圆角矩形 258"/>
          <p:cNvSpPr/>
          <p:nvPr/>
        </p:nvSpPr>
        <p:spPr bwMode="auto">
          <a:xfrm>
            <a:off x="4357016" y="4694526"/>
            <a:ext cx="349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cxnSp>
        <p:nvCxnSpPr>
          <p:cNvPr id="260" name="直接箭头连接符 259"/>
          <p:cNvCxnSpPr/>
          <p:nvPr/>
        </p:nvCxnSpPr>
        <p:spPr bwMode="auto">
          <a:xfrm>
            <a:off x="5301550" y="2817395"/>
            <a:ext cx="0" cy="252000"/>
          </a:xfrm>
          <a:prstGeom prst="straightConnector1">
            <a:avLst/>
          </a:prstGeom>
          <a:noFill/>
          <a:ln w="19050" cap="flat" cmpd="sng" algn="ctr">
            <a:solidFill>
              <a:srgbClr val="0070C0"/>
            </a:solidFill>
            <a:prstDash val="solid"/>
            <a:round/>
            <a:headEnd type="none" w="med" len="med"/>
            <a:tailEnd type="arrow"/>
          </a:ln>
          <a:effectLst/>
        </p:spPr>
      </p:cxnSp>
      <p:sp>
        <p:nvSpPr>
          <p:cNvPr id="262" name="TextBox 261"/>
          <p:cNvSpPr txBox="1"/>
          <p:nvPr/>
        </p:nvSpPr>
        <p:spPr>
          <a:xfrm>
            <a:off x="796869" y="5026725"/>
            <a:ext cx="2722891" cy="523220"/>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Shorter than the Traditional CS Call Delay</a:t>
            </a:r>
            <a:endParaRPr lang="zh-CN" altLang="en-US" sz="1400" i="1" dirty="0" smtClean="0">
              <a:solidFill>
                <a:srgbClr val="FF0000"/>
              </a:solidFill>
              <a:latin typeface="Arial" pitchFamily="34" charset="0"/>
              <a:cs typeface="Arial" pitchFamily="34" charset="0"/>
            </a:endParaRPr>
          </a:p>
        </p:txBody>
      </p:sp>
      <p:sp>
        <p:nvSpPr>
          <p:cNvPr id="264" name="TextBox 263"/>
          <p:cNvSpPr txBox="1"/>
          <p:nvPr/>
        </p:nvSpPr>
        <p:spPr>
          <a:xfrm>
            <a:off x="4500353" y="5026725"/>
            <a:ext cx="3272043" cy="738664"/>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Reuse SRVCC handover to accelerate CSFB and smooth evolution to </a:t>
            </a:r>
            <a:r>
              <a:rPr lang="en-US" altLang="zh-CN" sz="1400" i="1" dirty="0" err="1" smtClean="0">
                <a:solidFill>
                  <a:srgbClr val="FF0000"/>
                </a:solidFill>
                <a:latin typeface="Arial" pitchFamily="34" charset="0"/>
                <a:cs typeface="Arial" pitchFamily="34" charset="0"/>
              </a:rPr>
              <a:t>VoLTE</a:t>
            </a:r>
            <a:r>
              <a:rPr lang="en-US" altLang="zh-CN" sz="1400" i="1" dirty="0" smtClean="0">
                <a:solidFill>
                  <a:srgbClr val="FF0000"/>
                </a:solidFill>
                <a:latin typeface="Arial" pitchFamily="34" charset="0"/>
                <a:cs typeface="Arial" pitchFamily="34" charset="0"/>
              </a:rPr>
              <a:t>/SRVCC</a:t>
            </a:r>
            <a:endParaRPr lang="zh-CN" altLang="en-US" sz="1400" b="0" dirty="0" smtClean="0">
              <a:solidFill>
                <a:srgbClr val="C00000"/>
              </a:solidFill>
              <a:latin typeface="Arial" pitchFamily="34" charset="0"/>
              <a:cs typeface="Arial" pitchFamily="34" charset="0"/>
            </a:endParaRPr>
          </a:p>
        </p:txBody>
      </p:sp>
      <p:sp>
        <p:nvSpPr>
          <p:cNvPr id="266" name="TextBox 265"/>
          <p:cNvSpPr txBox="1"/>
          <p:nvPr/>
        </p:nvSpPr>
        <p:spPr>
          <a:xfrm>
            <a:off x="8667640" y="5026725"/>
            <a:ext cx="2722891" cy="307777"/>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Avoid to update 2G/3G Radio</a:t>
            </a:r>
            <a:endParaRPr lang="zh-CN" altLang="en-US" sz="1400" i="1" dirty="0" smtClean="0">
              <a:solidFill>
                <a:srgbClr val="FF0000"/>
              </a:solidFill>
              <a:latin typeface="Arial" pitchFamily="34" charset="0"/>
              <a:cs typeface="Arial" pitchFamily="34" charset="0"/>
            </a:endParaRPr>
          </a:p>
        </p:txBody>
      </p:sp>
      <p:pic>
        <p:nvPicPr>
          <p:cNvPr id="4100" name="Picture 4"/>
          <p:cNvPicPr>
            <a:picLocks noChangeAspect="1" noChangeArrowheads="1"/>
          </p:cNvPicPr>
          <p:nvPr/>
        </p:nvPicPr>
        <p:blipFill>
          <a:blip r:embed="rId5" cstate="print"/>
          <a:srcRect/>
          <a:stretch>
            <a:fillRect/>
          </a:stretch>
        </p:blipFill>
        <p:spPr bwMode="auto">
          <a:xfrm>
            <a:off x="7279606" y="2121040"/>
            <a:ext cx="143283" cy="292905"/>
          </a:xfrm>
          <a:prstGeom prst="rect">
            <a:avLst/>
          </a:prstGeom>
          <a:noFill/>
          <a:ln w="9525">
            <a:noFill/>
            <a:miter lim="800000"/>
            <a:headEnd/>
            <a:tailEnd/>
          </a:ln>
        </p:spPr>
      </p:pic>
      <p:sp>
        <p:nvSpPr>
          <p:cNvPr id="267" name="TextBox 266"/>
          <p:cNvSpPr txBox="1"/>
          <p:nvPr/>
        </p:nvSpPr>
        <p:spPr>
          <a:xfrm>
            <a:off x="5505621" y="3277438"/>
            <a:ext cx="879305" cy="169277"/>
          </a:xfrm>
          <a:prstGeom prst="rect">
            <a:avLst/>
          </a:prstGeom>
          <a:noFill/>
        </p:spPr>
        <p:txBody>
          <a:bodyPr wrap="square" lIns="0" tIns="0" rIns="0" bIns="0" rtlCol="0" anchor="ctr" anchorCtr="0">
            <a:spAutoFit/>
          </a:bodyPr>
          <a:lstStyle/>
          <a:p>
            <a:pPr algn="ctr">
              <a:buClr>
                <a:schemeClr val="tx1"/>
              </a:buClr>
              <a:buNone/>
            </a:pPr>
            <a:r>
              <a:rPr lang="en-US" altLang="zh-CN" sz="1100" b="0" dirty="0" smtClean="0">
                <a:latin typeface="Arial" pitchFamily="34" charset="0"/>
                <a:cs typeface="Arial" pitchFamily="34" charset="0"/>
              </a:rPr>
              <a:t>SRVCC HO</a:t>
            </a:r>
            <a:endParaRPr lang="zh-CN" altLang="en-US" sz="1100" b="0" dirty="0" smtClean="0">
              <a:latin typeface="Arial" pitchFamily="34" charset="0"/>
              <a:cs typeface="Arial" pitchFamily="34" charset="0"/>
            </a:endParaRPr>
          </a:p>
        </p:txBody>
      </p:sp>
      <p:sp>
        <p:nvSpPr>
          <p:cNvPr id="268" name="TextBox 267"/>
          <p:cNvSpPr txBox="1"/>
          <p:nvPr/>
        </p:nvSpPr>
        <p:spPr>
          <a:xfrm>
            <a:off x="5488911" y="2466648"/>
            <a:ext cx="879305" cy="169277"/>
          </a:xfrm>
          <a:prstGeom prst="rect">
            <a:avLst/>
          </a:prstGeom>
          <a:noFill/>
        </p:spPr>
        <p:txBody>
          <a:bodyPr wrap="square" lIns="0" tIns="0" rIns="0" bIns="0" rtlCol="0" anchor="ctr" anchorCtr="0">
            <a:spAutoFit/>
          </a:bodyPr>
          <a:lstStyle/>
          <a:p>
            <a:pPr algn="ctr">
              <a:buClr>
                <a:schemeClr val="tx1"/>
              </a:buClr>
              <a:buNone/>
            </a:pPr>
            <a:r>
              <a:rPr lang="en-US" altLang="zh-CN" sz="1100" b="0" dirty="0" smtClean="0">
                <a:latin typeface="Arial" pitchFamily="34" charset="0"/>
                <a:cs typeface="Arial" pitchFamily="34" charset="0"/>
              </a:rPr>
              <a:t>SRVCC HO</a:t>
            </a:r>
            <a:endParaRPr lang="zh-CN" altLang="en-US" sz="1100" b="0" dirty="0" smtClean="0">
              <a:latin typeface="Arial" pitchFamily="34" charset="0"/>
              <a:cs typeface="Arial" pitchFamily="34" charset="0"/>
            </a:endParaRPr>
          </a:p>
        </p:txBody>
      </p:sp>
      <p:sp>
        <p:nvSpPr>
          <p:cNvPr id="241" name="TextBox 240"/>
          <p:cNvSpPr txBox="1"/>
          <p:nvPr/>
        </p:nvSpPr>
        <p:spPr>
          <a:xfrm>
            <a:off x="882235" y="6000419"/>
            <a:ext cx="10864288" cy="738664"/>
          </a:xfrm>
          <a:prstGeom prst="rect">
            <a:avLst/>
          </a:prstGeom>
          <a:solidFill>
            <a:srgbClr val="CCFFCC"/>
          </a:solidFill>
        </p:spPr>
        <p:txBody>
          <a:bodyPr wrap="square" rtlCol="0">
            <a:spAutoFit/>
          </a:bodyPr>
          <a:lstStyle/>
          <a:p>
            <a:pPr algn="ctr">
              <a:buNone/>
            </a:pPr>
            <a:r>
              <a:rPr lang="en-US" altLang="zh-CN" sz="2100" i="1" dirty="0" smtClean="0">
                <a:solidFill>
                  <a:srgbClr val="FF0000"/>
                </a:solidFill>
                <a:latin typeface="Arial" pitchFamily="34" charset="0"/>
                <a:cs typeface="Arial" pitchFamily="34" charset="0"/>
              </a:rPr>
              <a:t>Proposed to add deployment option in Rel-12 that enables faster and more reliable CSFB for UEs and networks supporting SRVCC.</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896701"/>
            <a:ext cx="12195175" cy="2756435"/>
            <a:chOff x="0" y="2011373"/>
            <a:chExt cx="12195175" cy="1989127"/>
          </a:xfrm>
        </p:grpSpPr>
        <p:sp>
          <p:nvSpPr>
            <p:cNvPr id="6" name="Rectangle 2"/>
            <p:cNvSpPr/>
            <p:nvPr/>
          </p:nvSpPr>
          <p:spPr bwMode="auto">
            <a:xfrm>
              <a:off x="0" y="2011373"/>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5330" y="317"/>
            <a:ext cx="10975975" cy="1143000"/>
          </a:xfrm>
        </p:spPr>
        <p:txBody>
          <a:bodyPr/>
          <a:lstStyle/>
          <a:p>
            <a:r>
              <a:rPr lang="en-US" altLang="zh-CN" sz="2800" dirty="0" smtClean="0"/>
              <a:t>VoLTE configured UE support Ultra-Flash CSFB Directly</a:t>
            </a:r>
            <a:endParaRPr lang="zh-CN" altLang="en-US" sz="2800" dirty="0"/>
          </a:p>
        </p:txBody>
      </p:sp>
      <p:grpSp>
        <p:nvGrpSpPr>
          <p:cNvPr id="3" name="组合 88"/>
          <p:cNvGrpSpPr/>
          <p:nvPr/>
        </p:nvGrpSpPr>
        <p:grpSpPr>
          <a:xfrm>
            <a:off x="602072" y="1365046"/>
            <a:ext cx="10763294" cy="4372474"/>
            <a:chOff x="602072" y="1441246"/>
            <a:chExt cx="10763294" cy="4372474"/>
          </a:xfrm>
        </p:grpSpPr>
        <p:grpSp>
          <p:nvGrpSpPr>
            <p:cNvPr id="4" name="组合 347"/>
            <p:cNvGrpSpPr/>
            <p:nvPr/>
          </p:nvGrpSpPr>
          <p:grpSpPr>
            <a:xfrm>
              <a:off x="5479562" y="1685112"/>
              <a:ext cx="621259" cy="738330"/>
              <a:chOff x="6340424" y="2287482"/>
              <a:chExt cx="621259" cy="738330"/>
            </a:xfrm>
          </p:grpSpPr>
          <p:grpSp>
            <p:nvGrpSpPr>
              <p:cNvPr id="5" name="组合 352"/>
              <p:cNvGrpSpPr>
                <a:grpSpLocks noChangeAspect="1"/>
              </p:cNvGrpSpPr>
              <p:nvPr/>
            </p:nvGrpSpPr>
            <p:grpSpPr>
              <a:xfrm>
                <a:off x="6450720" y="2287482"/>
                <a:ext cx="430145" cy="448445"/>
                <a:chOff x="3292569" y="2893222"/>
                <a:chExt cx="529154" cy="533568"/>
              </a:xfrm>
            </p:grpSpPr>
            <p:sp>
              <p:nvSpPr>
                <p:cNvPr id="97"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98"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99"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100"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101"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103"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105"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106"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96" name="Text Box 128"/>
              <p:cNvSpPr txBox="1">
                <a:spLocks noChangeArrowheads="1"/>
              </p:cNvSpPr>
              <p:nvPr/>
            </p:nvSpPr>
            <p:spPr bwMode="auto">
              <a:xfrm>
                <a:off x="6340424" y="2810368"/>
                <a:ext cx="621259"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MME</a:t>
                </a:r>
              </a:p>
            </p:txBody>
          </p:sp>
        </p:grpSp>
        <p:grpSp>
          <p:nvGrpSpPr>
            <p:cNvPr id="6" name="组合 202"/>
            <p:cNvGrpSpPr/>
            <p:nvPr/>
          </p:nvGrpSpPr>
          <p:grpSpPr>
            <a:xfrm>
              <a:off x="5508188" y="3911989"/>
              <a:ext cx="564006" cy="777117"/>
              <a:chOff x="6041614" y="3666082"/>
              <a:chExt cx="506753" cy="759625"/>
            </a:xfrm>
          </p:grpSpPr>
          <p:sp>
            <p:nvSpPr>
              <p:cNvPr id="149" name="Text Box 32"/>
              <p:cNvSpPr txBox="1">
                <a:spLocks noChangeArrowheads="1"/>
              </p:cNvSpPr>
              <p:nvPr/>
            </p:nvSpPr>
            <p:spPr bwMode="auto">
              <a:xfrm>
                <a:off x="6041614" y="4222574"/>
                <a:ext cx="506753" cy="203133"/>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MSC</a:t>
                </a:r>
                <a:endParaRPr lang="en-US" altLang="zh-CN" sz="1200" b="0" dirty="0">
                  <a:solidFill>
                    <a:schemeClr val="tx1"/>
                  </a:solidFill>
                  <a:latin typeface="Arial" pitchFamily="34" charset="0"/>
                  <a:ea typeface="华文细黑" pitchFamily="2" charset="-122"/>
                  <a:cs typeface="Arial" pitchFamily="34" charset="0"/>
                </a:endParaRPr>
              </a:p>
            </p:txBody>
          </p:sp>
          <p:pic>
            <p:nvPicPr>
              <p:cNvPr id="150" name="Picture 619" descr="图片65"/>
              <p:cNvPicPr>
                <a:picLocks noChangeAspect="1" noChangeArrowheads="1"/>
              </p:cNvPicPr>
              <p:nvPr/>
            </p:nvPicPr>
            <p:blipFill>
              <a:blip r:embed="rId3" cstate="print"/>
              <a:srcRect/>
              <a:stretch>
                <a:fillRect/>
              </a:stretch>
            </p:blipFill>
            <p:spPr bwMode="auto">
              <a:xfrm>
                <a:off x="6050683" y="3666082"/>
                <a:ext cx="488614" cy="541902"/>
              </a:xfrm>
              <a:prstGeom prst="rect">
                <a:avLst/>
              </a:prstGeom>
              <a:noFill/>
            </p:spPr>
          </p:pic>
        </p:grpSp>
        <p:grpSp>
          <p:nvGrpSpPr>
            <p:cNvPr id="7" name="组合 209"/>
            <p:cNvGrpSpPr/>
            <p:nvPr/>
          </p:nvGrpSpPr>
          <p:grpSpPr>
            <a:xfrm>
              <a:off x="791639" y="2249886"/>
              <a:ext cx="3745214" cy="1775133"/>
              <a:chOff x="468260" y="2613603"/>
              <a:chExt cx="3745214" cy="1775133"/>
            </a:xfrm>
          </p:grpSpPr>
          <p:grpSp>
            <p:nvGrpSpPr>
              <p:cNvPr id="8" name="组合 207"/>
              <p:cNvGrpSpPr/>
              <p:nvPr/>
            </p:nvGrpSpPr>
            <p:grpSpPr>
              <a:xfrm>
                <a:off x="701040" y="2613603"/>
                <a:ext cx="3512434" cy="1724025"/>
                <a:chOff x="701040" y="2624754"/>
                <a:chExt cx="3512434" cy="1724025"/>
              </a:xfrm>
            </p:grpSpPr>
            <p:grpSp>
              <p:nvGrpSpPr>
                <p:cNvPr id="9" name="组合 206"/>
                <p:cNvGrpSpPr/>
                <p:nvPr/>
              </p:nvGrpSpPr>
              <p:grpSpPr>
                <a:xfrm>
                  <a:off x="3318789" y="2653669"/>
                  <a:ext cx="894685" cy="1666197"/>
                  <a:chOff x="3318789" y="2624755"/>
                  <a:chExt cx="894685" cy="1666197"/>
                </a:xfrm>
              </p:grpSpPr>
              <p:sp>
                <p:nvSpPr>
                  <p:cNvPr id="206" name="梯形 205"/>
                  <p:cNvSpPr/>
                  <p:nvPr/>
                </p:nvSpPr>
                <p:spPr bwMode="auto">
                  <a:xfrm rot="5400000">
                    <a:off x="2778045" y="3165499"/>
                    <a:ext cx="1666197" cy="584710"/>
                  </a:xfrm>
                  <a:prstGeom prst="trapezoid">
                    <a:avLst>
                      <a:gd name="adj" fmla="val 73272"/>
                    </a:avLst>
                  </a:prstGeom>
                  <a:solidFill>
                    <a:schemeClr val="bg2">
                      <a:lumMod val="60000"/>
                      <a:lumOff val="40000"/>
                      <a:alpha val="49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nvGrpSpPr>
                  <p:cNvPr id="10" name="组合 86"/>
                  <p:cNvGrpSpPr>
                    <a:grpSpLocks noChangeAspect="1"/>
                  </p:cNvGrpSpPr>
                  <p:nvPr/>
                </p:nvGrpSpPr>
                <p:grpSpPr>
                  <a:xfrm>
                    <a:off x="3903499" y="3159558"/>
                    <a:ext cx="309975" cy="596590"/>
                    <a:chOff x="5375762" y="1402510"/>
                    <a:chExt cx="1548250" cy="2979820"/>
                  </a:xfrm>
                </p:grpSpPr>
                <p:pic>
                  <p:nvPicPr>
                    <p:cNvPr id="92" name="Picture 4"/>
                    <p:cNvPicPr>
                      <a:picLocks noChangeAspect="1" noChangeArrowheads="1"/>
                    </p:cNvPicPr>
                    <p:nvPr/>
                  </p:nvPicPr>
                  <p:blipFill>
                    <a:blip r:embed="rId4" cstate="print"/>
                    <a:srcRect/>
                    <a:stretch>
                      <a:fillRect/>
                    </a:stretch>
                  </p:blipFill>
                  <p:spPr bwMode="auto">
                    <a:xfrm>
                      <a:off x="5375762" y="1402510"/>
                      <a:ext cx="1548250" cy="2979820"/>
                    </a:xfrm>
                    <a:prstGeom prst="rect">
                      <a:avLst/>
                    </a:prstGeom>
                    <a:noFill/>
                    <a:ln w="9525">
                      <a:noFill/>
                      <a:miter lim="800000"/>
                      <a:headEnd/>
                      <a:tailEnd/>
                    </a:ln>
                  </p:spPr>
                </p:pic>
                <p:pic>
                  <p:nvPicPr>
                    <p:cNvPr id="90" name="Picture 8" descr="D:\Huawei_Works\011_实时工作\Ultra-Flash CSFB 主打胶片\Sony终端VoLTE设置，和P1一模一样.png"/>
                    <p:cNvPicPr>
                      <a:picLocks noChangeAspect="1" noChangeArrowheads="1"/>
                    </p:cNvPicPr>
                    <p:nvPr/>
                  </p:nvPicPr>
                  <p:blipFill>
                    <a:blip r:embed="rId5" cstate="print"/>
                    <a:srcRect/>
                    <a:stretch>
                      <a:fillRect/>
                    </a:stretch>
                  </p:blipFill>
                  <p:spPr bwMode="auto">
                    <a:xfrm>
                      <a:off x="5473550" y="1665516"/>
                      <a:ext cx="1308071" cy="2325460"/>
                    </a:xfrm>
                    <a:prstGeom prst="rect">
                      <a:avLst/>
                    </a:prstGeom>
                    <a:noFill/>
                  </p:spPr>
                </p:pic>
                <p:sp>
                  <p:nvSpPr>
                    <p:cNvPr id="91" name="椭圆 90"/>
                    <p:cNvSpPr/>
                    <p:nvPr/>
                  </p:nvSpPr>
                  <p:spPr bwMode="auto">
                    <a:xfrm>
                      <a:off x="5412096" y="2341757"/>
                      <a:ext cx="1368001" cy="367992"/>
                    </a:xfrm>
                    <a:prstGeom prst="ellipse">
                      <a:avLst/>
                    </a:prstGeom>
                    <a:noFill/>
                    <a:ln w="19050" algn="ctr">
                      <a:solidFill>
                        <a:schemeClr val="tx2">
                          <a:lumMod val="60000"/>
                          <a:lumOff val="40000"/>
                        </a:schemeClr>
                      </a:solid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grpSp>
            <p:pic>
              <p:nvPicPr>
                <p:cNvPr id="189442" name="Picture 2"/>
                <p:cNvPicPr>
                  <a:picLocks noChangeAspect="1" noChangeArrowheads="1"/>
                </p:cNvPicPr>
                <p:nvPr/>
              </p:nvPicPr>
              <p:blipFill>
                <a:blip r:embed="rId6" cstate="print"/>
                <a:srcRect/>
                <a:stretch>
                  <a:fillRect/>
                </a:stretch>
              </p:blipFill>
              <p:spPr bwMode="auto">
                <a:xfrm>
                  <a:off x="701040" y="2624754"/>
                  <a:ext cx="2628900" cy="1724025"/>
                </a:xfrm>
                <a:prstGeom prst="rect">
                  <a:avLst/>
                </a:prstGeom>
                <a:noFill/>
                <a:ln w="9525">
                  <a:noFill/>
                  <a:miter lim="800000"/>
                  <a:headEnd/>
                  <a:tailEnd/>
                </a:ln>
              </p:spPr>
            </p:pic>
          </p:grpSp>
          <p:sp>
            <p:nvSpPr>
              <p:cNvPr id="209" name="椭圆 208"/>
              <p:cNvSpPr/>
              <p:nvPr/>
            </p:nvSpPr>
            <p:spPr bwMode="auto">
              <a:xfrm>
                <a:off x="468260" y="3863119"/>
                <a:ext cx="2850529" cy="525617"/>
              </a:xfrm>
              <a:prstGeom prst="ellipse">
                <a:avLst/>
              </a:prstGeom>
              <a:noFill/>
              <a:ln w="19050" algn="ctr">
                <a:solidFill>
                  <a:schemeClr val="tx2">
                    <a:lumMod val="60000"/>
                    <a:lumOff val="40000"/>
                  </a:schemeClr>
                </a:solid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grpSp>
          <p:nvGrpSpPr>
            <p:cNvPr id="11" name="组合 234"/>
            <p:cNvGrpSpPr/>
            <p:nvPr/>
          </p:nvGrpSpPr>
          <p:grpSpPr>
            <a:xfrm>
              <a:off x="6940054" y="2806722"/>
              <a:ext cx="2107254" cy="719579"/>
              <a:chOff x="6940054" y="3060722"/>
              <a:chExt cx="2107254" cy="719579"/>
            </a:xfrm>
          </p:grpSpPr>
          <p:grpSp>
            <p:nvGrpSpPr>
              <p:cNvPr id="12" name="组合 203"/>
              <p:cNvGrpSpPr/>
              <p:nvPr/>
            </p:nvGrpSpPr>
            <p:grpSpPr>
              <a:xfrm>
                <a:off x="6940054" y="3060722"/>
                <a:ext cx="652537" cy="717217"/>
                <a:chOff x="6845143" y="2817454"/>
                <a:chExt cx="652537" cy="717217"/>
              </a:xfrm>
            </p:grpSpPr>
            <p:sp>
              <p:nvSpPr>
                <p:cNvPr id="109" name="Rectangle 502"/>
                <p:cNvSpPr>
                  <a:spLocks noChangeAspect="1" noChangeArrowheads="1"/>
                </p:cNvSpPr>
                <p:nvPr/>
              </p:nvSpPr>
              <p:spPr bwMode="auto">
                <a:xfrm>
                  <a:off x="6845143" y="3350005"/>
                  <a:ext cx="652537" cy="184666"/>
                </a:xfrm>
                <a:prstGeom prst="rect">
                  <a:avLst/>
                </a:prstGeom>
                <a:noFill/>
                <a:ln w="9525" algn="ctr">
                  <a:noFill/>
                  <a:miter lim="800000"/>
                  <a:headEnd/>
                  <a:tailEnd/>
                </a:ln>
                <a:effectLst/>
              </p:spPr>
              <p:txBody>
                <a:bodyPr wrap="square" lIns="0" tIns="0" rIns="0" bIns="0">
                  <a:spAutoFit/>
                </a:bodyPr>
                <a:lstStyle/>
                <a:p>
                  <a:pPr algn="ctr" defTabSz="1066800">
                    <a:buNone/>
                  </a:pPr>
                  <a:r>
                    <a:rPr lang="en-US" altLang="zh-CN" sz="1200" b="0" dirty="0" smtClean="0">
                      <a:ea typeface="宋体" pitchFamily="2" charset="-122"/>
                    </a:rPr>
                    <a:t>SGW</a:t>
                  </a:r>
                  <a:endParaRPr lang="en-US" altLang="zh-CN" sz="1200" b="0" dirty="0">
                    <a:ea typeface="宋体" pitchFamily="2" charset="-122"/>
                  </a:endParaRPr>
                </a:p>
              </p:txBody>
            </p:sp>
            <p:grpSp>
              <p:nvGrpSpPr>
                <p:cNvPr id="13" name="Group 504"/>
                <p:cNvGrpSpPr>
                  <a:grpSpLocks noChangeAspect="1"/>
                </p:cNvGrpSpPr>
                <p:nvPr/>
              </p:nvGrpSpPr>
              <p:grpSpPr bwMode="auto">
                <a:xfrm>
                  <a:off x="6937510" y="2817454"/>
                  <a:ext cx="467802" cy="488354"/>
                  <a:chOff x="1416" y="343"/>
                  <a:chExt cx="464" cy="484"/>
                </a:xfrm>
              </p:grpSpPr>
              <p:sp>
                <p:nvSpPr>
                  <p:cNvPr id="140" name="Freeform 505"/>
                  <p:cNvSpPr>
                    <a:spLocks noChangeAspect="1"/>
                  </p:cNvSpPr>
                  <p:nvPr/>
                </p:nvSpPr>
                <p:spPr bwMode="auto">
                  <a:xfrm>
                    <a:off x="1800" y="407"/>
                    <a:ext cx="80" cy="420"/>
                  </a:xfrm>
                  <a:custGeom>
                    <a:avLst/>
                    <a:gdLst/>
                    <a:ahLst/>
                    <a:cxnLst>
                      <a:cxn ang="0">
                        <a:pos x="39" y="5"/>
                      </a:cxn>
                      <a:cxn ang="0">
                        <a:pos x="6" y="20"/>
                      </a:cxn>
                      <a:cxn ang="0">
                        <a:pos x="0" y="206"/>
                      </a:cxn>
                      <a:cxn ang="0">
                        <a:pos x="10" y="202"/>
                      </a:cxn>
                      <a:cxn ang="0">
                        <a:pos x="36" y="177"/>
                      </a:cxn>
                      <a:cxn ang="0">
                        <a:pos x="40" y="165"/>
                      </a:cxn>
                      <a:cxn ang="0">
                        <a:pos x="40" y="15"/>
                      </a:cxn>
                      <a:cxn ang="0">
                        <a:pos x="39" y="5"/>
                      </a:cxn>
                    </a:cxnLst>
                    <a:rect l="0" t="0" r="r" b="b"/>
                    <a:pathLst>
                      <a:path w="40" h="210">
                        <a:moveTo>
                          <a:pt x="39" y="5"/>
                        </a:moveTo>
                        <a:cubicBezTo>
                          <a:pt x="36" y="0"/>
                          <a:pt x="6" y="20"/>
                          <a:pt x="6" y="20"/>
                        </a:cubicBezTo>
                        <a:cubicBezTo>
                          <a:pt x="0" y="206"/>
                          <a:pt x="0" y="206"/>
                          <a:pt x="0" y="206"/>
                        </a:cubicBezTo>
                        <a:cubicBezTo>
                          <a:pt x="0" y="206"/>
                          <a:pt x="1" y="210"/>
                          <a:pt x="10" y="202"/>
                        </a:cubicBezTo>
                        <a:cubicBezTo>
                          <a:pt x="18" y="195"/>
                          <a:pt x="33" y="181"/>
                          <a:pt x="36" y="177"/>
                        </a:cubicBezTo>
                        <a:cubicBezTo>
                          <a:pt x="40" y="173"/>
                          <a:pt x="40" y="174"/>
                          <a:pt x="40" y="165"/>
                        </a:cubicBezTo>
                        <a:cubicBezTo>
                          <a:pt x="40" y="15"/>
                          <a:pt x="40" y="15"/>
                          <a:pt x="40" y="15"/>
                        </a:cubicBezTo>
                        <a:cubicBezTo>
                          <a:pt x="40" y="6"/>
                          <a:pt x="40" y="6"/>
                          <a:pt x="39" y="5"/>
                        </a:cubicBezTo>
                        <a:close/>
                      </a:path>
                    </a:pathLst>
                  </a:custGeom>
                  <a:solidFill>
                    <a:srgbClr val="0B3C68"/>
                  </a:solidFill>
                  <a:ln w="9525">
                    <a:noFill/>
                    <a:round/>
                    <a:headEnd/>
                    <a:tailEnd/>
                  </a:ln>
                </p:spPr>
                <p:txBody>
                  <a:bodyPr/>
                  <a:lstStyle/>
                  <a:p>
                    <a:pPr>
                      <a:buNone/>
                    </a:pPr>
                    <a:endParaRPr lang="zh-CN" altLang="en-US"/>
                  </a:p>
                </p:txBody>
              </p:sp>
              <p:sp>
                <p:nvSpPr>
                  <p:cNvPr id="141" name="Freeform 506"/>
                  <p:cNvSpPr>
                    <a:spLocks noChangeAspect="1"/>
                  </p:cNvSpPr>
                  <p:nvPr/>
                </p:nvSpPr>
                <p:spPr bwMode="auto">
                  <a:xfrm>
                    <a:off x="1416" y="343"/>
                    <a:ext cx="458" cy="110"/>
                  </a:xfrm>
                  <a:custGeom>
                    <a:avLst/>
                    <a:gdLst/>
                    <a:ahLst/>
                    <a:cxnLst>
                      <a:cxn ang="0">
                        <a:pos x="229" y="34"/>
                      </a:cxn>
                      <a:cxn ang="0">
                        <a:pos x="198" y="55"/>
                      </a:cxn>
                      <a:cxn ang="0">
                        <a:pos x="8" y="20"/>
                      </a:cxn>
                      <a:cxn ang="0">
                        <a:pos x="1" y="25"/>
                      </a:cxn>
                      <a:cxn ang="0">
                        <a:pos x="4" y="17"/>
                      </a:cxn>
                      <a:cxn ang="0">
                        <a:pos x="29" y="1"/>
                      </a:cxn>
                      <a:cxn ang="0">
                        <a:pos x="33" y="0"/>
                      </a:cxn>
                      <a:cxn ang="0">
                        <a:pos x="221" y="32"/>
                      </a:cxn>
                      <a:cxn ang="0">
                        <a:pos x="229" y="34"/>
                      </a:cxn>
                    </a:cxnLst>
                    <a:rect l="0" t="0" r="r" b="b"/>
                    <a:pathLst>
                      <a:path w="229" h="55">
                        <a:moveTo>
                          <a:pt x="229" y="34"/>
                        </a:moveTo>
                        <a:cubicBezTo>
                          <a:pt x="198" y="55"/>
                          <a:pt x="198" y="55"/>
                          <a:pt x="198" y="55"/>
                        </a:cubicBezTo>
                        <a:cubicBezTo>
                          <a:pt x="86" y="36"/>
                          <a:pt x="17" y="22"/>
                          <a:pt x="8" y="20"/>
                        </a:cubicBezTo>
                        <a:cubicBezTo>
                          <a:pt x="2" y="19"/>
                          <a:pt x="1" y="25"/>
                          <a:pt x="1" y="25"/>
                        </a:cubicBezTo>
                        <a:cubicBezTo>
                          <a:pt x="1" y="25"/>
                          <a:pt x="0" y="20"/>
                          <a:pt x="4" y="17"/>
                        </a:cubicBezTo>
                        <a:cubicBezTo>
                          <a:pt x="7" y="15"/>
                          <a:pt x="22" y="6"/>
                          <a:pt x="29" y="1"/>
                        </a:cubicBezTo>
                        <a:cubicBezTo>
                          <a:pt x="31" y="0"/>
                          <a:pt x="33" y="0"/>
                          <a:pt x="33" y="0"/>
                        </a:cubicBezTo>
                        <a:cubicBezTo>
                          <a:pt x="33" y="0"/>
                          <a:pt x="219" y="31"/>
                          <a:pt x="221" y="32"/>
                        </a:cubicBezTo>
                        <a:cubicBezTo>
                          <a:pt x="228" y="33"/>
                          <a:pt x="229" y="34"/>
                          <a:pt x="229" y="34"/>
                        </a:cubicBezTo>
                        <a:close/>
                      </a:path>
                    </a:pathLst>
                  </a:custGeom>
                  <a:solidFill>
                    <a:srgbClr val="456488"/>
                  </a:solidFill>
                  <a:ln w="9525">
                    <a:noFill/>
                    <a:round/>
                    <a:headEnd/>
                    <a:tailEnd/>
                  </a:ln>
                </p:spPr>
                <p:txBody>
                  <a:bodyPr/>
                  <a:lstStyle/>
                  <a:p>
                    <a:pPr>
                      <a:buNone/>
                    </a:pPr>
                    <a:endParaRPr lang="zh-CN" altLang="en-US"/>
                  </a:p>
                </p:txBody>
              </p:sp>
              <p:sp>
                <p:nvSpPr>
                  <p:cNvPr id="142" name="Freeform 507"/>
                  <p:cNvSpPr>
                    <a:spLocks noChangeAspect="1"/>
                  </p:cNvSpPr>
                  <p:nvPr/>
                </p:nvSpPr>
                <p:spPr bwMode="auto">
                  <a:xfrm>
                    <a:off x="1794" y="409"/>
                    <a:ext cx="86" cy="60"/>
                  </a:xfrm>
                  <a:custGeom>
                    <a:avLst/>
                    <a:gdLst/>
                    <a:ahLst/>
                    <a:cxnLst>
                      <a:cxn ang="0">
                        <a:pos x="0" y="21"/>
                      </a:cxn>
                      <a:cxn ang="0">
                        <a:pos x="38" y="0"/>
                      </a:cxn>
                      <a:cxn ang="0">
                        <a:pos x="43" y="7"/>
                      </a:cxn>
                      <a:cxn ang="0">
                        <a:pos x="7" y="30"/>
                      </a:cxn>
                      <a:cxn ang="0">
                        <a:pos x="0" y="21"/>
                      </a:cxn>
                    </a:cxnLst>
                    <a:rect l="0" t="0" r="r" b="b"/>
                    <a:pathLst>
                      <a:path w="43" h="30">
                        <a:moveTo>
                          <a:pt x="0" y="21"/>
                        </a:moveTo>
                        <a:cubicBezTo>
                          <a:pt x="0" y="21"/>
                          <a:pt x="34" y="1"/>
                          <a:pt x="38" y="0"/>
                        </a:cubicBezTo>
                        <a:cubicBezTo>
                          <a:pt x="42" y="1"/>
                          <a:pt x="43" y="4"/>
                          <a:pt x="43" y="7"/>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a:p>
                </p:txBody>
              </p:sp>
              <p:sp>
                <p:nvSpPr>
                  <p:cNvPr id="143" name="Freeform 508"/>
                  <p:cNvSpPr>
                    <a:spLocks noChangeAspect="1"/>
                  </p:cNvSpPr>
                  <p:nvPr/>
                </p:nvSpPr>
                <p:spPr bwMode="auto">
                  <a:xfrm>
                    <a:off x="1418" y="381"/>
                    <a:ext cx="396" cy="446"/>
                  </a:xfrm>
                  <a:custGeom>
                    <a:avLst/>
                    <a:gdLst/>
                    <a:ahLst/>
                    <a:cxnLst>
                      <a:cxn ang="0">
                        <a:pos x="192" y="34"/>
                      </a:cxn>
                      <a:cxn ang="0">
                        <a:pos x="7" y="1"/>
                      </a:cxn>
                      <a:cxn ang="0">
                        <a:pos x="0" y="5"/>
                      </a:cxn>
                      <a:cxn ang="0">
                        <a:pos x="0" y="167"/>
                      </a:cxn>
                      <a:cxn ang="0">
                        <a:pos x="6" y="181"/>
                      </a:cxn>
                      <a:cxn ang="0">
                        <a:pos x="186" y="219"/>
                      </a:cxn>
                      <a:cxn ang="0">
                        <a:pos x="197" y="212"/>
                      </a:cxn>
                      <a:cxn ang="0">
                        <a:pos x="197" y="43"/>
                      </a:cxn>
                      <a:cxn ang="0">
                        <a:pos x="192" y="34"/>
                      </a:cxn>
                    </a:cxnLst>
                    <a:rect l="0" t="0" r="r" b="b"/>
                    <a:pathLst>
                      <a:path w="198" h="223">
                        <a:moveTo>
                          <a:pt x="192" y="34"/>
                        </a:moveTo>
                        <a:cubicBezTo>
                          <a:pt x="85" y="16"/>
                          <a:pt x="16" y="3"/>
                          <a:pt x="7" y="1"/>
                        </a:cubicBezTo>
                        <a:cubicBezTo>
                          <a:pt x="0" y="0"/>
                          <a:pt x="0" y="5"/>
                          <a:pt x="0" y="5"/>
                        </a:cubicBezTo>
                        <a:cubicBezTo>
                          <a:pt x="0" y="5"/>
                          <a:pt x="0" y="156"/>
                          <a:pt x="0" y="167"/>
                        </a:cubicBezTo>
                        <a:cubicBezTo>
                          <a:pt x="0" y="178"/>
                          <a:pt x="1" y="179"/>
                          <a:pt x="6" y="181"/>
                        </a:cubicBezTo>
                        <a:cubicBezTo>
                          <a:pt x="9" y="181"/>
                          <a:pt x="153" y="212"/>
                          <a:pt x="186" y="219"/>
                        </a:cubicBezTo>
                        <a:cubicBezTo>
                          <a:pt x="198" y="223"/>
                          <a:pt x="197" y="216"/>
                          <a:pt x="197" y="212"/>
                        </a:cubicBezTo>
                        <a:cubicBezTo>
                          <a:pt x="197" y="212"/>
                          <a:pt x="197" y="50"/>
                          <a:pt x="197" y="43"/>
                        </a:cubicBezTo>
                        <a:cubicBezTo>
                          <a:pt x="197" y="39"/>
                          <a:pt x="194" y="35"/>
                          <a:pt x="192" y="34"/>
                        </a:cubicBezTo>
                        <a:close/>
                      </a:path>
                    </a:pathLst>
                  </a:custGeom>
                  <a:solidFill>
                    <a:srgbClr val="8BA6BD"/>
                  </a:solidFill>
                  <a:ln w="9525">
                    <a:noFill/>
                    <a:round/>
                    <a:headEnd/>
                    <a:tailEnd/>
                  </a:ln>
                </p:spPr>
                <p:txBody>
                  <a:bodyPr/>
                  <a:lstStyle/>
                  <a:p>
                    <a:pPr>
                      <a:buNone/>
                    </a:pPr>
                    <a:endParaRPr lang="zh-CN" altLang="en-US"/>
                  </a:p>
                </p:txBody>
              </p:sp>
              <p:sp>
                <p:nvSpPr>
                  <p:cNvPr id="144" name="Freeform 509"/>
                  <p:cNvSpPr>
                    <a:spLocks noChangeAspect="1"/>
                  </p:cNvSpPr>
                  <p:nvPr/>
                </p:nvSpPr>
                <p:spPr bwMode="auto">
                  <a:xfrm>
                    <a:off x="1430" y="393"/>
                    <a:ext cx="370" cy="416"/>
                  </a:xfrm>
                  <a:custGeom>
                    <a:avLst/>
                    <a:gdLst/>
                    <a:ahLst/>
                    <a:cxnLst>
                      <a:cxn ang="0">
                        <a:pos x="179" y="33"/>
                      </a:cxn>
                      <a:cxn ang="0">
                        <a:pos x="6" y="1"/>
                      </a:cxn>
                      <a:cxn ang="0">
                        <a:pos x="0" y="5"/>
                      </a:cxn>
                      <a:cxn ang="0">
                        <a:pos x="0" y="156"/>
                      </a:cxn>
                      <a:cxn ang="0">
                        <a:pos x="6" y="168"/>
                      </a:cxn>
                      <a:cxn ang="0">
                        <a:pos x="174" y="205"/>
                      </a:cxn>
                      <a:cxn ang="0">
                        <a:pos x="184" y="197"/>
                      </a:cxn>
                      <a:cxn ang="0">
                        <a:pos x="183" y="41"/>
                      </a:cxn>
                      <a:cxn ang="0">
                        <a:pos x="179" y="33"/>
                      </a:cxn>
                    </a:cxnLst>
                    <a:rect l="0" t="0" r="r" b="b"/>
                    <a:pathLst>
                      <a:path w="185" h="208">
                        <a:moveTo>
                          <a:pt x="179" y="33"/>
                        </a:moveTo>
                        <a:cubicBezTo>
                          <a:pt x="79" y="15"/>
                          <a:pt x="14" y="3"/>
                          <a:pt x="6" y="1"/>
                        </a:cubicBezTo>
                        <a:cubicBezTo>
                          <a:pt x="0" y="0"/>
                          <a:pt x="0" y="5"/>
                          <a:pt x="0" y="5"/>
                        </a:cubicBezTo>
                        <a:cubicBezTo>
                          <a:pt x="0" y="5"/>
                          <a:pt x="0" y="145"/>
                          <a:pt x="0" y="156"/>
                        </a:cubicBezTo>
                        <a:cubicBezTo>
                          <a:pt x="0" y="166"/>
                          <a:pt x="1" y="166"/>
                          <a:pt x="6" y="168"/>
                        </a:cubicBezTo>
                        <a:cubicBezTo>
                          <a:pt x="9" y="169"/>
                          <a:pt x="144" y="198"/>
                          <a:pt x="174" y="205"/>
                        </a:cubicBezTo>
                        <a:cubicBezTo>
                          <a:pt x="185" y="208"/>
                          <a:pt x="183" y="200"/>
                          <a:pt x="184" y="197"/>
                        </a:cubicBezTo>
                        <a:cubicBezTo>
                          <a:pt x="184" y="197"/>
                          <a:pt x="183" y="47"/>
                          <a:pt x="183" y="41"/>
                        </a:cubicBezTo>
                        <a:cubicBezTo>
                          <a:pt x="183" y="37"/>
                          <a:pt x="183" y="33"/>
                          <a:pt x="179" y="33"/>
                        </a:cubicBezTo>
                        <a:close/>
                      </a:path>
                    </a:pathLst>
                  </a:custGeom>
                  <a:solidFill>
                    <a:srgbClr val="5D7695"/>
                  </a:solidFill>
                  <a:ln w="9525">
                    <a:noFill/>
                    <a:round/>
                    <a:headEnd/>
                    <a:tailEnd/>
                  </a:ln>
                </p:spPr>
                <p:txBody>
                  <a:bodyPr/>
                  <a:lstStyle/>
                  <a:p>
                    <a:pPr>
                      <a:buNone/>
                    </a:pPr>
                    <a:endParaRPr lang="zh-CN" altLang="en-US"/>
                  </a:p>
                </p:txBody>
              </p:sp>
              <p:sp>
                <p:nvSpPr>
                  <p:cNvPr id="146" name="Freeform 510"/>
                  <p:cNvSpPr>
                    <a:spLocks noChangeAspect="1" noEditPoints="1"/>
                  </p:cNvSpPr>
                  <p:nvPr/>
                </p:nvSpPr>
                <p:spPr bwMode="auto">
                  <a:xfrm>
                    <a:off x="1428" y="393"/>
                    <a:ext cx="372" cy="412"/>
                  </a:xfrm>
                  <a:custGeom>
                    <a:avLst/>
                    <a:gdLst/>
                    <a:ahLst/>
                    <a:cxnLst>
                      <a:cxn ang="0">
                        <a:pos x="2" y="1"/>
                      </a:cxn>
                      <a:cxn ang="0">
                        <a:pos x="0" y="5"/>
                      </a:cxn>
                      <a:cxn ang="0">
                        <a:pos x="0" y="156"/>
                      </a:cxn>
                      <a:cxn ang="0">
                        <a:pos x="7" y="169"/>
                      </a:cxn>
                      <a:cxn ang="0">
                        <a:pos x="68" y="182"/>
                      </a:cxn>
                      <a:cxn ang="0">
                        <a:pos x="175" y="206"/>
                      </a:cxn>
                      <a:cxn ang="0">
                        <a:pos x="182" y="205"/>
                      </a:cxn>
                      <a:cxn ang="0">
                        <a:pos x="185" y="198"/>
                      </a:cxn>
                      <a:cxn ang="0">
                        <a:pos x="185" y="41"/>
                      </a:cxn>
                      <a:cxn ang="0">
                        <a:pos x="180" y="32"/>
                      </a:cxn>
                      <a:cxn ang="0">
                        <a:pos x="180" y="32"/>
                      </a:cxn>
                      <a:cxn ang="0">
                        <a:pos x="7" y="0"/>
                      </a:cxn>
                      <a:cxn ang="0">
                        <a:pos x="2" y="1"/>
                      </a:cxn>
                      <a:cxn ang="0">
                        <a:pos x="175" y="204"/>
                      </a:cxn>
                      <a:cxn ang="0">
                        <a:pos x="68" y="181"/>
                      </a:cxn>
                      <a:cxn ang="0">
                        <a:pos x="7" y="167"/>
                      </a:cxn>
                      <a:cxn ang="0">
                        <a:pos x="1" y="156"/>
                      </a:cxn>
                      <a:cxn ang="0">
                        <a:pos x="1" y="5"/>
                      </a:cxn>
                      <a:cxn ang="0">
                        <a:pos x="3" y="2"/>
                      </a:cxn>
                      <a:cxn ang="0">
                        <a:pos x="7" y="2"/>
                      </a:cxn>
                      <a:cxn ang="0">
                        <a:pos x="180" y="33"/>
                      </a:cxn>
                      <a:cxn ang="0">
                        <a:pos x="183" y="41"/>
                      </a:cxn>
                      <a:cxn ang="0">
                        <a:pos x="184" y="197"/>
                      </a:cxn>
                      <a:cxn ang="0">
                        <a:pos x="182" y="204"/>
                      </a:cxn>
                      <a:cxn ang="0">
                        <a:pos x="175" y="204"/>
                      </a:cxn>
                    </a:cxnLst>
                    <a:rect l="0" t="0" r="r" b="b"/>
                    <a:pathLst>
                      <a:path w="186" h="206">
                        <a:moveTo>
                          <a:pt x="2" y="1"/>
                        </a:moveTo>
                        <a:cubicBezTo>
                          <a:pt x="0" y="3"/>
                          <a:pt x="0" y="5"/>
                          <a:pt x="0" y="5"/>
                        </a:cubicBezTo>
                        <a:cubicBezTo>
                          <a:pt x="0" y="156"/>
                          <a:pt x="0" y="156"/>
                          <a:pt x="0" y="156"/>
                        </a:cubicBezTo>
                        <a:cubicBezTo>
                          <a:pt x="0" y="166"/>
                          <a:pt x="1" y="167"/>
                          <a:pt x="7" y="169"/>
                        </a:cubicBezTo>
                        <a:cubicBezTo>
                          <a:pt x="8" y="169"/>
                          <a:pt x="31" y="174"/>
                          <a:pt x="68" y="182"/>
                        </a:cubicBezTo>
                        <a:cubicBezTo>
                          <a:pt x="175" y="206"/>
                          <a:pt x="175" y="206"/>
                          <a:pt x="175" y="206"/>
                        </a:cubicBezTo>
                        <a:cubicBezTo>
                          <a:pt x="177" y="206"/>
                          <a:pt x="181" y="206"/>
                          <a:pt x="182" y="205"/>
                        </a:cubicBezTo>
                        <a:cubicBezTo>
                          <a:pt x="186" y="203"/>
                          <a:pt x="185" y="198"/>
                          <a:pt x="185" y="198"/>
                        </a:cubicBezTo>
                        <a:cubicBezTo>
                          <a:pt x="185" y="41"/>
                          <a:pt x="185" y="41"/>
                          <a:pt x="185" y="41"/>
                        </a:cubicBezTo>
                        <a:cubicBezTo>
                          <a:pt x="185" y="37"/>
                          <a:pt x="185" y="33"/>
                          <a:pt x="180" y="32"/>
                        </a:cubicBezTo>
                        <a:cubicBezTo>
                          <a:pt x="180" y="32"/>
                          <a:pt x="180" y="32"/>
                          <a:pt x="180" y="32"/>
                        </a:cubicBezTo>
                        <a:cubicBezTo>
                          <a:pt x="7" y="0"/>
                          <a:pt x="7" y="0"/>
                          <a:pt x="7" y="0"/>
                        </a:cubicBezTo>
                        <a:cubicBezTo>
                          <a:pt x="5" y="0"/>
                          <a:pt x="3" y="0"/>
                          <a:pt x="2" y="1"/>
                        </a:cubicBezTo>
                        <a:close/>
                        <a:moveTo>
                          <a:pt x="175" y="204"/>
                        </a:moveTo>
                        <a:cubicBezTo>
                          <a:pt x="68" y="181"/>
                          <a:pt x="68" y="181"/>
                          <a:pt x="68" y="181"/>
                        </a:cubicBezTo>
                        <a:cubicBezTo>
                          <a:pt x="36" y="174"/>
                          <a:pt x="8" y="168"/>
                          <a:pt x="7" y="167"/>
                        </a:cubicBezTo>
                        <a:cubicBezTo>
                          <a:pt x="2" y="166"/>
                          <a:pt x="1" y="165"/>
                          <a:pt x="1" y="156"/>
                        </a:cubicBezTo>
                        <a:cubicBezTo>
                          <a:pt x="1" y="5"/>
                          <a:pt x="1" y="5"/>
                          <a:pt x="1" y="5"/>
                        </a:cubicBezTo>
                        <a:cubicBezTo>
                          <a:pt x="1" y="5"/>
                          <a:pt x="1" y="3"/>
                          <a:pt x="3" y="2"/>
                        </a:cubicBezTo>
                        <a:cubicBezTo>
                          <a:pt x="4" y="2"/>
                          <a:pt x="5" y="1"/>
                          <a:pt x="7" y="2"/>
                        </a:cubicBezTo>
                        <a:cubicBezTo>
                          <a:pt x="180" y="33"/>
                          <a:pt x="180" y="33"/>
                          <a:pt x="180" y="33"/>
                        </a:cubicBezTo>
                        <a:cubicBezTo>
                          <a:pt x="183" y="34"/>
                          <a:pt x="183" y="36"/>
                          <a:pt x="183" y="41"/>
                        </a:cubicBezTo>
                        <a:cubicBezTo>
                          <a:pt x="184" y="197"/>
                          <a:pt x="184" y="197"/>
                          <a:pt x="184" y="197"/>
                        </a:cubicBezTo>
                        <a:cubicBezTo>
                          <a:pt x="184" y="197"/>
                          <a:pt x="184" y="202"/>
                          <a:pt x="182" y="204"/>
                        </a:cubicBezTo>
                        <a:cubicBezTo>
                          <a:pt x="180" y="205"/>
                          <a:pt x="177" y="205"/>
                          <a:pt x="175" y="204"/>
                        </a:cubicBezTo>
                        <a:close/>
                      </a:path>
                    </a:pathLst>
                  </a:custGeom>
                  <a:solidFill>
                    <a:srgbClr val="2B4F7C"/>
                  </a:solidFill>
                  <a:ln w="9525">
                    <a:noFill/>
                    <a:round/>
                    <a:headEnd/>
                    <a:tailEnd/>
                  </a:ln>
                </p:spPr>
                <p:txBody>
                  <a:bodyPr/>
                  <a:lstStyle/>
                  <a:p>
                    <a:pPr>
                      <a:buNone/>
                    </a:pPr>
                    <a:endParaRPr lang="zh-CN" altLang="en-US"/>
                  </a:p>
                </p:txBody>
              </p:sp>
              <p:sp>
                <p:nvSpPr>
                  <p:cNvPr id="147" name="Freeform 511"/>
                  <p:cNvSpPr>
                    <a:spLocks noChangeAspect="1" noEditPoints="1"/>
                  </p:cNvSpPr>
                  <p:nvPr/>
                </p:nvSpPr>
                <p:spPr bwMode="auto">
                  <a:xfrm>
                    <a:off x="1460" y="457"/>
                    <a:ext cx="324" cy="294"/>
                  </a:xfrm>
                  <a:custGeom>
                    <a:avLst/>
                    <a:gdLst/>
                    <a:ahLst/>
                    <a:cxnLst>
                      <a:cxn ang="0">
                        <a:pos x="102" y="234"/>
                      </a:cxn>
                      <a:cxn ang="0">
                        <a:pos x="80" y="208"/>
                      </a:cxn>
                      <a:cxn ang="0">
                        <a:pos x="80" y="230"/>
                      </a:cxn>
                      <a:cxn ang="0">
                        <a:pos x="124" y="224"/>
                      </a:cxn>
                      <a:cxn ang="0">
                        <a:pos x="120" y="192"/>
                      </a:cxn>
                      <a:cxn ang="0">
                        <a:pos x="106" y="208"/>
                      </a:cxn>
                      <a:cxn ang="0">
                        <a:pos x="102" y="58"/>
                      </a:cxn>
                      <a:cxn ang="0">
                        <a:pos x="80" y="30"/>
                      </a:cxn>
                      <a:cxn ang="0">
                        <a:pos x="80" y="52"/>
                      </a:cxn>
                      <a:cxn ang="0">
                        <a:pos x="324" y="90"/>
                      </a:cxn>
                      <a:cxn ang="0">
                        <a:pos x="288" y="74"/>
                      </a:cxn>
                      <a:cxn ang="0">
                        <a:pos x="264" y="90"/>
                      </a:cxn>
                      <a:cxn ang="0">
                        <a:pos x="288" y="118"/>
                      </a:cxn>
                      <a:cxn ang="0">
                        <a:pos x="36" y="178"/>
                      </a:cxn>
                      <a:cxn ang="0">
                        <a:pos x="36" y="242"/>
                      </a:cxn>
                      <a:cxn ang="0">
                        <a:pos x="60" y="226"/>
                      </a:cxn>
                      <a:cxn ang="0">
                        <a:pos x="36" y="200"/>
                      </a:cxn>
                      <a:cxn ang="0">
                        <a:pos x="36" y="178"/>
                      </a:cxn>
                      <a:cxn ang="0">
                        <a:pos x="0" y="24"/>
                      </a:cxn>
                      <a:cxn ang="0">
                        <a:pos x="36" y="44"/>
                      </a:cxn>
                      <a:cxn ang="0">
                        <a:pos x="60" y="26"/>
                      </a:cxn>
                      <a:cxn ang="0">
                        <a:pos x="36" y="0"/>
                      </a:cxn>
                      <a:cxn ang="0">
                        <a:pos x="186" y="86"/>
                      </a:cxn>
                      <a:cxn ang="0">
                        <a:pos x="216" y="86"/>
                      </a:cxn>
                      <a:cxn ang="0">
                        <a:pos x="186" y="86"/>
                      </a:cxn>
                      <a:cxn ang="0">
                        <a:pos x="220" y="82"/>
                      </a:cxn>
                      <a:cxn ang="0">
                        <a:pos x="244" y="64"/>
                      </a:cxn>
                      <a:cxn ang="0">
                        <a:pos x="220" y="82"/>
                      </a:cxn>
                      <a:cxn ang="0">
                        <a:pos x="288" y="252"/>
                      </a:cxn>
                      <a:cxn ang="0">
                        <a:pos x="264" y="268"/>
                      </a:cxn>
                      <a:cxn ang="0">
                        <a:pos x="288" y="294"/>
                      </a:cxn>
                      <a:cxn ang="0">
                        <a:pos x="288" y="230"/>
                      </a:cxn>
                      <a:cxn ang="0">
                        <a:pos x="288" y="252"/>
                      </a:cxn>
                      <a:cxn ang="0">
                        <a:pos x="244" y="264"/>
                      </a:cxn>
                      <a:cxn ang="0">
                        <a:pos x="220" y="238"/>
                      </a:cxn>
                      <a:cxn ang="0">
                        <a:pos x="220" y="260"/>
                      </a:cxn>
                      <a:cxn ang="0">
                        <a:pos x="120" y="84"/>
                      </a:cxn>
                      <a:cxn ang="0">
                        <a:pos x="124" y="56"/>
                      </a:cxn>
                      <a:cxn ang="0">
                        <a:pos x="106" y="64"/>
                      </a:cxn>
                      <a:cxn ang="0">
                        <a:pos x="198" y="240"/>
                      </a:cxn>
                      <a:cxn ang="0">
                        <a:pos x="204" y="210"/>
                      </a:cxn>
                      <a:cxn ang="0">
                        <a:pos x="186" y="218"/>
                      </a:cxn>
                      <a:cxn ang="0">
                        <a:pos x="178" y="202"/>
                      </a:cxn>
                      <a:cxn ang="0">
                        <a:pos x="140" y="94"/>
                      </a:cxn>
                      <a:cxn ang="0">
                        <a:pos x="140" y="194"/>
                      </a:cxn>
                    </a:cxnLst>
                    <a:rect l="0" t="0" r="r" b="b"/>
                    <a:pathLst>
                      <a:path w="324" h="294">
                        <a:moveTo>
                          <a:pt x="80" y="230"/>
                        </a:moveTo>
                        <a:lnTo>
                          <a:pt x="102" y="234"/>
                        </a:lnTo>
                        <a:lnTo>
                          <a:pt x="102" y="214"/>
                        </a:lnTo>
                        <a:lnTo>
                          <a:pt x="80" y="208"/>
                        </a:lnTo>
                        <a:lnTo>
                          <a:pt x="80" y="230"/>
                        </a:lnTo>
                        <a:lnTo>
                          <a:pt x="80" y="230"/>
                        </a:lnTo>
                        <a:close/>
                        <a:moveTo>
                          <a:pt x="106" y="208"/>
                        </a:moveTo>
                        <a:lnTo>
                          <a:pt x="124" y="224"/>
                        </a:lnTo>
                        <a:lnTo>
                          <a:pt x="138" y="208"/>
                        </a:lnTo>
                        <a:lnTo>
                          <a:pt x="120" y="192"/>
                        </a:lnTo>
                        <a:lnTo>
                          <a:pt x="106" y="208"/>
                        </a:lnTo>
                        <a:lnTo>
                          <a:pt x="106" y="208"/>
                        </a:lnTo>
                        <a:close/>
                        <a:moveTo>
                          <a:pt x="80" y="52"/>
                        </a:moveTo>
                        <a:lnTo>
                          <a:pt x="102" y="58"/>
                        </a:lnTo>
                        <a:lnTo>
                          <a:pt x="102" y="36"/>
                        </a:lnTo>
                        <a:lnTo>
                          <a:pt x="80" y="30"/>
                        </a:lnTo>
                        <a:lnTo>
                          <a:pt x="80" y="52"/>
                        </a:lnTo>
                        <a:lnTo>
                          <a:pt x="80" y="52"/>
                        </a:lnTo>
                        <a:close/>
                        <a:moveTo>
                          <a:pt x="288" y="118"/>
                        </a:moveTo>
                        <a:lnTo>
                          <a:pt x="324" y="90"/>
                        </a:lnTo>
                        <a:lnTo>
                          <a:pt x="288" y="52"/>
                        </a:lnTo>
                        <a:lnTo>
                          <a:pt x="288" y="74"/>
                        </a:lnTo>
                        <a:lnTo>
                          <a:pt x="264" y="68"/>
                        </a:lnTo>
                        <a:lnTo>
                          <a:pt x="264" y="90"/>
                        </a:lnTo>
                        <a:lnTo>
                          <a:pt x="288" y="96"/>
                        </a:lnTo>
                        <a:lnTo>
                          <a:pt x="288" y="118"/>
                        </a:lnTo>
                        <a:lnTo>
                          <a:pt x="288" y="118"/>
                        </a:lnTo>
                        <a:close/>
                        <a:moveTo>
                          <a:pt x="36" y="178"/>
                        </a:moveTo>
                        <a:lnTo>
                          <a:pt x="0" y="204"/>
                        </a:lnTo>
                        <a:lnTo>
                          <a:pt x="36" y="242"/>
                        </a:lnTo>
                        <a:lnTo>
                          <a:pt x="36" y="222"/>
                        </a:lnTo>
                        <a:lnTo>
                          <a:pt x="60" y="226"/>
                        </a:lnTo>
                        <a:lnTo>
                          <a:pt x="60" y="204"/>
                        </a:lnTo>
                        <a:lnTo>
                          <a:pt x="36" y="200"/>
                        </a:lnTo>
                        <a:lnTo>
                          <a:pt x="36" y="178"/>
                        </a:lnTo>
                        <a:lnTo>
                          <a:pt x="36" y="178"/>
                        </a:lnTo>
                        <a:close/>
                        <a:moveTo>
                          <a:pt x="36" y="0"/>
                        </a:moveTo>
                        <a:lnTo>
                          <a:pt x="0" y="24"/>
                        </a:lnTo>
                        <a:lnTo>
                          <a:pt x="36" y="66"/>
                        </a:lnTo>
                        <a:lnTo>
                          <a:pt x="36" y="44"/>
                        </a:lnTo>
                        <a:lnTo>
                          <a:pt x="60" y="48"/>
                        </a:lnTo>
                        <a:lnTo>
                          <a:pt x="60" y="26"/>
                        </a:lnTo>
                        <a:lnTo>
                          <a:pt x="36" y="22"/>
                        </a:lnTo>
                        <a:lnTo>
                          <a:pt x="36" y="0"/>
                        </a:lnTo>
                        <a:lnTo>
                          <a:pt x="36" y="0"/>
                        </a:lnTo>
                        <a:close/>
                        <a:moveTo>
                          <a:pt x="186" y="86"/>
                        </a:moveTo>
                        <a:lnTo>
                          <a:pt x="204" y="102"/>
                        </a:lnTo>
                        <a:lnTo>
                          <a:pt x="216" y="86"/>
                        </a:lnTo>
                        <a:lnTo>
                          <a:pt x="198" y="70"/>
                        </a:lnTo>
                        <a:lnTo>
                          <a:pt x="186" y="86"/>
                        </a:lnTo>
                        <a:lnTo>
                          <a:pt x="186" y="86"/>
                        </a:lnTo>
                        <a:close/>
                        <a:moveTo>
                          <a:pt x="220" y="82"/>
                        </a:moveTo>
                        <a:lnTo>
                          <a:pt x="244" y="86"/>
                        </a:lnTo>
                        <a:lnTo>
                          <a:pt x="244" y="64"/>
                        </a:lnTo>
                        <a:lnTo>
                          <a:pt x="220" y="60"/>
                        </a:lnTo>
                        <a:lnTo>
                          <a:pt x="220" y="82"/>
                        </a:lnTo>
                        <a:lnTo>
                          <a:pt x="220" y="82"/>
                        </a:lnTo>
                        <a:close/>
                        <a:moveTo>
                          <a:pt x="288" y="252"/>
                        </a:moveTo>
                        <a:lnTo>
                          <a:pt x="264" y="246"/>
                        </a:lnTo>
                        <a:lnTo>
                          <a:pt x="264" y="268"/>
                        </a:lnTo>
                        <a:lnTo>
                          <a:pt x="288" y="272"/>
                        </a:lnTo>
                        <a:lnTo>
                          <a:pt x="288" y="294"/>
                        </a:lnTo>
                        <a:lnTo>
                          <a:pt x="324" y="270"/>
                        </a:lnTo>
                        <a:lnTo>
                          <a:pt x="288" y="230"/>
                        </a:lnTo>
                        <a:lnTo>
                          <a:pt x="288" y="252"/>
                        </a:lnTo>
                        <a:lnTo>
                          <a:pt x="288" y="252"/>
                        </a:lnTo>
                        <a:close/>
                        <a:moveTo>
                          <a:pt x="220" y="260"/>
                        </a:moveTo>
                        <a:lnTo>
                          <a:pt x="244" y="264"/>
                        </a:lnTo>
                        <a:lnTo>
                          <a:pt x="244" y="242"/>
                        </a:lnTo>
                        <a:lnTo>
                          <a:pt x="220" y="238"/>
                        </a:lnTo>
                        <a:lnTo>
                          <a:pt x="220" y="260"/>
                        </a:lnTo>
                        <a:lnTo>
                          <a:pt x="220" y="260"/>
                        </a:lnTo>
                        <a:close/>
                        <a:moveTo>
                          <a:pt x="106" y="64"/>
                        </a:moveTo>
                        <a:lnTo>
                          <a:pt x="120" y="84"/>
                        </a:lnTo>
                        <a:lnTo>
                          <a:pt x="138" y="76"/>
                        </a:lnTo>
                        <a:lnTo>
                          <a:pt x="124" y="56"/>
                        </a:lnTo>
                        <a:lnTo>
                          <a:pt x="106" y="64"/>
                        </a:lnTo>
                        <a:lnTo>
                          <a:pt x="106" y="64"/>
                        </a:lnTo>
                        <a:close/>
                        <a:moveTo>
                          <a:pt x="186" y="218"/>
                        </a:moveTo>
                        <a:lnTo>
                          <a:pt x="198" y="240"/>
                        </a:lnTo>
                        <a:lnTo>
                          <a:pt x="216" y="230"/>
                        </a:lnTo>
                        <a:lnTo>
                          <a:pt x="204" y="210"/>
                        </a:lnTo>
                        <a:lnTo>
                          <a:pt x="186" y="218"/>
                        </a:lnTo>
                        <a:lnTo>
                          <a:pt x="186" y="218"/>
                        </a:lnTo>
                        <a:close/>
                        <a:moveTo>
                          <a:pt x="140" y="194"/>
                        </a:moveTo>
                        <a:lnTo>
                          <a:pt x="178" y="202"/>
                        </a:lnTo>
                        <a:lnTo>
                          <a:pt x="178" y="100"/>
                        </a:lnTo>
                        <a:lnTo>
                          <a:pt x="140" y="94"/>
                        </a:lnTo>
                        <a:lnTo>
                          <a:pt x="140" y="194"/>
                        </a:lnTo>
                        <a:lnTo>
                          <a:pt x="140" y="194"/>
                        </a:lnTo>
                        <a:close/>
                      </a:path>
                    </a:pathLst>
                  </a:custGeom>
                  <a:solidFill>
                    <a:srgbClr val="0B3C68"/>
                  </a:solidFill>
                  <a:ln w="9525">
                    <a:noFill/>
                    <a:round/>
                    <a:headEnd/>
                    <a:tailEnd/>
                  </a:ln>
                </p:spPr>
                <p:txBody>
                  <a:bodyPr/>
                  <a:lstStyle/>
                  <a:p>
                    <a:pPr>
                      <a:buNone/>
                    </a:pPr>
                    <a:endParaRPr lang="zh-CN" altLang="en-US"/>
                  </a:p>
                </p:txBody>
              </p:sp>
              <p:sp>
                <p:nvSpPr>
                  <p:cNvPr id="148" name="Freeform 512"/>
                  <p:cNvSpPr>
                    <a:spLocks noChangeAspect="1" noEditPoints="1"/>
                  </p:cNvSpPr>
                  <p:nvPr/>
                </p:nvSpPr>
                <p:spPr bwMode="auto">
                  <a:xfrm>
                    <a:off x="1450" y="449"/>
                    <a:ext cx="324" cy="292"/>
                  </a:xfrm>
                  <a:custGeom>
                    <a:avLst/>
                    <a:gdLst/>
                    <a:ahLst/>
                    <a:cxnLst>
                      <a:cxn ang="0">
                        <a:pos x="104" y="234"/>
                      </a:cxn>
                      <a:cxn ang="0">
                        <a:pos x="80" y="208"/>
                      </a:cxn>
                      <a:cxn ang="0">
                        <a:pos x="80" y="228"/>
                      </a:cxn>
                      <a:cxn ang="0">
                        <a:pos x="126" y="224"/>
                      </a:cxn>
                      <a:cxn ang="0">
                        <a:pos x="120" y="192"/>
                      </a:cxn>
                      <a:cxn ang="0">
                        <a:pos x="108" y="208"/>
                      </a:cxn>
                      <a:cxn ang="0">
                        <a:pos x="104" y="56"/>
                      </a:cxn>
                      <a:cxn ang="0">
                        <a:pos x="80" y="30"/>
                      </a:cxn>
                      <a:cxn ang="0">
                        <a:pos x="80" y="52"/>
                      </a:cxn>
                      <a:cxn ang="0">
                        <a:pos x="324" y="90"/>
                      </a:cxn>
                      <a:cxn ang="0">
                        <a:pos x="288" y="72"/>
                      </a:cxn>
                      <a:cxn ang="0">
                        <a:pos x="264" y="90"/>
                      </a:cxn>
                      <a:cxn ang="0">
                        <a:pos x="288" y="116"/>
                      </a:cxn>
                      <a:cxn ang="0">
                        <a:pos x="36" y="176"/>
                      </a:cxn>
                      <a:cxn ang="0">
                        <a:pos x="36" y="242"/>
                      </a:cxn>
                      <a:cxn ang="0">
                        <a:pos x="60" y="224"/>
                      </a:cxn>
                      <a:cxn ang="0">
                        <a:pos x="36" y="198"/>
                      </a:cxn>
                      <a:cxn ang="0">
                        <a:pos x="36" y="176"/>
                      </a:cxn>
                      <a:cxn ang="0">
                        <a:pos x="0" y="24"/>
                      </a:cxn>
                      <a:cxn ang="0">
                        <a:pos x="36" y="42"/>
                      </a:cxn>
                      <a:cxn ang="0">
                        <a:pos x="60" y="26"/>
                      </a:cxn>
                      <a:cxn ang="0">
                        <a:pos x="36" y="0"/>
                      </a:cxn>
                      <a:cxn ang="0">
                        <a:pos x="186" y="86"/>
                      </a:cxn>
                      <a:cxn ang="0">
                        <a:pos x="218" y="86"/>
                      </a:cxn>
                      <a:cxn ang="0">
                        <a:pos x="186" y="86"/>
                      </a:cxn>
                      <a:cxn ang="0">
                        <a:pos x="222" y="80"/>
                      </a:cxn>
                      <a:cxn ang="0">
                        <a:pos x="244" y="64"/>
                      </a:cxn>
                      <a:cxn ang="0">
                        <a:pos x="222" y="80"/>
                      </a:cxn>
                      <a:cxn ang="0">
                        <a:pos x="288" y="250"/>
                      </a:cxn>
                      <a:cxn ang="0">
                        <a:pos x="264" y="266"/>
                      </a:cxn>
                      <a:cxn ang="0">
                        <a:pos x="288" y="292"/>
                      </a:cxn>
                      <a:cxn ang="0">
                        <a:pos x="288" y="228"/>
                      </a:cxn>
                      <a:cxn ang="0">
                        <a:pos x="288" y="250"/>
                      </a:cxn>
                      <a:cxn ang="0">
                        <a:pos x="244" y="262"/>
                      </a:cxn>
                      <a:cxn ang="0">
                        <a:pos x="222" y="236"/>
                      </a:cxn>
                      <a:cxn ang="0">
                        <a:pos x="222" y="258"/>
                      </a:cxn>
                      <a:cxn ang="0">
                        <a:pos x="120" y="84"/>
                      </a:cxn>
                      <a:cxn ang="0">
                        <a:pos x="126" y="54"/>
                      </a:cxn>
                      <a:cxn ang="0">
                        <a:pos x="108" y="62"/>
                      </a:cxn>
                      <a:cxn ang="0">
                        <a:pos x="200" y="238"/>
                      </a:cxn>
                      <a:cxn ang="0">
                        <a:pos x="204" y="208"/>
                      </a:cxn>
                      <a:cxn ang="0">
                        <a:pos x="186" y="218"/>
                      </a:cxn>
                      <a:cxn ang="0">
                        <a:pos x="178" y="200"/>
                      </a:cxn>
                      <a:cxn ang="0">
                        <a:pos x="140" y="92"/>
                      </a:cxn>
                      <a:cxn ang="0">
                        <a:pos x="140" y="194"/>
                      </a:cxn>
                    </a:cxnLst>
                    <a:rect l="0" t="0" r="r" b="b"/>
                    <a:pathLst>
                      <a:path w="324" h="292">
                        <a:moveTo>
                          <a:pt x="80" y="228"/>
                        </a:moveTo>
                        <a:lnTo>
                          <a:pt x="104" y="234"/>
                        </a:lnTo>
                        <a:lnTo>
                          <a:pt x="104" y="212"/>
                        </a:lnTo>
                        <a:lnTo>
                          <a:pt x="80" y="208"/>
                        </a:lnTo>
                        <a:lnTo>
                          <a:pt x="80" y="228"/>
                        </a:lnTo>
                        <a:lnTo>
                          <a:pt x="80" y="228"/>
                        </a:lnTo>
                        <a:close/>
                        <a:moveTo>
                          <a:pt x="108" y="208"/>
                        </a:moveTo>
                        <a:lnTo>
                          <a:pt x="126" y="224"/>
                        </a:lnTo>
                        <a:lnTo>
                          <a:pt x="138" y="208"/>
                        </a:lnTo>
                        <a:lnTo>
                          <a:pt x="120" y="192"/>
                        </a:lnTo>
                        <a:lnTo>
                          <a:pt x="108" y="208"/>
                        </a:lnTo>
                        <a:lnTo>
                          <a:pt x="108" y="208"/>
                        </a:lnTo>
                        <a:close/>
                        <a:moveTo>
                          <a:pt x="80" y="52"/>
                        </a:moveTo>
                        <a:lnTo>
                          <a:pt x="104" y="56"/>
                        </a:lnTo>
                        <a:lnTo>
                          <a:pt x="104" y="34"/>
                        </a:lnTo>
                        <a:lnTo>
                          <a:pt x="80" y="30"/>
                        </a:lnTo>
                        <a:lnTo>
                          <a:pt x="80" y="52"/>
                        </a:lnTo>
                        <a:lnTo>
                          <a:pt x="80" y="52"/>
                        </a:lnTo>
                        <a:close/>
                        <a:moveTo>
                          <a:pt x="288" y="116"/>
                        </a:moveTo>
                        <a:lnTo>
                          <a:pt x="324" y="90"/>
                        </a:lnTo>
                        <a:lnTo>
                          <a:pt x="288" y="50"/>
                        </a:lnTo>
                        <a:lnTo>
                          <a:pt x="288" y="72"/>
                        </a:lnTo>
                        <a:lnTo>
                          <a:pt x="264" y="68"/>
                        </a:lnTo>
                        <a:lnTo>
                          <a:pt x="264" y="90"/>
                        </a:lnTo>
                        <a:lnTo>
                          <a:pt x="288" y="94"/>
                        </a:lnTo>
                        <a:lnTo>
                          <a:pt x="288" y="116"/>
                        </a:lnTo>
                        <a:lnTo>
                          <a:pt x="288" y="116"/>
                        </a:lnTo>
                        <a:close/>
                        <a:moveTo>
                          <a:pt x="36" y="176"/>
                        </a:moveTo>
                        <a:lnTo>
                          <a:pt x="0" y="202"/>
                        </a:lnTo>
                        <a:lnTo>
                          <a:pt x="36" y="242"/>
                        </a:lnTo>
                        <a:lnTo>
                          <a:pt x="36" y="220"/>
                        </a:lnTo>
                        <a:lnTo>
                          <a:pt x="60" y="224"/>
                        </a:lnTo>
                        <a:lnTo>
                          <a:pt x="60" y="204"/>
                        </a:lnTo>
                        <a:lnTo>
                          <a:pt x="36" y="198"/>
                        </a:lnTo>
                        <a:lnTo>
                          <a:pt x="36" y="176"/>
                        </a:lnTo>
                        <a:lnTo>
                          <a:pt x="36" y="176"/>
                        </a:lnTo>
                        <a:close/>
                        <a:moveTo>
                          <a:pt x="36" y="0"/>
                        </a:moveTo>
                        <a:lnTo>
                          <a:pt x="0" y="24"/>
                        </a:lnTo>
                        <a:lnTo>
                          <a:pt x="36" y="64"/>
                        </a:lnTo>
                        <a:lnTo>
                          <a:pt x="36" y="42"/>
                        </a:lnTo>
                        <a:lnTo>
                          <a:pt x="60" y="48"/>
                        </a:lnTo>
                        <a:lnTo>
                          <a:pt x="60" y="26"/>
                        </a:lnTo>
                        <a:lnTo>
                          <a:pt x="36" y="20"/>
                        </a:lnTo>
                        <a:lnTo>
                          <a:pt x="36" y="0"/>
                        </a:lnTo>
                        <a:lnTo>
                          <a:pt x="36" y="0"/>
                        </a:lnTo>
                        <a:close/>
                        <a:moveTo>
                          <a:pt x="186" y="86"/>
                        </a:moveTo>
                        <a:lnTo>
                          <a:pt x="204" y="102"/>
                        </a:lnTo>
                        <a:lnTo>
                          <a:pt x="218" y="86"/>
                        </a:lnTo>
                        <a:lnTo>
                          <a:pt x="200" y="70"/>
                        </a:lnTo>
                        <a:lnTo>
                          <a:pt x="186" y="86"/>
                        </a:lnTo>
                        <a:lnTo>
                          <a:pt x="186" y="86"/>
                        </a:lnTo>
                        <a:close/>
                        <a:moveTo>
                          <a:pt x="222" y="80"/>
                        </a:moveTo>
                        <a:lnTo>
                          <a:pt x="244" y="86"/>
                        </a:lnTo>
                        <a:lnTo>
                          <a:pt x="244" y="64"/>
                        </a:lnTo>
                        <a:lnTo>
                          <a:pt x="222" y="58"/>
                        </a:lnTo>
                        <a:lnTo>
                          <a:pt x="222" y="80"/>
                        </a:lnTo>
                        <a:lnTo>
                          <a:pt x="222" y="80"/>
                        </a:lnTo>
                        <a:close/>
                        <a:moveTo>
                          <a:pt x="288" y="250"/>
                        </a:moveTo>
                        <a:lnTo>
                          <a:pt x="264" y="246"/>
                        </a:lnTo>
                        <a:lnTo>
                          <a:pt x="264" y="266"/>
                        </a:lnTo>
                        <a:lnTo>
                          <a:pt x="288" y="272"/>
                        </a:lnTo>
                        <a:lnTo>
                          <a:pt x="288" y="292"/>
                        </a:lnTo>
                        <a:lnTo>
                          <a:pt x="324" y="270"/>
                        </a:lnTo>
                        <a:lnTo>
                          <a:pt x="288" y="228"/>
                        </a:lnTo>
                        <a:lnTo>
                          <a:pt x="288" y="250"/>
                        </a:lnTo>
                        <a:lnTo>
                          <a:pt x="288" y="250"/>
                        </a:lnTo>
                        <a:close/>
                        <a:moveTo>
                          <a:pt x="222" y="258"/>
                        </a:moveTo>
                        <a:lnTo>
                          <a:pt x="244" y="262"/>
                        </a:lnTo>
                        <a:lnTo>
                          <a:pt x="244" y="242"/>
                        </a:lnTo>
                        <a:lnTo>
                          <a:pt x="222" y="236"/>
                        </a:lnTo>
                        <a:lnTo>
                          <a:pt x="222" y="258"/>
                        </a:lnTo>
                        <a:lnTo>
                          <a:pt x="222" y="258"/>
                        </a:lnTo>
                        <a:close/>
                        <a:moveTo>
                          <a:pt x="108" y="62"/>
                        </a:moveTo>
                        <a:lnTo>
                          <a:pt x="120" y="84"/>
                        </a:lnTo>
                        <a:lnTo>
                          <a:pt x="138" y="76"/>
                        </a:lnTo>
                        <a:lnTo>
                          <a:pt x="126" y="54"/>
                        </a:lnTo>
                        <a:lnTo>
                          <a:pt x="108" y="62"/>
                        </a:lnTo>
                        <a:lnTo>
                          <a:pt x="108" y="62"/>
                        </a:lnTo>
                        <a:close/>
                        <a:moveTo>
                          <a:pt x="186" y="218"/>
                        </a:moveTo>
                        <a:lnTo>
                          <a:pt x="200" y="238"/>
                        </a:lnTo>
                        <a:lnTo>
                          <a:pt x="218" y="230"/>
                        </a:lnTo>
                        <a:lnTo>
                          <a:pt x="204" y="208"/>
                        </a:lnTo>
                        <a:lnTo>
                          <a:pt x="186" y="218"/>
                        </a:lnTo>
                        <a:lnTo>
                          <a:pt x="186" y="218"/>
                        </a:lnTo>
                        <a:close/>
                        <a:moveTo>
                          <a:pt x="140" y="194"/>
                        </a:moveTo>
                        <a:lnTo>
                          <a:pt x="178" y="200"/>
                        </a:lnTo>
                        <a:lnTo>
                          <a:pt x="178" y="100"/>
                        </a:lnTo>
                        <a:lnTo>
                          <a:pt x="140" y="92"/>
                        </a:lnTo>
                        <a:lnTo>
                          <a:pt x="140" y="194"/>
                        </a:lnTo>
                        <a:lnTo>
                          <a:pt x="140" y="194"/>
                        </a:lnTo>
                        <a:close/>
                      </a:path>
                    </a:pathLst>
                  </a:custGeom>
                  <a:solidFill>
                    <a:srgbClr val="FFFFFF"/>
                  </a:solidFill>
                  <a:ln w="9525">
                    <a:noFill/>
                    <a:round/>
                    <a:headEnd/>
                    <a:tailEnd/>
                  </a:ln>
                </p:spPr>
                <p:txBody>
                  <a:bodyPr/>
                  <a:lstStyle/>
                  <a:p>
                    <a:pPr>
                      <a:buNone/>
                    </a:pPr>
                    <a:endParaRPr lang="zh-CN" altLang="en-US"/>
                  </a:p>
                </p:txBody>
              </p:sp>
            </p:grpSp>
          </p:grpSp>
          <p:grpSp>
            <p:nvGrpSpPr>
              <p:cNvPr id="14" name="组合 204"/>
              <p:cNvGrpSpPr/>
              <p:nvPr/>
            </p:nvGrpSpPr>
            <p:grpSpPr>
              <a:xfrm>
                <a:off x="7619904" y="3091813"/>
                <a:ext cx="652537" cy="688488"/>
                <a:chOff x="8149449" y="2832631"/>
                <a:chExt cx="652537" cy="688488"/>
              </a:xfrm>
            </p:grpSpPr>
            <p:grpSp>
              <p:nvGrpSpPr>
                <p:cNvPr id="15" name="Group 504"/>
                <p:cNvGrpSpPr>
                  <a:grpSpLocks noChangeAspect="1"/>
                </p:cNvGrpSpPr>
                <p:nvPr/>
              </p:nvGrpSpPr>
              <p:grpSpPr bwMode="auto">
                <a:xfrm>
                  <a:off x="8241816" y="2832631"/>
                  <a:ext cx="467802" cy="488354"/>
                  <a:chOff x="1416" y="343"/>
                  <a:chExt cx="464" cy="484"/>
                </a:xfrm>
              </p:grpSpPr>
              <p:sp>
                <p:nvSpPr>
                  <p:cNvPr id="159" name="Freeform 505"/>
                  <p:cNvSpPr>
                    <a:spLocks noChangeAspect="1"/>
                  </p:cNvSpPr>
                  <p:nvPr/>
                </p:nvSpPr>
                <p:spPr bwMode="auto">
                  <a:xfrm>
                    <a:off x="1800" y="407"/>
                    <a:ext cx="80" cy="420"/>
                  </a:xfrm>
                  <a:custGeom>
                    <a:avLst/>
                    <a:gdLst/>
                    <a:ahLst/>
                    <a:cxnLst>
                      <a:cxn ang="0">
                        <a:pos x="39" y="5"/>
                      </a:cxn>
                      <a:cxn ang="0">
                        <a:pos x="6" y="20"/>
                      </a:cxn>
                      <a:cxn ang="0">
                        <a:pos x="0" y="206"/>
                      </a:cxn>
                      <a:cxn ang="0">
                        <a:pos x="10" y="202"/>
                      </a:cxn>
                      <a:cxn ang="0">
                        <a:pos x="36" y="177"/>
                      </a:cxn>
                      <a:cxn ang="0">
                        <a:pos x="40" y="165"/>
                      </a:cxn>
                      <a:cxn ang="0">
                        <a:pos x="40" y="15"/>
                      </a:cxn>
                      <a:cxn ang="0">
                        <a:pos x="39" y="5"/>
                      </a:cxn>
                    </a:cxnLst>
                    <a:rect l="0" t="0" r="r" b="b"/>
                    <a:pathLst>
                      <a:path w="40" h="210">
                        <a:moveTo>
                          <a:pt x="39" y="5"/>
                        </a:moveTo>
                        <a:cubicBezTo>
                          <a:pt x="36" y="0"/>
                          <a:pt x="6" y="20"/>
                          <a:pt x="6" y="20"/>
                        </a:cubicBezTo>
                        <a:cubicBezTo>
                          <a:pt x="0" y="206"/>
                          <a:pt x="0" y="206"/>
                          <a:pt x="0" y="206"/>
                        </a:cubicBezTo>
                        <a:cubicBezTo>
                          <a:pt x="0" y="206"/>
                          <a:pt x="1" y="210"/>
                          <a:pt x="10" y="202"/>
                        </a:cubicBezTo>
                        <a:cubicBezTo>
                          <a:pt x="18" y="195"/>
                          <a:pt x="33" y="181"/>
                          <a:pt x="36" y="177"/>
                        </a:cubicBezTo>
                        <a:cubicBezTo>
                          <a:pt x="40" y="173"/>
                          <a:pt x="40" y="174"/>
                          <a:pt x="40" y="165"/>
                        </a:cubicBezTo>
                        <a:cubicBezTo>
                          <a:pt x="40" y="15"/>
                          <a:pt x="40" y="15"/>
                          <a:pt x="40" y="15"/>
                        </a:cubicBezTo>
                        <a:cubicBezTo>
                          <a:pt x="40" y="6"/>
                          <a:pt x="40" y="6"/>
                          <a:pt x="39" y="5"/>
                        </a:cubicBezTo>
                        <a:close/>
                      </a:path>
                    </a:pathLst>
                  </a:custGeom>
                  <a:solidFill>
                    <a:srgbClr val="0B3C68"/>
                  </a:solidFill>
                  <a:ln w="9525">
                    <a:noFill/>
                    <a:round/>
                    <a:headEnd/>
                    <a:tailEnd/>
                  </a:ln>
                </p:spPr>
                <p:txBody>
                  <a:bodyPr/>
                  <a:lstStyle/>
                  <a:p>
                    <a:pPr>
                      <a:buNone/>
                    </a:pPr>
                    <a:endParaRPr lang="zh-CN" altLang="en-US"/>
                  </a:p>
                </p:txBody>
              </p:sp>
              <p:sp>
                <p:nvSpPr>
                  <p:cNvPr id="163" name="Freeform 506"/>
                  <p:cNvSpPr>
                    <a:spLocks noChangeAspect="1"/>
                  </p:cNvSpPr>
                  <p:nvPr/>
                </p:nvSpPr>
                <p:spPr bwMode="auto">
                  <a:xfrm>
                    <a:off x="1416" y="343"/>
                    <a:ext cx="458" cy="110"/>
                  </a:xfrm>
                  <a:custGeom>
                    <a:avLst/>
                    <a:gdLst/>
                    <a:ahLst/>
                    <a:cxnLst>
                      <a:cxn ang="0">
                        <a:pos x="229" y="34"/>
                      </a:cxn>
                      <a:cxn ang="0">
                        <a:pos x="198" y="55"/>
                      </a:cxn>
                      <a:cxn ang="0">
                        <a:pos x="8" y="20"/>
                      </a:cxn>
                      <a:cxn ang="0">
                        <a:pos x="1" y="25"/>
                      </a:cxn>
                      <a:cxn ang="0">
                        <a:pos x="4" y="17"/>
                      </a:cxn>
                      <a:cxn ang="0">
                        <a:pos x="29" y="1"/>
                      </a:cxn>
                      <a:cxn ang="0">
                        <a:pos x="33" y="0"/>
                      </a:cxn>
                      <a:cxn ang="0">
                        <a:pos x="221" y="32"/>
                      </a:cxn>
                      <a:cxn ang="0">
                        <a:pos x="229" y="34"/>
                      </a:cxn>
                    </a:cxnLst>
                    <a:rect l="0" t="0" r="r" b="b"/>
                    <a:pathLst>
                      <a:path w="229" h="55">
                        <a:moveTo>
                          <a:pt x="229" y="34"/>
                        </a:moveTo>
                        <a:cubicBezTo>
                          <a:pt x="198" y="55"/>
                          <a:pt x="198" y="55"/>
                          <a:pt x="198" y="55"/>
                        </a:cubicBezTo>
                        <a:cubicBezTo>
                          <a:pt x="86" y="36"/>
                          <a:pt x="17" y="22"/>
                          <a:pt x="8" y="20"/>
                        </a:cubicBezTo>
                        <a:cubicBezTo>
                          <a:pt x="2" y="19"/>
                          <a:pt x="1" y="25"/>
                          <a:pt x="1" y="25"/>
                        </a:cubicBezTo>
                        <a:cubicBezTo>
                          <a:pt x="1" y="25"/>
                          <a:pt x="0" y="20"/>
                          <a:pt x="4" y="17"/>
                        </a:cubicBezTo>
                        <a:cubicBezTo>
                          <a:pt x="7" y="15"/>
                          <a:pt x="22" y="6"/>
                          <a:pt x="29" y="1"/>
                        </a:cubicBezTo>
                        <a:cubicBezTo>
                          <a:pt x="31" y="0"/>
                          <a:pt x="33" y="0"/>
                          <a:pt x="33" y="0"/>
                        </a:cubicBezTo>
                        <a:cubicBezTo>
                          <a:pt x="33" y="0"/>
                          <a:pt x="219" y="31"/>
                          <a:pt x="221" y="32"/>
                        </a:cubicBezTo>
                        <a:cubicBezTo>
                          <a:pt x="228" y="33"/>
                          <a:pt x="229" y="34"/>
                          <a:pt x="229" y="34"/>
                        </a:cubicBezTo>
                        <a:close/>
                      </a:path>
                    </a:pathLst>
                  </a:custGeom>
                  <a:solidFill>
                    <a:srgbClr val="456488"/>
                  </a:solidFill>
                  <a:ln w="9525">
                    <a:noFill/>
                    <a:round/>
                    <a:headEnd/>
                    <a:tailEnd/>
                  </a:ln>
                </p:spPr>
                <p:txBody>
                  <a:bodyPr/>
                  <a:lstStyle/>
                  <a:p>
                    <a:pPr>
                      <a:buNone/>
                    </a:pPr>
                    <a:endParaRPr lang="zh-CN" altLang="en-US"/>
                  </a:p>
                </p:txBody>
              </p:sp>
              <p:sp>
                <p:nvSpPr>
                  <p:cNvPr id="164" name="Freeform 507"/>
                  <p:cNvSpPr>
                    <a:spLocks noChangeAspect="1"/>
                  </p:cNvSpPr>
                  <p:nvPr/>
                </p:nvSpPr>
                <p:spPr bwMode="auto">
                  <a:xfrm>
                    <a:off x="1794" y="409"/>
                    <a:ext cx="86" cy="60"/>
                  </a:xfrm>
                  <a:custGeom>
                    <a:avLst/>
                    <a:gdLst/>
                    <a:ahLst/>
                    <a:cxnLst>
                      <a:cxn ang="0">
                        <a:pos x="0" y="21"/>
                      </a:cxn>
                      <a:cxn ang="0">
                        <a:pos x="38" y="0"/>
                      </a:cxn>
                      <a:cxn ang="0">
                        <a:pos x="43" y="7"/>
                      </a:cxn>
                      <a:cxn ang="0">
                        <a:pos x="7" y="30"/>
                      </a:cxn>
                      <a:cxn ang="0">
                        <a:pos x="0" y="21"/>
                      </a:cxn>
                    </a:cxnLst>
                    <a:rect l="0" t="0" r="r" b="b"/>
                    <a:pathLst>
                      <a:path w="43" h="30">
                        <a:moveTo>
                          <a:pt x="0" y="21"/>
                        </a:moveTo>
                        <a:cubicBezTo>
                          <a:pt x="0" y="21"/>
                          <a:pt x="34" y="1"/>
                          <a:pt x="38" y="0"/>
                        </a:cubicBezTo>
                        <a:cubicBezTo>
                          <a:pt x="42" y="1"/>
                          <a:pt x="43" y="4"/>
                          <a:pt x="43" y="7"/>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a:p>
                </p:txBody>
              </p:sp>
              <p:sp>
                <p:nvSpPr>
                  <p:cNvPr id="165" name="Freeform 508"/>
                  <p:cNvSpPr>
                    <a:spLocks noChangeAspect="1"/>
                  </p:cNvSpPr>
                  <p:nvPr/>
                </p:nvSpPr>
                <p:spPr bwMode="auto">
                  <a:xfrm>
                    <a:off x="1418" y="381"/>
                    <a:ext cx="396" cy="446"/>
                  </a:xfrm>
                  <a:custGeom>
                    <a:avLst/>
                    <a:gdLst/>
                    <a:ahLst/>
                    <a:cxnLst>
                      <a:cxn ang="0">
                        <a:pos x="192" y="34"/>
                      </a:cxn>
                      <a:cxn ang="0">
                        <a:pos x="7" y="1"/>
                      </a:cxn>
                      <a:cxn ang="0">
                        <a:pos x="0" y="5"/>
                      </a:cxn>
                      <a:cxn ang="0">
                        <a:pos x="0" y="167"/>
                      </a:cxn>
                      <a:cxn ang="0">
                        <a:pos x="6" y="181"/>
                      </a:cxn>
                      <a:cxn ang="0">
                        <a:pos x="186" y="219"/>
                      </a:cxn>
                      <a:cxn ang="0">
                        <a:pos x="197" y="212"/>
                      </a:cxn>
                      <a:cxn ang="0">
                        <a:pos x="197" y="43"/>
                      </a:cxn>
                      <a:cxn ang="0">
                        <a:pos x="192" y="34"/>
                      </a:cxn>
                    </a:cxnLst>
                    <a:rect l="0" t="0" r="r" b="b"/>
                    <a:pathLst>
                      <a:path w="198" h="223">
                        <a:moveTo>
                          <a:pt x="192" y="34"/>
                        </a:moveTo>
                        <a:cubicBezTo>
                          <a:pt x="85" y="16"/>
                          <a:pt x="16" y="3"/>
                          <a:pt x="7" y="1"/>
                        </a:cubicBezTo>
                        <a:cubicBezTo>
                          <a:pt x="0" y="0"/>
                          <a:pt x="0" y="5"/>
                          <a:pt x="0" y="5"/>
                        </a:cubicBezTo>
                        <a:cubicBezTo>
                          <a:pt x="0" y="5"/>
                          <a:pt x="0" y="156"/>
                          <a:pt x="0" y="167"/>
                        </a:cubicBezTo>
                        <a:cubicBezTo>
                          <a:pt x="0" y="178"/>
                          <a:pt x="1" y="179"/>
                          <a:pt x="6" y="181"/>
                        </a:cubicBezTo>
                        <a:cubicBezTo>
                          <a:pt x="9" y="181"/>
                          <a:pt x="153" y="212"/>
                          <a:pt x="186" y="219"/>
                        </a:cubicBezTo>
                        <a:cubicBezTo>
                          <a:pt x="198" y="223"/>
                          <a:pt x="197" y="216"/>
                          <a:pt x="197" y="212"/>
                        </a:cubicBezTo>
                        <a:cubicBezTo>
                          <a:pt x="197" y="212"/>
                          <a:pt x="197" y="50"/>
                          <a:pt x="197" y="43"/>
                        </a:cubicBezTo>
                        <a:cubicBezTo>
                          <a:pt x="197" y="39"/>
                          <a:pt x="194" y="35"/>
                          <a:pt x="192" y="34"/>
                        </a:cubicBezTo>
                        <a:close/>
                      </a:path>
                    </a:pathLst>
                  </a:custGeom>
                  <a:solidFill>
                    <a:srgbClr val="8BA6BD"/>
                  </a:solidFill>
                  <a:ln w="9525">
                    <a:noFill/>
                    <a:round/>
                    <a:headEnd/>
                    <a:tailEnd/>
                  </a:ln>
                </p:spPr>
                <p:txBody>
                  <a:bodyPr/>
                  <a:lstStyle/>
                  <a:p>
                    <a:pPr>
                      <a:buNone/>
                    </a:pPr>
                    <a:endParaRPr lang="zh-CN" altLang="en-US"/>
                  </a:p>
                </p:txBody>
              </p:sp>
              <p:sp>
                <p:nvSpPr>
                  <p:cNvPr id="170" name="Freeform 509"/>
                  <p:cNvSpPr>
                    <a:spLocks noChangeAspect="1"/>
                  </p:cNvSpPr>
                  <p:nvPr/>
                </p:nvSpPr>
                <p:spPr bwMode="auto">
                  <a:xfrm>
                    <a:off x="1430" y="393"/>
                    <a:ext cx="370" cy="416"/>
                  </a:xfrm>
                  <a:custGeom>
                    <a:avLst/>
                    <a:gdLst/>
                    <a:ahLst/>
                    <a:cxnLst>
                      <a:cxn ang="0">
                        <a:pos x="179" y="33"/>
                      </a:cxn>
                      <a:cxn ang="0">
                        <a:pos x="6" y="1"/>
                      </a:cxn>
                      <a:cxn ang="0">
                        <a:pos x="0" y="5"/>
                      </a:cxn>
                      <a:cxn ang="0">
                        <a:pos x="0" y="156"/>
                      </a:cxn>
                      <a:cxn ang="0">
                        <a:pos x="6" y="168"/>
                      </a:cxn>
                      <a:cxn ang="0">
                        <a:pos x="174" y="205"/>
                      </a:cxn>
                      <a:cxn ang="0">
                        <a:pos x="184" y="197"/>
                      </a:cxn>
                      <a:cxn ang="0">
                        <a:pos x="183" y="41"/>
                      </a:cxn>
                      <a:cxn ang="0">
                        <a:pos x="179" y="33"/>
                      </a:cxn>
                    </a:cxnLst>
                    <a:rect l="0" t="0" r="r" b="b"/>
                    <a:pathLst>
                      <a:path w="185" h="208">
                        <a:moveTo>
                          <a:pt x="179" y="33"/>
                        </a:moveTo>
                        <a:cubicBezTo>
                          <a:pt x="79" y="15"/>
                          <a:pt x="14" y="3"/>
                          <a:pt x="6" y="1"/>
                        </a:cubicBezTo>
                        <a:cubicBezTo>
                          <a:pt x="0" y="0"/>
                          <a:pt x="0" y="5"/>
                          <a:pt x="0" y="5"/>
                        </a:cubicBezTo>
                        <a:cubicBezTo>
                          <a:pt x="0" y="5"/>
                          <a:pt x="0" y="145"/>
                          <a:pt x="0" y="156"/>
                        </a:cubicBezTo>
                        <a:cubicBezTo>
                          <a:pt x="0" y="166"/>
                          <a:pt x="1" y="166"/>
                          <a:pt x="6" y="168"/>
                        </a:cubicBezTo>
                        <a:cubicBezTo>
                          <a:pt x="9" y="169"/>
                          <a:pt x="144" y="198"/>
                          <a:pt x="174" y="205"/>
                        </a:cubicBezTo>
                        <a:cubicBezTo>
                          <a:pt x="185" y="208"/>
                          <a:pt x="183" y="200"/>
                          <a:pt x="184" y="197"/>
                        </a:cubicBezTo>
                        <a:cubicBezTo>
                          <a:pt x="184" y="197"/>
                          <a:pt x="183" y="47"/>
                          <a:pt x="183" y="41"/>
                        </a:cubicBezTo>
                        <a:cubicBezTo>
                          <a:pt x="183" y="37"/>
                          <a:pt x="183" y="33"/>
                          <a:pt x="179" y="33"/>
                        </a:cubicBezTo>
                        <a:close/>
                      </a:path>
                    </a:pathLst>
                  </a:custGeom>
                  <a:solidFill>
                    <a:srgbClr val="5D7695"/>
                  </a:solidFill>
                  <a:ln w="9525">
                    <a:noFill/>
                    <a:round/>
                    <a:headEnd/>
                    <a:tailEnd/>
                  </a:ln>
                </p:spPr>
                <p:txBody>
                  <a:bodyPr/>
                  <a:lstStyle/>
                  <a:p>
                    <a:pPr>
                      <a:buNone/>
                    </a:pPr>
                    <a:endParaRPr lang="zh-CN" altLang="en-US"/>
                  </a:p>
                </p:txBody>
              </p:sp>
              <p:sp>
                <p:nvSpPr>
                  <p:cNvPr id="171" name="Freeform 510"/>
                  <p:cNvSpPr>
                    <a:spLocks noChangeAspect="1" noEditPoints="1"/>
                  </p:cNvSpPr>
                  <p:nvPr/>
                </p:nvSpPr>
                <p:spPr bwMode="auto">
                  <a:xfrm>
                    <a:off x="1428" y="393"/>
                    <a:ext cx="372" cy="412"/>
                  </a:xfrm>
                  <a:custGeom>
                    <a:avLst/>
                    <a:gdLst/>
                    <a:ahLst/>
                    <a:cxnLst>
                      <a:cxn ang="0">
                        <a:pos x="2" y="1"/>
                      </a:cxn>
                      <a:cxn ang="0">
                        <a:pos x="0" y="5"/>
                      </a:cxn>
                      <a:cxn ang="0">
                        <a:pos x="0" y="156"/>
                      </a:cxn>
                      <a:cxn ang="0">
                        <a:pos x="7" y="169"/>
                      </a:cxn>
                      <a:cxn ang="0">
                        <a:pos x="68" y="182"/>
                      </a:cxn>
                      <a:cxn ang="0">
                        <a:pos x="175" y="206"/>
                      </a:cxn>
                      <a:cxn ang="0">
                        <a:pos x="182" y="205"/>
                      </a:cxn>
                      <a:cxn ang="0">
                        <a:pos x="185" y="198"/>
                      </a:cxn>
                      <a:cxn ang="0">
                        <a:pos x="185" y="41"/>
                      </a:cxn>
                      <a:cxn ang="0">
                        <a:pos x="180" y="32"/>
                      </a:cxn>
                      <a:cxn ang="0">
                        <a:pos x="180" y="32"/>
                      </a:cxn>
                      <a:cxn ang="0">
                        <a:pos x="7" y="0"/>
                      </a:cxn>
                      <a:cxn ang="0">
                        <a:pos x="2" y="1"/>
                      </a:cxn>
                      <a:cxn ang="0">
                        <a:pos x="175" y="204"/>
                      </a:cxn>
                      <a:cxn ang="0">
                        <a:pos x="68" y="181"/>
                      </a:cxn>
                      <a:cxn ang="0">
                        <a:pos x="7" y="167"/>
                      </a:cxn>
                      <a:cxn ang="0">
                        <a:pos x="1" y="156"/>
                      </a:cxn>
                      <a:cxn ang="0">
                        <a:pos x="1" y="5"/>
                      </a:cxn>
                      <a:cxn ang="0">
                        <a:pos x="3" y="2"/>
                      </a:cxn>
                      <a:cxn ang="0">
                        <a:pos x="7" y="2"/>
                      </a:cxn>
                      <a:cxn ang="0">
                        <a:pos x="180" y="33"/>
                      </a:cxn>
                      <a:cxn ang="0">
                        <a:pos x="183" y="41"/>
                      </a:cxn>
                      <a:cxn ang="0">
                        <a:pos x="184" y="197"/>
                      </a:cxn>
                      <a:cxn ang="0">
                        <a:pos x="182" y="204"/>
                      </a:cxn>
                      <a:cxn ang="0">
                        <a:pos x="175" y="204"/>
                      </a:cxn>
                    </a:cxnLst>
                    <a:rect l="0" t="0" r="r" b="b"/>
                    <a:pathLst>
                      <a:path w="186" h="206">
                        <a:moveTo>
                          <a:pt x="2" y="1"/>
                        </a:moveTo>
                        <a:cubicBezTo>
                          <a:pt x="0" y="3"/>
                          <a:pt x="0" y="5"/>
                          <a:pt x="0" y="5"/>
                        </a:cubicBezTo>
                        <a:cubicBezTo>
                          <a:pt x="0" y="156"/>
                          <a:pt x="0" y="156"/>
                          <a:pt x="0" y="156"/>
                        </a:cubicBezTo>
                        <a:cubicBezTo>
                          <a:pt x="0" y="166"/>
                          <a:pt x="1" y="167"/>
                          <a:pt x="7" y="169"/>
                        </a:cubicBezTo>
                        <a:cubicBezTo>
                          <a:pt x="8" y="169"/>
                          <a:pt x="31" y="174"/>
                          <a:pt x="68" y="182"/>
                        </a:cubicBezTo>
                        <a:cubicBezTo>
                          <a:pt x="175" y="206"/>
                          <a:pt x="175" y="206"/>
                          <a:pt x="175" y="206"/>
                        </a:cubicBezTo>
                        <a:cubicBezTo>
                          <a:pt x="177" y="206"/>
                          <a:pt x="181" y="206"/>
                          <a:pt x="182" y="205"/>
                        </a:cubicBezTo>
                        <a:cubicBezTo>
                          <a:pt x="186" y="203"/>
                          <a:pt x="185" y="198"/>
                          <a:pt x="185" y="198"/>
                        </a:cubicBezTo>
                        <a:cubicBezTo>
                          <a:pt x="185" y="41"/>
                          <a:pt x="185" y="41"/>
                          <a:pt x="185" y="41"/>
                        </a:cubicBezTo>
                        <a:cubicBezTo>
                          <a:pt x="185" y="37"/>
                          <a:pt x="185" y="33"/>
                          <a:pt x="180" y="32"/>
                        </a:cubicBezTo>
                        <a:cubicBezTo>
                          <a:pt x="180" y="32"/>
                          <a:pt x="180" y="32"/>
                          <a:pt x="180" y="32"/>
                        </a:cubicBezTo>
                        <a:cubicBezTo>
                          <a:pt x="7" y="0"/>
                          <a:pt x="7" y="0"/>
                          <a:pt x="7" y="0"/>
                        </a:cubicBezTo>
                        <a:cubicBezTo>
                          <a:pt x="5" y="0"/>
                          <a:pt x="3" y="0"/>
                          <a:pt x="2" y="1"/>
                        </a:cubicBezTo>
                        <a:close/>
                        <a:moveTo>
                          <a:pt x="175" y="204"/>
                        </a:moveTo>
                        <a:cubicBezTo>
                          <a:pt x="68" y="181"/>
                          <a:pt x="68" y="181"/>
                          <a:pt x="68" y="181"/>
                        </a:cubicBezTo>
                        <a:cubicBezTo>
                          <a:pt x="36" y="174"/>
                          <a:pt x="8" y="168"/>
                          <a:pt x="7" y="167"/>
                        </a:cubicBezTo>
                        <a:cubicBezTo>
                          <a:pt x="2" y="166"/>
                          <a:pt x="1" y="165"/>
                          <a:pt x="1" y="156"/>
                        </a:cubicBezTo>
                        <a:cubicBezTo>
                          <a:pt x="1" y="5"/>
                          <a:pt x="1" y="5"/>
                          <a:pt x="1" y="5"/>
                        </a:cubicBezTo>
                        <a:cubicBezTo>
                          <a:pt x="1" y="5"/>
                          <a:pt x="1" y="3"/>
                          <a:pt x="3" y="2"/>
                        </a:cubicBezTo>
                        <a:cubicBezTo>
                          <a:pt x="4" y="2"/>
                          <a:pt x="5" y="1"/>
                          <a:pt x="7" y="2"/>
                        </a:cubicBezTo>
                        <a:cubicBezTo>
                          <a:pt x="180" y="33"/>
                          <a:pt x="180" y="33"/>
                          <a:pt x="180" y="33"/>
                        </a:cubicBezTo>
                        <a:cubicBezTo>
                          <a:pt x="183" y="34"/>
                          <a:pt x="183" y="36"/>
                          <a:pt x="183" y="41"/>
                        </a:cubicBezTo>
                        <a:cubicBezTo>
                          <a:pt x="184" y="197"/>
                          <a:pt x="184" y="197"/>
                          <a:pt x="184" y="197"/>
                        </a:cubicBezTo>
                        <a:cubicBezTo>
                          <a:pt x="184" y="197"/>
                          <a:pt x="184" y="202"/>
                          <a:pt x="182" y="204"/>
                        </a:cubicBezTo>
                        <a:cubicBezTo>
                          <a:pt x="180" y="205"/>
                          <a:pt x="177" y="205"/>
                          <a:pt x="175" y="204"/>
                        </a:cubicBezTo>
                        <a:close/>
                      </a:path>
                    </a:pathLst>
                  </a:custGeom>
                  <a:solidFill>
                    <a:srgbClr val="2B4F7C"/>
                  </a:solidFill>
                  <a:ln w="9525">
                    <a:noFill/>
                    <a:round/>
                    <a:headEnd/>
                    <a:tailEnd/>
                  </a:ln>
                </p:spPr>
                <p:txBody>
                  <a:bodyPr/>
                  <a:lstStyle/>
                  <a:p>
                    <a:pPr>
                      <a:buNone/>
                    </a:pPr>
                    <a:endParaRPr lang="zh-CN" altLang="en-US"/>
                  </a:p>
                </p:txBody>
              </p:sp>
              <p:sp>
                <p:nvSpPr>
                  <p:cNvPr id="172" name="Freeform 511"/>
                  <p:cNvSpPr>
                    <a:spLocks noChangeAspect="1" noEditPoints="1"/>
                  </p:cNvSpPr>
                  <p:nvPr/>
                </p:nvSpPr>
                <p:spPr bwMode="auto">
                  <a:xfrm>
                    <a:off x="1460" y="457"/>
                    <a:ext cx="324" cy="294"/>
                  </a:xfrm>
                  <a:custGeom>
                    <a:avLst/>
                    <a:gdLst/>
                    <a:ahLst/>
                    <a:cxnLst>
                      <a:cxn ang="0">
                        <a:pos x="102" y="234"/>
                      </a:cxn>
                      <a:cxn ang="0">
                        <a:pos x="80" y="208"/>
                      </a:cxn>
                      <a:cxn ang="0">
                        <a:pos x="80" y="230"/>
                      </a:cxn>
                      <a:cxn ang="0">
                        <a:pos x="124" y="224"/>
                      </a:cxn>
                      <a:cxn ang="0">
                        <a:pos x="120" y="192"/>
                      </a:cxn>
                      <a:cxn ang="0">
                        <a:pos x="106" y="208"/>
                      </a:cxn>
                      <a:cxn ang="0">
                        <a:pos x="102" y="58"/>
                      </a:cxn>
                      <a:cxn ang="0">
                        <a:pos x="80" y="30"/>
                      </a:cxn>
                      <a:cxn ang="0">
                        <a:pos x="80" y="52"/>
                      </a:cxn>
                      <a:cxn ang="0">
                        <a:pos x="324" y="90"/>
                      </a:cxn>
                      <a:cxn ang="0">
                        <a:pos x="288" y="74"/>
                      </a:cxn>
                      <a:cxn ang="0">
                        <a:pos x="264" y="90"/>
                      </a:cxn>
                      <a:cxn ang="0">
                        <a:pos x="288" y="118"/>
                      </a:cxn>
                      <a:cxn ang="0">
                        <a:pos x="36" y="178"/>
                      </a:cxn>
                      <a:cxn ang="0">
                        <a:pos x="36" y="242"/>
                      </a:cxn>
                      <a:cxn ang="0">
                        <a:pos x="60" y="226"/>
                      </a:cxn>
                      <a:cxn ang="0">
                        <a:pos x="36" y="200"/>
                      </a:cxn>
                      <a:cxn ang="0">
                        <a:pos x="36" y="178"/>
                      </a:cxn>
                      <a:cxn ang="0">
                        <a:pos x="0" y="24"/>
                      </a:cxn>
                      <a:cxn ang="0">
                        <a:pos x="36" y="44"/>
                      </a:cxn>
                      <a:cxn ang="0">
                        <a:pos x="60" y="26"/>
                      </a:cxn>
                      <a:cxn ang="0">
                        <a:pos x="36" y="0"/>
                      </a:cxn>
                      <a:cxn ang="0">
                        <a:pos x="186" y="86"/>
                      </a:cxn>
                      <a:cxn ang="0">
                        <a:pos x="216" y="86"/>
                      </a:cxn>
                      <a:cxn ang="0">
                        <a:pos x="186" y="86"/>
                      </a:cxn>
                      <a:cxn ang="0">
                        <a:pos x="220" y="82"/>
                      </a:cxn>
                      <a:cxn ang="0">
                        <a:pos x="244" y="64"/>
                      </a:cxn>
                      <a:cxn ang="0">
                        <a:pos x="220" y="82"/>
                      </a:cxn>
                      <a:cxn ang="0">
                        <a:pos x="288" y="252"/>
                      </a:cxn>
                      <a:cxn ang="0">
                        <a:pos x="264" y="268"/>
                      </a:cxn>
                      <a:cxn ang="0">
                        <a:pos x="288" y="294"/>
                      </a:cxn>
                      <a:cxn ang="0">
                        <a:pos x="288" y="230"/>
                      </a:cxn>
                      <a:cxn ang="0">
                        <a:pos x="288" y="252"/>
                      </a:cxn>
                      <a:cxn ang="0">
                        <a:pos x="244" y="264"/>
                      </a:cxn>
                      <a:cxn ang="0">
                        <a:pos x="220" y="238"/>
                      </a:cxn>
                      <a:cxn ang="0">
                        <a:pos x="220" y="260"/>
                      </a:cxn>
                      <a:cxn ang="0">
                        <a:pos x="120" y="84"/>
                      </a:cxn>
                      <a:cxn ang="0">
                        <a:pos x="124" y="56"/>
                      </a:cxn>
                      <a:cxn ang="0">
                        <a:pos x="106" y="64"/>
                      </a:cxn>
                      <a:cxn ang="0">
                        <a:pos x="198" y="240"/>
                      </a:cxn>
                      <a:cxn ang="0">
                        <a:pos x="204" y="210"/>
                      </a:cxn>
                      <a:cxn ang="0">
                        <a:pos x="186" y="218"/>
                      </a:cxn>
                      <a:cxn ang="0">
                        <a:pos x="178" y="202"/>
                      </a:cxn>
                      <a:cxn ang="0">
                        <a:pos x="140" y="94"/>
                      </a:cxn>
                      <a:cxn ang="0">
                        <a:pos x="140" y="194"/>
                      </a:cxn>
                    </a:cxnLst>
                    <a:rect l="0" t="0" r="r" b="b"/>
                    <a:pathLst>
                      <a:path w="324" h="294">
                        <a:moveTo>
                          <a:pt x="80" y="230"/>
                        </a:moveTo>
                        <a:lnTo>
                          <a:pt x="102" y="234"/>
                        </a:lnTo>
                        <a:lnTo>
                          <a:pt x="102" y="214"/>
                        </a:lnTo>
                        <a:lnTo>
                          <a:pt x="80" y="208"/>
                        </a:lnTo>
                        <a:lnTo>
                          <a:pt x="80" y="230"/>
                        </a:lnTo>
                        <a:lnTo>
                          <a:pt x="80" y="230"/>
                        </a:lnTo>
                        <a:close/>
                        <a:moveTo>
                          <a:pt x="106" y="208"/>
                        </a:moveTo>
                        <a:lnTo>
                          <a:pt x="124" y="224"/>
                        </a:lnTo>
                        <a:lnTo>
                          <a:pt x="138" y="208"/>
                        </a:lnTo>
                        <a:lnTo>
                          <a:pt x="120" y="192"/>
                        </a:lnTo>
                        <a:lnTo>
                          <a:pt x="106" y="208"/>
                        </a:lnTo>
                        <a:lnTo>
                          <a:pt x="106" y="208"/>
                        </a:lnTo>
                        <a:close/>
                        <a:moveTo>
                          <a:pt x="80" y="52"/>
                        </a:moveTo>
                        <a:lnTo>
                          <a:pt x="102" y="58"/>
                        </a:lnTo>
                        <a:lnTo>
                          <a:pt x="102" y="36"/>
                        </a:lnTo>
                        <a:lnTo>
                          <a:pt x="80" y="30"/>
                        </a:lnTo>
                        <a:lnTo>
                          <a:pt x="80" y="52"/>
                        </a:lnTo>
                        <a:lnTo>
                          <a:pt x="80" y="52"/>
                        </a:lnTo>
                        <a:close/>
                        <a:moveTo>
                          <a:pt x="288" y="118"/>
                        </a:moveTo>
                        <a:lnTo>
                          <a:pt x="324" y="90"/>
                        </a:lnTo>
                        <a:lnTo>
                          <a:pt x="288" y="52"/>
                        </a:lnTo>
                        <a:lnTo>
                          <a:pt x="288" y="74"/>
                        </a:lnTo>
                        <a:lnTo>
                          <a:pt x="264" y="68"/>
                        </a:lnTo>
                        <a:lnTo>
                          <a:pt x="264" y="90"/>
                        </a:lnTo>
                        <a:lnTo>
                          <a:pt x="288" y="96"/>
                        </a:lnTo>
                        <a:lnTo>
                          <a:pt x="288" y="118"/>
                        </a:lnTo>
                        <a:lnTo>
                          <a:pt x="288" y="118"/>
                        </a:lnTo>
                        <a:close/>
                        <a:moveTo>
                          <a:pt x="36" y="178"/>
                        </a:moveTo>
                        <a:lnTo>
                          <a:pt x="0" y="204"/>
                        </a:lnTo>
                        <a:lnTo>
                          <a:pt x="36" y="242"/>
                        </a:lnTo>
                        <a:lnTo>
                          <a:pt x="36" y="222"/>
                        </a:lnTo>
                        <a:lnTo>
                          <a:pt x="60" y="226"/>
                        </a:lnTo>
                        <a:lnTo>
                          <a:pt x="60" y="204"/>
                        </a:lnTo>
                        <a:lnTo>
                          <a:pt x="36" y="200"/>
                        </a:lnTo>
                        <a:lnTo>
                          <a:pt x="36" y="178"/>
                        </a:lnTo>
                        <a:lnTo>
                          <a:pt x="36" y="178"/>
                        </a:lnTo>
                        <a:close/>
                        <a:moveTo>
                          <a:pt x="36" y="0"/>
                        </a:moveTo>
                        <a:lnTo>
                          <a:pt x="0" y="24"/>
                        </a:lnTo>
                        <a:lnTo>
                          <a:pt x="36" y="66"/>
                        </a:lnTo>
                        <a:lnTo>
                          <a:pt x="36" y="44"/>
                        </a:lnTo>
                        <a:lnTo>
                          <a:pt x="60" y="48"/>
                        </a:lnTo>
                        <a:lnTo>
                          <a:pt x="60" y="26"/>
                        </a:lnTo>
                        <a:lnTo>
                          <a:pt x="36" y="22"/>
                        </a:lnTo>
                        <a:lnTo>
                          <a:pt x="36" y="0"/>
                        </a:lnTo>
                        <a:lnTo>
                          <a:pt x="36" y="0"/>
                        </a:lnTo>
                        <a:close/>
                        <a:moveTo>
                          <a:pt x="186" y="86"/>
                        </a:moveTo>
                        <a:lnTo>
                          <a:pt x="204" y="102"/>
                        </a:lnTo>
                        <a:lnTo>
                          <a:pt x="216" y="86"/>
                        </a:lnTo>
                        <a:lnTo>
                          <a:pt x="198" y="70"/>
                        </a:lnTo>
                        <a:lnTo>
                          <a:pt x="186" y="86"/>
                        </a:lnTo>
                        <a:lnTo>
                          <a:pt x="186" y="86"/>
                        </a:lnTo>
                        <a:close/>
                        <a:moveTo>
                          <a:pt x="220" y="82"/>
                        </a:moveTo>
                        <a:lnTo>
                          <a:pt x="244" y="86"/>
                        </a:lnTo>
                        <a:lnTo>
                          <a:pt x="244" y="64"/>
                        </a:lnTo>
                        <a:lnTo>
                          <a:pt x="220" y="60"/>
                        </a:lnTo>
                        <a:lnTo>
                          <a:pt x="220" y="82"/>
                        </a:lnTo>
                        <a:lnTo>
                          <a:pt x="220" y="82"/>
                        </a:lnTo>
                        <a:close/>
                        <a:moveTo>
                          <a:pt x="288" y="252"/>
                        </a:moveTo>
                        <a:lnTo>
                          <a:pt x="264" y="246"/>
                        </a:lnTo>
                        <a:lnTo>
                          <a:pt x="264" y="268"/>
                        </a:lnTo>
                        <a:lnTo>
                          <a:pt x="288" y="272"/>
                        </a:lnTo>
                        <a:lnTo>
                          <a:pt x="288" y="294"/>
                        </a:lnTo>
                        <a:lnTo>
                          <a:pt x="324" y="270"/>
                        </a:lnTo>
                        <a:lnTo>
                          <a:pt x="288" y="230"/>
                        </a:lnTo>
                        <a:lnTo>
                          <a:pt x="288" y="252"/>
                        </a:lnTo>
                        <a:lnTo>
                          <a:pt x="288" y="252"/>
                        </a:lnTo>
                        <a:close/>
                        <a:moveTo>
                          <a:pt x="220" y="260"/>
                        </a:moveTo>
                        <a:lnTo>
                          <a:pt x="244" y="264"/>
                        </a:lnTo>
                        <a:lnTo>
                          <a:pt x="244" y="242"/>
                        </a:lnTo>
                        <a:lnTo>
                          <a:pt x="220" y="238"/>
                        </a:lnTo>
                        <a:lnTo>
                          <a:pt x="220" y="260"/>
                        </a:lnTo>
                        <a:lnTo>
                          <a:pt x="220" y="260"/>
                        </a:lnTo>
                        <a:close/>
                        <a:moveTo>
                          <a:pt x="106" y="64"/>
                        </a:moveTo>
                        <a:lnTo>
                          <a:pt x="120" y="84"/>
                        </a:lnTo>
                        <a:lnTo>
                          <a:pt x="138" y="76"/>
                        </a:lnTo>
                        <a:lnTo>
                          <a:pt x="124" y="56"/>
                        </a:lnTo>
                        <a:lnTo>
                          <a:pt x="106" y="64"/>
                        </a:lnTo>
                        <a:lnTo>
                          <a:pt x="106" y="64"/>
                        </a:lnTo>
                        <a:close/>
                        <a:moveTo>
                          <a:pt x="186" y="218"/>
                        </a:moveTo>
                        <a:lnTo>
                          <a:pt x="198" y="240"/>
                        </a:lnTo>
                        <a:lnTo>
                          <a:pt x="216" y="230"/>
                        </a:lnTo>
                        <a:lnTo>
                          <a:pt x="204" y="210"/>
                        </a:lnTo>
                        <a:lnTo>
                          <a:pt x="186" y="218"/>
                        </a:lnTo>
                        <a:lnTo>
                          <a:pt x="186" y="218"/>
                        </a:lnTo>
                        <a:close/>
                        <a:moveTo>
                          <a:pt x="140" y="194"/>
                        </a:moveTo>
                        <a:lnTo>
                          <a:pt x="178" y="202"/>
                        </a:lnTo>
                        <a:lnTo>
                          <a:pt x="178" y="100"/>
                        </a:lnTo>
                        <a:lnTo>
                          <a:pt x="140" y="94"/>
                        </a:lnTo>
                        <a:lnTo>
                          <a:pt x="140" y="194"/>
                        </a:lnTo>
                        <a:lnTo>
                          <a:pt x="140" y="194"/>
                        </a:lnTo>
                        <a:close/>
                      </a:path>
                    </a:pathLst>
                  </a:custGeom>
                  <a:solidFill>
                    <a:srgbClr val="0B3C68"/>
                  </a:solidFill>
                  <a:ln w="9525">
                    <a:noFill/>
                    <a:round/>
                    <a:headEnd/>
                    <a:tailEnd/>
                  </a:ln>
                </p:spPr>
                <p:txBody>
                  <a:bodyPr/>
                  <a:lstStyle/>
                  <a:p>
                    <a:pPr>
                      <a:buNone/>
                    </a:pPr>
                    <a:endParaRPr lang="zh-CN" altLang="en-US"/>
                  </a:p>
                </p:txBody>
              </p:sp>
              <p:sp>
                <p:nvSpPr>
                  <p:cNvPr id="173" name="Freeform 512"/>
                  <p:cNvSpPr>
                    <a:spLocks noChangeAspect="1" noEditPoints="1"/>
                  </p:cNvSpPr>
                  <p:nvPr/>
                </p:nvSpPr>
                <p:spPr bwMode="auto">
                  <a:xfrm>
                    <a:off x="1450" y="449"/>
                    <a:ext cx="324" cy="292"/>
                  </a:xfrm>
                  <a:custGeom>
                    <a:avLst/>
                    <a:gdLst/>
                    <a:ahLst/>
                    <a:cxnLst>
                      <a:cxn ang="0">
                        <a:pos x="104" y="234"/>
                      </a:cxn>
                      <a:cxn ang="0">
                        <a:pos x="80" y="208"/>
                      </a:cxn>
                      <a:cxn ang="0">
                        <a:pos x="80" y="228"/>
                      </a:cxn>
                      <a:cxn ang="0">
                        <a:pos x="126" y="224"/>
                      </a:cxn>
                      <a:cxn ang="0">
                        <a:pos x="120" y="192"/>
                      </a:cxn>
                      <a:cxn ang="0">
                        <a:pos x="108" y="208"/>
                      </a:cxn>
                      <a:cxn ang="0">
                        <a:pos x="104" y="56"/>
                      </a:cxn>
                      <a:cxn ang="0">
                        <a:pos x="80" y="30"/>
                      </a:cxn>
                      <a:cxn ang="0">
                        <a:pos x="80" y="52"/>
                      </a:cxn>
                      <a:cxn ang="0">
                        <a:pos x="324" y="90"/>
                      </a:cxn>
                      <a:cxn ang="0">
                        <a:pos x="288" y="72"/>
                      </a:cxn>
                      <a:cxn ang="0">
                        <a:pos x="264" y="90"/>
                      </a:cxn>
                      <a:cxn ang="0">
                        <a:pos x="288" y="116"/>
                      </a:cxn>
                      <a:cxn ang="0">
                        <a:pos x="36" y="176"/>
                      </a:cxn>
                      <a:cxn ang="0">
                        <a:pos x="36" y="242"/>
                      </a:cxn>
                      <a:cxn ang="0">
                        <a:pos x="60" y="224"/>
                      </a:cxn>
                      <a:cxn ang="0">
                        <a:pos x="36" y="198"/>
                      </a:cxn>
                      <a:cxn ang="0">
                        <a:pos x="36" y="176"/>
                      </a:cxn>
                      <a:cxn ang="0">
                        <a:pos x="0" y="24"/>
                      </a:cxn>
                      <a:cxn ang="0">
                        <a:pos x="36" y="42"/>
                      </a:cxn>
                      <a:cxn ang="0">
                        <a:pos x="60" y="26"/>
                      </a:cxn>
                      <a:cxn ang="0">
                        <a:pos x="36" y="0"/>
                      </a:cxn>
                      <a:cxn ang="0">
                        <a:pos x="186" y="86"/>
                      </a:cxn>
                      <a:cxn ang="0">
                        <a:pos x="218" y="86"/>
                      </a:cxn>
                      <a:cxn ang="0">
                        <a:pos x="186" y="86"/>
                      </a:cxn>
                      <a:cxn ang="0">
                        <a:pos x="222" y="80"/>
                      </a:cxn>
                      <a:cxn ang="0">
                        <a:pos x="244" y="64"/>
                      </a:cxn>
                      <a:cxn ang="0">
                        <a:pos x="222" y="80"/>
                      </a:cxn>
                      <a:cxn ang="0">
                        <a:pos x="288" y="250"/>
                      </a:cxn>
                      <a:cxn ang="0">
                        <a:pos x="264" y="266"/>
                      </a:cxn>
                      <a:cxn ang="0">
                        <a:pos x="288" y="292"/>
                      </a:cxn>
                      <a:cxn ang="0">
                        <a:pos x="288" y="228"/>
                      </a:cxn>
                      <a:cxn ang="0">
                        <a:pos x="288" y="250"/>
                      </a:cxn>
                      <a:cxn ang="0">
                        <a:pos x="244" y="262"/>
                      </a:cxn>
                      <a:cxn ang="0">
                        <a:pos x="222" y="236"/>
                      </a:cxn>
                      <a:cxn ang="0">
                        <a:pos x="222" y="258"/>
                      </a:cxn>
                      <a:cxn ang="0">
                        <a:pos x="120" y="84"/>
                      </a:cxn>
                      <a:cxn ang="0">
                        <a:pos x="126" y="54"/>
                      </a:cxn>
                      <a:cxn ang="0">
                        <a:pos x="108" y="62"/>
                      </a:cxn>
                      <a:cxn ang="0">
                        <a:pos x="200" y="238"/>
                      </a:cxn>
                      <a:cxn ang="0">
                        <a:pos x="204" y="208"/>
                      </a:cxn>
                      <a:cxn ang="0">
                        <a:pos x="186" y="218"/>
                      </a:cxn>
                      <a:cxn ang="0">
                        <a:pos x="178" y="200"/>
                      </a:cxn>
                      <a:cxn ang="0">
                        <a:pos x="140" y="92"/>
                      </a:cxn>
                      <a:cxn ang="0">
                        <a:pos x="140" y="194"/>
                      </a:cxn>
                    </a:cxnLst>
                    <a:rect l="0" t="0" r="r" b="b"/>
                    <a:pathLst>
                      <a:path w="324" h="292">
                        <a:moveTo>
                          <a:pt x="80" y="228"/>
                        </a:moveTo>
                        <a:lnTo>
                          <a:pt x="104" y="234"/>
                        </a:lnTo>
                        <a:lnTo>
                          <a:pt x="104" y="212"/>
                        </a:lnTo>
                        <a:lnTo>
                          <a:pt x="80" y="208"/>
                        </a:lnTo>
                        <a:lnTo>
                          <a:pt x="80" y="228"/>
                        </a:lnTo>
                        <a:lnTo>
                          <a:pt x="80" y="228"/>
                        </a:lnTo>
                        <a:close/>
                        <a:moveTo>
                          <a:pt x="108" y="208"/>
                        </a:moveTo>
                        <a:lnTo>
                          <a:pt x="126" y="224"/>
                        </a:lnTo>
                        <a:lnTo>
                          <a:pt x="138" y="208"/>
                        </a:lnTo>
                        <a:lnTo>
                          <a:pt x="120" y="192"/>
                        </a:lnTo>
                        <a:lnTo>
                          <a:pt x="108" y="208"/>
                        </a:lnTo>
                        <a:lnTo>
                          <a:pt x="108" y="208"/>
                        </a:lnTo>
                        <a:close/>
                        <a:moveTo>
                          <a:pt x="80" y="52"/>
                        </a:moveTo>
                        <a:lnTo>
                          <a:pt x="104" y="56"/>
                        </a:lnTo>
                        <a:lnTo>
                          <a:pt x="104" y="34"/>
                        </a:lnTo>
                        <a:lnTo>
                          <a:pt x="80" y="30"/>
                        </a:lnTo>
                        <a:lnTo>
                          <a:pt x="80" y="52"/>
                        </a:lnTo>
                        <a:lnTo>
                          <a:pt x="80" y="52"/>
                        </a:lnTo>
                        <a:close/>
                        <a:moveTo>
                          <a:pt x="288" y="116"/>
                        </a:moveTo>
                        <a:lnTo>
                          <a:pt x="324" y="90"/>
                        </a:lnTo>
                        <a:lnTo>
                          <a:pt x="288" y="50"/>
                        </a:lnTo>
                        <a:lnTo>
                          <a:pt x="288" y="72"/>
                        </a:lnTo>
                        <a:lnTo>
                          <a:pt x="264" y="68"/>
                        </a:lnTo>
                        <a:lnTo>
                          <a:pt x="264" y="90"/>
                        </a:lnTo>
                        <a:lnTo>
                          <a:pt x="288" y="94"/>
                        </a:lnTo>
                        <a:lnTo>
                          <a:pt x="288" y="116"/>
                        </a:lnTo>
                        <a:lnTo>
                          <a:pt x="288" y="116"/>
                        </a:lnTo>
                        <a:close/>
                        <a:moveTo>
                          <a:pt x="36" y="176"/>
                        </a:moveTo>
                        <a:lnTo>
                          <a:pt x="0" y="202"/>
                        </a:lnTo>
                        <a:lnTo>
                          <a:pt x="36" y="242"/>
                        </a:lnTo>
                        <a:lnTo>
                          <a:pt x="36" y="220"/>
                        </a:lnTo>
                        <a:lnTo>
                          <a:pt x="60" y="224"/>
                        </a:lnTo>
                        <a:lnTo>
                          <a:pt x="60" y="204"/>
                        </a:lnTo>
                        <a:lnTo>
                          <a:pt x="36" y="198"/>
                        </a:lnTo>
                        <a:lnTo>
                          <a:pt x="36" y="176"/>
                        </a:lnTo>
                        <a:lnTo>
                          <a:pt x="36" y="176"/>
                        </a:lnTo>
                        <a:close/>
                        <a:moveTo>
                          <a:pt x="36" y="0"/>
                        </a:moveTo>
                        <a:lnTo>
                          <a:pt x="0" y="24"/>
                        </a:lnTo>
                        <a:lnTo>
                          <a:pt x="36" y="64"/>
                        </a:lnTo>
                        <a:lnTo>
                          <a:pt x="36" y="42"/>
                        </a:lnTo>
                        <a:lnTo>
                          <a:pt x="60" y="48"/>
                        </a:lnTo>
                        <a:lnTo>
                          <a:pt x="60" y="26"/>
                        </a:lnTo>
                        <a:lnTo>
                          <a:pt x="36" y="20"/>
                        </a:lnTo>
                        <a:lnTo>
                          <a:pt x="36" y="0"/>
                        </a:lnTo>
                        <a:lnTo>
                          <a:pt x="36" y="0"/>
                        </a:lnTo>
                        <a:close/>
                        <a:moveTo>
                          <a:pt x="186" y="86"/>
                        </a:moveTo>
                        <a:lnTo>
                          <a:pt x="204" y="102"/>
                        </a:lnTo>
                        <a:lnTo>
                          <a:pt x="218" y="86"/>
                        </a:lnTo>
                        <a:lnTo>
                          <a:pt x="200" y="70"/>
                        </a:lnTo>
                        <a:lnTo>
                          <a:pt x="186" y="86"/>
                        </a:lnTo>
                        <a:lnTo>
                          <a:pt x="186" y="86"/>
                        </a:lnTo>
                        <a:close/>
                        <a:moveTo>
                          <a:pt x="222" y="80"/>
                        </a:moveTo>
                        <a:lnTo>
                          <a:pt x="244" y="86"/>
                        </a:lnTo>
                        <a:lnTo>
                          <a:pt x="244" y="64"/>
                        </a:lnTo>
                        <a:lnTo>
                          <a:pt x="222" y="58"/>
                        </a:lnTo>
                        <a:lnTo>
                          <a:pt x="222" y="80"/>
                        </a:lnTo>
                        <a:lnTo>
                          <a:pt x="222" y="80"/>
                        </a:lnTo>
                        <a:close/>
                        <a:moveTo>
                          <a:pt x="288" y="250"/>
                        </a:moveTo>
                        <a:lnTo>
                          <a:pt x="264" y="246"/>
                        </a:lnTo>
                        <a:lnTo>
                          <a:pt x="264" y="266"/>
                        </a:lnTo>
                        <a:lnTo>
                          <a:pt x="288" y="272"/>
                        </a:lnTo>
                        <a:lnTo>
                          <a:pt x="288" y="292"/>
                        </a:lnTo>
                        <a:lnTo>
                          <a:pt x="324" y="270"/>
                        </a:lnTo>
                        <a:lnTo>
                          <a:pt x="288" y="228"/>
                        </a:lnTo>
                        <a:lnTo>
                          <a:pt x="288" y="250"/>
                        </a:lnTo>
                        <a:lnTo>
                          <a:pt x="288" y="250"/>
                        </a:lnTo>
                        <a:close/>
                        <a:moveTo>
                          <a:pt x="222" y="258"/>
                        </a:moveTo>
                        <a:lnTo>
                          <a:pt x="244" y="262"/>
                        </a:lnTo>
                        <a:lnTo>
                          <a:pt x="244" y="242"/>
                        </a:lnTo>
                        <a:lnTo>
                          <a:pt x="222" y="236"/>
                        </a:lnTo>
                        <a:lnTo>
                          <a:pt x="222" y="258"/>
                        </a:lnTo>
                        <a:lnTo>
                          <a:pt x="222" y="258"/>
                        </a:lnTo>
                        <a:close/>
                        <a:moveTo>
                          <a:pt x="108" y="62"/>
                        </a:moveTo>
                        <a:lnTo>
                          <a:pt x="120" y="84"/>
                        </a:lnTo>
                        <a:lnTo>
                          <a:pt x="138" y="76"/>
                        </a:lnTo>
                        <a:lnTo>
                          <a:pt x="126" y="54"/>
                        </a:lnTo>
                        <a:lnTo>
                          <a:pt x="108" y="62"/>
                        </a:lnTo>
                        <a:lnTo>
                          <a:pt x="108" y="62"/>
                        </a:lnTo>
                        <a:close/>
                        <a:moveTo>
                          <a:pt x="186" y="218"/>
                        </a:moveTo>
                        <a:lnTo>
                          <a:pt x="200" y="238"/>
                        </a:lnTo>
                        <a:lnTo>
                          <a:pt x="218" y="230"/>
                        </a:lnTo>
                        <a:lnTo>
                          <a:pt x="204" y="208"/>
                        </a:lnTo>
                        <a:lnTo>
                          <a:pt x="186" y="218"/>
                        </a:lnTo>
                        <a:lnTo>
                          <a:pt x="186" y="218"/>
                        </a:lnTo>
                        <a:close/>
                        <a:moveTo>
                          <a:pt x="140" y="194"/>
                        </a:moveTo>
                        <a:lnTo>
                          <a:pt x="178" y="200"/>
                        </a:lnTo>
                        <a:lnTo>
                          <a:pt x="178" y="100"/>
                        </a:lnTo>
                        <a:lnTo>
                          <a:pt x="140" y="92"/>
                        </a:lnTo>
                        <a:lnTo>
                          <a:pt x="140" y="194"/>
                        </a:lnTo>
                        <a:lnTo>
                          <a:pt x="140" y="194"/>
                        </a:lnTo>
                        <a:close/>
                      </a:path>
                    </a:pathLst>
                  </a:custGeom>
                  <a:solidFill>
                    <a:srgbClr val="FFFFFF"/>
                  </a:solidFill>
                  <a:ln w="9525">
                    <a:noFill/>
                    <a:round/>
                    <a:headEnd/>
                    <a:tailEnd/>
                  </a:ln>
                </p:spPr>
                <p:txBody>
                  <a:bodyPr/>
                  <a:lstStyle/>
                  <a:p>
                    <a:pPr>
                      <a:buNone/>
                    </a:pPr>
                    <a:endParaRPr lang="zh-CN" altLang="en-US"/>
                  </a:p>
                </p:txBody>
              </p:sp>
            </p:grpSp>
            <p:sp>
              <p:nvSpPr>
                <p:cNvPr id="174" name="Rectangle 502"/>
                <p:cNvSpPr>
                  <a:spLocks noChangeAspect="1" noChangeArrowheads="1"/>
                </p:cNvSpPr>
                <p:nvPr/>
              </p:nvSpPr>
              <p:spPr bwMode="auto">
                <a:xfrm>
                  <a:off x="8149449" y="3336453"/>
                  <a:ext cx="652537" cy="184666"/>
                </a:xfrm>
                <a:prstGeom prst="rect">
                  <a:avLst/>
                </a:prstGeom>
                <a:noFill/>
                <a:ln w="9525" algn="ctr">
                  <a:noFill/>
                  <a:miter lim="800000"/>
                  <a:headEnd/>
                  <a:tailEnd/>
                </a:ln>
                <a:effectLst/>
              </p:spPr>
              <p:txBody>
                <a:bodyPr wrap="square" lIns="0" tIns="0" rIns="0" bIns="0">
                  <a:spAutoFit/>
                </a:bodyPr>
                <a:lstStyle/>
                <a:p>
                  <a:pPr algn="ctr" defTabSz="1066800">
                    <a:buNone/>
                  </a:pPr>
                  <a:r>
                    <a:rPr lang="en-US" altLang="zh-CN" sz="1200" b="0" dirty="0" smtClean="0"/>
                    <a:t>P</a:t>
                  </a:r>
                  <a:r>
                    <a:rPr lang="en-US" altLang="zh-CN" sz="1200" b="0" dirty="0" smtClean="0">
                      <a:ea typeface="宋体" pitchFamily="2" charset="-122"/>
                    </a:rPr>
                    <a:t>GW</a:t>
                  </a:r>
                  <a:endParaRPr lang="en-US" altLang="zh-CN" sz="1200" b="0" dirty="0">
                    <a:ea typeface="宋体" pitchFamily="2" charset="-122"/>
                  </a:endParaRPr>
                </a:p>
              </p:txBody>
            </p:sp>
          </p:grpSp>
          <p:grpSp>
            <p:nvGrpSpPr>
              <p:cNvPr id="16" name="Group 1194"/>
              <p:cNvGrpSpPr>
                <a:grpSpLocks noChangeAspect="1"/>
              </p:cNvGrpSpPr>
              <p:nvPr/>
            </p:nvGrpSpPr>
            <p:grpSpPr bwMode="auto">
              <a:xfrm>
                <a:off x="8180073" y="3094821"/>
                <a:ext cx="867235" cy="504056"/>
                <a:chOff x="1771" y="1605"/>
                <a:chExt cx="671" cy="390"/>
              </a:xfrm>
            </p:grpSpPr>
            <p:sp>
              <p:nvSpPr>
                <p:cNvPr id="176" name="Freeform 1168"/>
                <p:cNvSpPr>
                  <a:spLocks noChangeAspect="1"/>
                </p:cNvSpPr>
                <p:nvPr/>
              </p:nvSpPr>
              <p:spPr bwMode="auto">
                <a:xfrm>
                  <a:off x="1771" y="1605"/>
                  <a:ext cx="671" cy="390"/>
                </a:xfrm>
                <a:custGeom>
                  <a:avLst/>
                  <a:gdLst/>
                  <a:ahLst/>
                  <a:cxnLst>
                    <a:cxn ang="0">
                      <a:pos x="118" y="155"/>
                    </a:cxn>
                    <a:cxn ang="0">
                      <a:pos x="162" y="165"/>
                    </a:cxn>
                    <a:cxn ang="0">
                      <a:pos x="223" y="143"/>
                    </a:cxn>
                    <a:cxn ang="0">
                      <a:pos x="284" y="86"/>
                    </a:cxn>
                    <a:cxn ang="0">
                      <a:pos x="212" y="29"/>
                    </a:cxn>
                    <a:cxn ang="0">
                      <a:pos x="142" y="0"/>
                    </a:cxn>
                    <a:cxn ang="0">
                      <a:pos x="73" y="29"/>
                    </a:cxn>
                    <a:cxn ang="0">
                      <a:pos x="0" y="81"/>
                    </a:cxn>
                    <a:cxn ang="0">
                      <a:pos x="39" y="126"/>
                    </a:cxn>
                    <a:cxn ang="0">
                      <a:pos x="74" y="157"/>
                    </a:cxn>
                    <a:cxn ang="0">
                      <a:pos x="118" y="155"/>
                    </a:cxn>
                  </a:cxnLst>
                  <a:rect l="0" t="0" r="r" b="b"/>
                  <a:pathLst>
                    <a:path w="284" h="165">
                      <a:moveTo>
                        <a:pt x="118" y="155"/>
                      </a:moveTo>
                      <a:cubicBezTo>
                        <a:pt x="131" y="161"/>
                        <a:pt x="146" y="165"/>
                        <a:pt x="162" y="165"/>
                      </a:cubicBezTo>
                      <a:cubicBezTo>
                        <a:pt x="187" y="165"/>
                        <a:pt x="210" y="156"/>
                        <a:pt x="223" y="143"/>
                      </a:cubicBezTo>
                      <a:cubicBezTo>
                        <a:pt x="258" y="138"/>
                        <a:pt x="284" y="114"/>
                        <a:pt x="284" y="86"/>
                      </a:cubicBezTo>
                      <a:cubicBezTo>
                        <a:pt x="284" y="55"/>
                        <a:pt x="252" y="30"/>
                        <a:pt x="212" y="29"/>
                      </a:cubicBezTo>
                      <a:cubicBezTo>
                        <a:pt x="202" y="12"/>
                        <a:pt x="175" y="0"/>
                        <a:pt x="142" y="0"/>
                      </a:cubicBezTo>
                      <a:cubicBezTo>
                        <a:pt x="110" y="0"/>
                        <a:pt x="83" y="12"/>
                        <a:pt x="73" y="29"/>
                      </a:cubicBezTo>
                      <a:cubicBezTo>
                        <a:pt x="33" y="30"/>
                        <a:pt x="0" y="53"/>
                        <a:pt x="0" y="81"/>
                      </a:cubicBezTo>
                      <a:cubicBezTo>
                        <a:pt x="0" y="100"/>
                        <a:pt x="16" y="117"/>
                        <a:pt x="39" y="126"/>
                      </a:cubicBezTo>
                      <a:cubicBezTo>
                        <a:pt x="42" y="141"/>
                        <a:pt x="56" y="153"/>
                        <a:pt x="74" y="157"/>
                      </a:cubicBezTo>
                      <a:cubicBezTo>
                        <a:pt x="74" y="157"/>
                        <a:pt x="98" y="162"/>
                        <a:pt x="118" y="155"/>
                      </a:cubicBezTo>
                      <a:close/>
                    </a:path>
                  </a:pathLst>
                </a:custGeom>
                <a:solidFill>
                  <a:srgbClr val="0C3C68"/>
                </a:solidFill>
                <a:ln w="9525">
                  <a:noFill/>
                  <a:round/>
                  <a:headEnd/>
                  <a:tailEnd/>
                </a:ln>
              </p:spPr>
              <p:txBody>
                <a:bodyPr/>
                <a:lstStyle/>
                <a:p>
                  <a:pPr>
                    <a:buNone/>
                  </a:pPr>
                  <a:endParaRPr lang="zh-CN" altLang="en-US" b="0"/>
                </a:p>
              </p:txBody>
            </p:sp>
            <p:sp>
              <p:nvSpPr>
                <p:cNvPr id="177" name="Freeform 1169"/>
                <p:cNvSpPr>
                  <a:spLocks noChangeAspect="1"/>
                </p:cNvSpPr>
                <p:nvPr/>
              </p:nvSpPr>
              <p:spPr bwMode="auto">
                <a:xfrm>
                  <a:off x="1797" y="1629"/>
                  <a:ext cx="598" cy="350"/>
                </a:xfrm>
                <a:custGeom>
                  <a:avLst/>
                  <a:gdLst/>
                  <a:ahLst/>
                  <a:cxnLst>
                    <a:cxn ang="0">
                      <a:pos x="105" y="139"/>
                    </a:cxn>
                    <a:cxn ang="0">
                      <a:pos x="144" y="148"/>
                    </a:cxn>
                    <a:cxn ang="0">
                      <a:pos x="198" y="128"/>
                    </a:cxn>
                    <a:cxn ang="0">
                      <a:pos x="253" y="78"/>
                    </a:cxn>
                    <a:cxn ang="0">
                      <a:pos x="188" y="27"/>
                    </a:cxn>
                    <a:cxn ang="0">
                      <a:pos x="126" y="0"/>
                    </a:cxn>
                    <a:cxn ang="0">
                      <a:pos x="64" y="27"/>
                    </a:cxn>
                    <a:cxn ang="0">
                      <a:pos x="0" y="73"/>
                    </a:cxn>
                    <a:cxn ang="0">
                      <a:pos x="34" y="113"/>
                    </a:cxn>
                    <a:cxn ang="0">
                      <a:pos x="66" y="140"/>
                    </a:cxn>
                    <a:cxn ang="0">
                      <a:pos x="105" y="139"/>
                    </a:cxn>
                  </a:cxnLst>
                  <a:rect l="0" t="0" r="r" b="b"/>
                  <a:pathLst>
                    <a:path w="253" h="148">
                      <a:moveTo>
                        <a:pt x="105" y="139"/>
                      </a:moveTo>
                      <a:cubicBezTo>
                        <a:pt x="116" y="145"/>
                        <a:pt x="129" y="148"/>
                        <a:pt x="144" y="148"/>
                      </a:cubicBezTo>
                      <a:cubicBezTo>
                        <a:pt x="166" y="148"/>
                        <a:pt x="186" y="140"/>
                        <a:pt x="198" y="128"/>
                      </a:cubicBezTo>
                      <a:cubicBezTo>
                        <a:pt x="229" y="124"/>
                        <a:pt x="253" y="103"/>
                        <a:pt x="253" y="78"/>
                      </a:cubicBezTo>
                      <a:cubicBezTo>
                        <a:pt x="253" y="50"/>
                        <a:pt x="224" y="27"/>
                        <a:pt x="188" y="27"/>
                      </a:cubicBezTo>
                      <a:cubicBezTo>
                        <a:pt x="179" y="11"/>
                        <a:pt x="155" y="0"/>
                        <a:pt x="126" y="0"/>
                      </a:cubicBezTo>
                      <a:cubicBezTo>
                        <a:pt x="97" y="0"/>
                        <a:pt x="73" y="11"/>
                        <a:pt x="64" y="27"/>
                      </a:cubicBezTo>
                      <a:cubicBezTo>
                        <a:pt x="28" y="27"/>
                        <a:pt x="0" y="48"/>
                        <a:pt x="0" y="73"/>
                      </a:cubicBezTo>
                      <a:cubicBezTo>
                        <a:pt x="0" y="90"/>
                        <a:pt x="13" y="105"/>
                        <a:pt x="34" y="113"/>
                      </a:cubicBezTo>
                      <a:cubicBezTo>
                        <a:pt x="36" y="126"/>
                        <a:pt x="49" y="137"/>
                        <a:pt x="66" y="140"/>
                      </a:cubicBezTo>
                      <a:cubicBezTo>
                        <a:pt x="66" y="140"/>
                        <a:pt x="90" y="145"/>
                        <a:pt x="105" y="139"/>
                      </a:cubicBezTo>
                      <a:close/>
                    </a:path>
                  </a:pathLst>
                </a:custGeom>
                <a:solidFill>
                  <a:srgbClr val="5B7694"/>
                </a:solidFill>
                <a:ln w="9525">
                  <a:noFill/>
                  <a:round/>
                  <a:headEnd/>
                  <a:tailEnd/>
                </a:ln>
              </p:spPr>
              <p:txBody>
                <a:bodyPr/>
                <a:lstStyle/>
                <a:p>
                  <a:pPr>
                    <a:buNone/>
                  </a:pPr>
                  <a:endParaRPr lang="zh-CN" altLang="en-US" b="0"/>
                </a:p>
              </p:txBody>
            </p:sp>
            <p:sp>
              <p:nvSpPr>
                <p:cNvPr id="178" name="Freeform 1170"/>
                <p:cNvSpPr>
                  <a:spLocks noChangeAspect="1"/>
                </p:cNvSpPr>
                <p:nvPr/>
              </p:nvSpPr>
              <p:spPr bwMode="auto">
                <a:xfrm>
                  <a:off x="1998" y="1683"/>
                  <a:ext cx="21" cy="90"/>
                </a:xfrm>
                <a:custGeom>
                  <a:avLst/>
                  <a:gdLst/>
                  <a:ahLst/>
                  <a:cxnLst>
                    <a:cxn ang="0">
                      <a:pos x="7" y="90"/>
                    </a:cxn>
                    <a:cxn ang="0">
                      <a:pos x="0" y="80"/>
                    </a:cxn>
                    <a:cxn ang="0">
                      <a:pos x="7" y="7"/>
                    </a:cxn>
                    <a:cxn ang="0">
                      <a:pos x="14" y="0"/>
                    </a:cxn>
                    <a:cxn ang="0">
                      <a:pos x="21" y="7"/>
                    </a:cxn>
                    <a:cxn ang="0">
                      <a:pos x="21" y="90"/>
                    </a:cxn>
                    <a:cxn ang="0">
                      <a:pos x="7" y="90"/>
                    </a:cxn>
                  </a:cxnLst>
                  <a:rect l="0" t="0" r="r" b="b"/>
                  <a:pathLst>
                    <a:path w="21" h="90">
                      <a:moveTo>
                        <a:pt x="7" y="90"/>
                      </a:moveTo>
                      <a:lnTo>
                        <a:pt x="0" y="80"/>
                      </a:lnTo>
                      <a:lnTo>
                        <a:pt x="7" y="7"/>
                      </a:lnTo>
                      <a:lnTo>
                        <a:pt x="14" y="0"/>
                      </a:lnTo>
                      <a:lnTo>
                        <a:pt x="21" y="7"/>
                      </a:lnTo>
                      <a:lnTo>
                        <a:pt x="21" y="90"/>
                      </a:lnTo>
                      <a:lnTo>
                        <a:pt x="7" y="90"/>
                      </a:lnTo>
                      <a:close/>
                    </a:path>
                  </a:pathLst>
                </a:custGeom>
                <a:solidFill>
                  <a:srgbClr val="0C3C68"/>
                </a:solidFill>
                <a:ln w="9525">
                  <a:noFill/>
                  <a:round/>
                  <a:headEnd/>
                  <a:tailEnd/>
                </a:ln>
              </p:spPr>
              <p:txBody>
                <a:bodyPr/>
                <a:lstStyle/>
                <a:p>
                  <a:pPr>
                    <a:buNone/>
                  </a:pPr>
                  <a:endParaRPr lang="zh-CN" altLang="en-US" b="0"/>
                </a:p>
              </p:txBody>
            </p:sp>
            <p:sp>
              <p:nvSpPr>
                <p:cNvPr id="179" name="Freeform 1171"/>
                <p:cNvSpPr>
                  <a:spLocks noChangeAspect="1"/>
                </p:cNvSpPr>
                <p:nvPr/>
              </p:nvSpPr>
              <p:spPr bwMode="auto">
                <a:xfrm>
                  <a:off x="2031" y="1683"/>
                  <a:ext cx="99" cy="90"/>
                </a:xfrm>
                <a:custGeom>
                  <a:avLst/>
                  <a:gdLst/>
                  <a:ahLst/>
                  <a:cxnLst>
                    <a:cxn ang="0">
                      <a:pos x="85" y="90"/>
                    </a:cxn>
                    <a:cxn ang="0">
                      <a:pos x="78" y="80"/>
                    </a:cxn>
                    <a:cxn ang="0">
                      <a:pos x="85" y="17"/>
                    </a:cxn>
                    <a:cxn ang="0">
                      <a:pos x="59" y="90"/>
                    </a:cxn>
                    <a:cxn ang="0">
                      <a:pos x="47" y="90"/>
                    </a:cxn>
                    <a:cxn ang="0">
                      <a:pos x="40" y="80"/>
                    </a:cxn>
                    <a:cxn ang="0">
                      <a:pos x="19" y="17"/>
                    </a:cxn>
                    <a:cxn ang="0">
                      <a:pos x="19" y="90"/>
                    </a:cxn>
                    <a:cxn ang="0">
                      <a:pos x="7" y="90"/>
                    </a:cxn>
                    <a:cxn ang="0">
                      <a:pos x="0" y="80"/>
                    </a:cxn>
                    <a:cxn ang="0">
                      <a:pos x="7" y="7"/>
                    </a:cxn>
                    <a:cxn ang="0">
                      <a:pos x="21" y="0"/>
                    </a:cxn>
                    <a:cxn ang="0">
                      <a:pos x="29" y="7"/>
                    </a:cxn>
                    <a:cxn ang="0">
                      <a:pos x="54" y="76"/>
                    </a:cxn>
                    <a:cxn ang="0">
                      <a:pos x="78" y="7"/>
                    </a:cxn>
                    <a:cxn ang="0">
                      <a:pos x="90" y="0"/>
                    </a:cxn>
                    <a:cxn ang="0">
                      <a:pos x="99" y="7"/>
                    </a:cxn>
                    <a:cxn ang="0">
                      <a:pos x="99" y="90"/>
                    </a:cxn>
                    <a:cxn ang="0">
                      <a:pos x="85" y="90"/>
                    </a:cxn>
                  </a:cxnLst>
                  <a:rect l="0" t="0" r="r" b="b"/>
                  <a:pathLst>
                    <a:path w="99" h="90">
                      <a:moveTo>
                        <a:pt x="85" y="90"/>
                      </a:moveTo>
                      <a:lnTo>
                        <a:pt x="78" y="80"/>
                      </a:lnTo>
                      <a:lnTo>
                        <a:pt x="85" y="17"/>
                      </a:lnTo>
                      <a:lnTo>
                        <a:pt x="59" y="90"/>
                      </a:lnTo>
                      <a:lnTo>
                        <a:pt x="47" y="90"/>
                      </a:lnTo>
                      <a:lnTo>
                        <a:pt x="40" y="80"/>
                      </a:lnTo>
                      <a:lnTo>
                        <a:pt x="19" y="17"/>
                      </a:lnTo>
                      <a:lnTo>
                        <a:pt x="19" y="90"/>
                      </a:lnTo>
                      <a:lnTo>
                        <a:pt x="7" y="90"/>
                      </a:lnTo>
                      <a:lnTo>
                        <a:pt x="0" y="80"/>
                      </a:lnTo>
                      <a:lnTo>
                        <a:pt x="7" y="7"/>
                      </a:lnTo>
                      <a:lnTo>
                        <a:pt x="21" y="0"/>
                      </a:lnTo>
                      <a:lnTo>
                        <a:pt x="29" y="7"/>
                      </a:lnTo>
                      <a:lnTo>
                        <a:pt x="54" y="76"/>
                      </a:lnTo>
                      <a:lnTo>
                        <a:pt x="78" y="7"/>
                      </a:lnTo>
                      <a:lnTo>
                        <a:pt x="90" y="0"/>
                      </a:lnTo>
                      <a:lnTo>
                        <a:pt x="99" y="7"/>
                      </a:lnTo>
                      <a:lnTo>
                        <a:pt x="99" y="90"/>
                      </a:lnTo>
                      <a:lnTo>
                        <a:pt x="85" y="90"/>
                      </a:lnTo>
                      <a:close/>
                    </a:path>
                  </a:pathLst>
                </a:custGeom>
                <a:solidFill>
                  <a:srgbClr val="0C3C68"/>
                </a:solidFill>
                <a:ln w="9525">
                  <a:noFill/>
                  <a:round/>
                  <a:headEnd/>
                  <a:tailEnd/>
                </a:ln>
              </p:spPr>
              <p:txBody>
                <a:bodyPr/>
                <a:lstStyle/>
                <a:p>
                  <a:pPr>
                    <a:buNone/>
                  </a:pPr>
                  <a:endParaRPr lang="zh-CN" altLang="en-US" b="0"/>
                </a:p>
              </p:txBody>
            </p:sp>
            <p:sp>
              <p:nvSpPr>
                <p:cNvPr id="180" name="Freeform 1172"/>
                <p:cNvSpPr>
                  <a:spLocks noChangeAspect="1" noEditPoints="1"/>
                </p:cNvSpPr>
                <p:nvPr/>
              </p:nvSpPr>
              <p:spPr bwMode="auto">
                <a:xfrm>
                  <a:off x="1975" y="1820"/>
                  <a:ext cx="51" cy="66"/>
                </a:xfrm>
                <a:custGeom>
                  <a:avLst/>
                  <a:gdLst/>
                  <a:ahLst/>
                  <a:cxnLst>
                    <a:cxn ang="0">
                      <a:pos x="5" y="16"/>
                    </a:cxn>
                    <a:cxn ang="0">
                      <a:pos x="6" y="19"/>
                    </a:cxn>
                    <a:cxn ang="0">
                      <a:pos x="7" y="22"/>
                    </a:cxn>
                    <a:cxn ang="0">
                      <a:pos x="10" y="24"/>
                    </a:cxn>
                    <a:cxn ang="0">
                      <a:pos x="12" y="24"/>
                    </a:cxn>
                    <a:cxn ang="0">
                      <a:pos x="15" y="22"/>
                    </a:cxn>
                    <a:cxn ang="0">
                      <a:pos x="17" y="20"/>
                    </a:cxn>
                    <a:cxn ang="0">
                      <a:pos x="21" y="23"/>
                    </a:cxn>
                    <a:cxn ang="0">
                      <a:pos x="21" y="27"/>
                    </a:cxn>
                    <a:cxn ang="0">
                      <a:pos x="17" y="28"/>
                    </a:cxn>
                    <a:cxn ang="0">
                      <a:pos x="12" y="28"/>
                    </a:cxn>
                    <a:cxn ang="0">
                      <a:pos x="7" y="27"/>
                    </a:cxn>
                    <a:cxn ang="0">
                      <a:pos x="3" y="24"/>
                    </a:cxn>
                    <a:cxn ang="0">
                      <a:pos x="1" y="20"/>
                    </a:cxn>
                    <a:cxn ang="0">
                      <a:pos x="0" y="15"/>
                    </a:cxn>
                    <a:cxn ang="0">
                      <a:pos x="1" y="10"/>
                    </a:cxn>
                    <a:cxn ang="0">
                      <a:pos x="2" y="5"/>
                    </a:cxn>
                    <a:cxn ang="0">
                      <a:pos x="5" y="1"/>
                    </a:cxn>
                    <a:cxn ang="0">
                      <a:pos x="12" y="1"/>
                    </a:cxn>
                    <a:cxn ang="0">
                      <a:pos x="17" y="2"/>
                    </a:cxn>
                    <a:cxn ang="0">
                      <a:pos x="20" y="5"/>
                    </a:cxn>
                    <a:cxn ang="0">
                      <a:pos x="22" y="9"/>
                    </a:cxn>
                    <a:cxn ang="0">
                      <a:pos x="22" y="15"/>
                    </a:cxn>
                    <a:cxn ang="0">
                      <a:pos x="22" y="16"/>
                    </a:cxn>
                    <a:cxn ang="0">
                      <a:pos x="5" y="16"/>
                    </a:cxn>
                    <a:cxn ang="0">
                      <a:pos x="17" y="13"/>
                    </a:cxn>
                    <a:cxn ang="0">
                      <a:pos x="17" y="10"/>
                    </a:cxn>
                    <a:cxn ang="0">
                      <a:pos x="16" y="7"/>
                    </a:cxn>
                    <a:cxn ang="0">
                      <a:pos x="14" y="6"/>
                    </a:cxn>
                    <a:cxn ang="0">
                      <a:pos x="12" y="5"/>
                    </a:cxn>
                    <a:cxn ang="0">
                      <a:pos x="9" y="6"/>
                    </a:cxn>
                    <a:cxn ang="0">
                      <a:pos x="7" y="8"/>
                    </a:cxn>
                    <a:cxn ang="0">
                      <a:pos x="6" y="10"/>
                    </a:cxn>
                    <a:cxn ang="0">
                      <a:pos x="5" y="13"/>
                    </a:cxn>
                    <a:cxn ang="0">
                      <a:pos x="17" y="13"/>
                    </a:cxn>
                  </a:cxnLst>
                  <a:rect l="0" t="0" r="r" b="b"/>
                  <a:pathLst>
                    <a:path w="22" h="28">
                      <a:moveTo>
                        <a:pt x="5" y="16"/>
                      </a:moveTo>
                      <a:cubicBezTo>
                        <a:pt x="5" y="17"/>
                        <a:pt x="5" y="18"/>
                        <a:pt x="6" y="19"/>
                      </a:cubicBezTo>
                      <a:cubicBezTo>
                        <a:pt x="6" y="20"/>
                        <a:pt x="7" y="21"/>
                        <a:pt x="7" y="22"/>
                      </a:cubicBezTo>
                      <a:cubicBezTo>
                        <a:pt x="8" y="23"/>
                        <a:pt x="9" y="24"/>
                        <a:pt x="10" y="24"/>
                      </a:cubicBezTo>
                      <a:cubicBezTo>
                        <a:pt x="11" y="24"/>
                        <a:pt x="11" y="24"/>
                        <a:pt x="12" y="24"/>
                      </a:cubicBezTo>
                      <a:cubicBezTo>
                        <a:pt x="13" y="24"/>
                        <a:pt x="15" y="22"/>
                        <a:pt x="15" y="22"/>
                      </a:cubicBezTo>
                      <a:cubicBezTo>
                        <a:pt x="17" y="20"/>
                        <a:pt x="17" y="20"/>
                        <a:pt x="17" y="20"/>
                      </a:cubicBezTo>
                      <a:cubicBezTo>
                        <a:pt x="21" y="23"/>
                        <a:pt x="21" y="23"/>
                        <a:pt x="21" y="23"/>
                      </a:cubicBezTo>
                      <a:cubicBezTo>
                        <a:pt x="21" y="27"/>
                        <a:pt x="21" y="27"/>
                        <a:pt x="21" y="27"/>
                      </a:cubicBezTo>
                      <a:cubicBezTo>
                        <a:pt x="20" y="27"/>
                        <a:pt x="18" y="28"/>
                        <a:pt x="17" y="28"/>
                      </a:cubicBezTo>
                      <a:cubicBezTo>
                        <a:pt x="15" y="28"/>
                        <a:pt x="14" y="28"/>
                        <a:pt x="12" y="28"/>
                      </a:cubicBezTo>
                      <a:cubicBezTo>
                        <a:pt x="10" y="28"/>
                        <a:pt x="8" y="28"/>
                        <a:pt x="7" y="27"/>
                      </a:cubicBezTo>
                      <a:cubicBezTo>
                        <a:pt x="5" y="27"/>
                        <a:pt x="4" y="26"/>
                        <a:pt x="3" y="24"/>
                      </a:cubicBezTo>
                      <a:cubicBezTo>
                        <a:pt x="2" y="23"/>
                        <a:pt x="1" y="22"/>
                        <a:pt x="1" y="20"/>
                      </a:cubicBezTo>
                      <a:cubicBezTo>
                        <a:pt x="0" y="19"/>
                        <a:pt x="0" y="17"/>
                        <a:pt x="0" y="15"/>
                      </a:cubicBezTo>
                      <a:cubicBezTo>
                        <a:pt x="0" y="13"/>
                        <a:pt x="0" y="11"/>
                        <a:pt x="1" y="10"/>
                      </a:cubicBezTo>
                      <a:cubicBezTo>
                        <a:pt x="1" y="8"/>
                        <a:pt x="1" y="6"/>
                        <a:pt x="2" y="5"/>
                      </a:cubicBezTo>
                      <a:cubicBezTo>
                        <a:pt x="3" y="3"/>
                        <a:pt x="3" y="1"/>
                        <a:pt x="5" y="1"/>
                      </a:cubicBezTo>
                      <a:cubicBezTo>
                        <a:pt x="6" y="0"/>
                        <a:pt x="10" y="1"/>
                        <a:pt x="12" y="1"/>
                      </a:cubicBezTo>
                      <a:cubicBezTo>
                        <a:pt x="14" y="1"/>
                        <a:pt x="15" y="2"/>
                        <a:pt x="17" y="2"/>
                      </a:cubicBezTo>
                      <a:cubicBezTo>
                        <a:pt x="18" y="3"/>
                        <a:pt x="19" y="4"/>
                        <a:pt x="20" y="5"/>
                      </a:cubicBezTo>
                      <a:cubicBezTo>
                        <a:pt x="21" y="6"/>
                        <a:pt x="21" y="8"/>
                        <a:pt x="22" y="9"/>
                      </a:cubicBezTo>
                      <a:cubicBezTo>
                        <a:pt x="22" y="11"/>
                        <a:pt x="22" y="13"/>
                        <a:pt x="22" y="15"/>
                      </a:cubicBezTo>
                      <a:cubicBezTo>
                        <a:pt x="22" y="16"/>
                        <a:pt x="22" y="16"/>
                        <a:pt x="22" y="16"/>
                      </a:cubicBezTo>
                      <a:lnTo>
                        <a:pt x="5" y="16"/>
                      </a:lnTo>
                      <a:close/>
                      <a:moveTo>
                        <a:pt x="17" y="13"/>
                      </a:moveTo>
                      <a:cubicBezTo>
                        <a:pt x="17" y="12"/>
                        <a:pt x="17" y="11"/>
                        <a:pt x="17" y="10"/>
                      </a:cubicBezTo>
                      <a:cubicBezTo>
                        <a:pt x="17" y="9"/>
                        <a:pt x="17" y="8"/>
                        <a:pt x="16" y="7"/>
                      </a:cubicBezTo>
                      <a:cubicBezTo>
                        <a:pt x="16" y="7"/>
                        <a:pt x="15" y="6"/>
                        <a:pt x="14" y="6"/>
                      </a:cubicBezTo>
                      <a:cubicBezTo>
                        <a:pt x="14" y="5"/>
                        <a:pt x="13" y="5"/>
                        <a:pt x="12" y="5"/>
                      </a:cubicBezTo>
                      <a:cubicBezTo>
                        <a:pt x="11" y="5"/>
                        <a:pt x="10" y="5"/>
                        <a:pt x="9" y="6"/>
                      </a:cubicBezTo>
                      <a:cubicBezTo>
                        <a:pt x="8" y="6"/>
                        <a:pt x="7" y="7"/>
                        <a:pt x="7" y="8"/>
                      </a:cubicBezTo>
                      <a:cubicBezTo>
                        <a:pt x="6" y="8"/>
                        <a:pt x="6" y="9"/>
                        <a:pt x="6" y="10"/>
                      </a:cubicBezTo>
                      <a:cubicBezTo>
                        <a:pt x="5" y="11"/>
                        <a:pt x="5" y="12"/>
                        <a:pt x="5" y="13"/>
                      </a:cubicBezTo>
                      <a:lnTo>
                        <a:pt x="17" y="13"/>
                      </a:lnTo>
                      <a:close/>
                    </a:path>
                  </a:pathLst>
                </a:custGeom>
                <a:solidFill>
                  <a:srgbClr val="0C3C68"/>
                </a:solidFill>
                <a:ln w="9525">
                  <a:noFill/>
                  <a:round/>
                  <a:headEnd/>
                  <a:tailEnd/>
                </a:ln>
              </p:spPr>
              <p:txBody>
                <a:bodyPr/>
                <a:lstStyle/>
                <a:p>
                  <a:pPr>
                    <a:buNone/>
                  </a:pPr>
                  <a:endParaRPr lang="zh-CN" altLang="en-US" b="0"/>
                </a:p>
              </p:txBody>
            </p:sp>
            <p:sp>
              <p:nvSpPr>
                <p:cNvPr id="181" name="Freeform 1173"/>
                <p:cNvSpPr>
                  <a:spLocks noChangeAspect="1"/>
                </p:cNvSpPr>
                <p:nvPr/>
              </p:nvSpPr>
              <p:spPr bwMode="auto">
                <a:xfrm>
                  <a:off x="2026" y="1799"/>
                  <a:ext cx="45" cy="87"/>
                </a:xfrm>
                <a:custGeom>
                  <a:avLst/>
                  <a:gdLst/>
                  <a:ahLst/>
                  <a:cxnLst>
                    <a:cxn ang="0">
                      <a:pos x="19" y="36"/>
                    </a:cxn>
                    <a:cxn ang="0">
                      <a:pos x="17" y="37"/>
                    </a:cxn>
                    <a:cxn ang="0">
                      <a:pos x="14" y="37"/>
                    </a:cxn>
                    <a:cxn ang="0">
                      <a:pos x="11" y="37"/>
                    </a:cxn>
                    <a:cxn ang="0">
                      <a:pos x="9" y="35"/>
                    </a:cxn>
                    <a:cxn ang="0">
                      <a:pos x="8" y="32"/>
                    </a:cxn>
                    <a:cxn ang="0">
                      <a:pos x="8" y="28"/>
                    </a:cxn>
                    <a:cxn ang="0">
                      <a:pos x="8" y="14"/>
                    </a:cxn>
                    <a:cxn ang="0">
                      <a:pos x="3" y="14"/>
                    </a:cxn>
                    <a:cxn ang="0">
                      <a:pos x="0" y="11"/>
                    </a:cxn>
                    <a:cxn ang="0">
                      <a:pos x="3" y="11"/>
                    </a:cxn>
                    <a:cxn ang="0">
                      <a:pos x="8" y="11"/>
                    </a:cxn>
                    <a:cxn ang="0">
                      <a:pos x="8" y="5"/>
                    </a:cxn>
                    <a:cxn ang="0">
                      <a:pos x="10" y="0"/>
                    </a:cxn>
                    <a:cxn ang="0">
                      <a:pos x="13" y="3"/>
                    </a:cxn>
                    <a:cxn ang="0">
                      <a:pos x="13" y="11"/>
                    </a:cxn>
                    <a:cxn ang="0">
                      <a:pos x="16" y="7"/>
                    </a:cxn>
                    <a:cxn ang="0">
                      <a:pos x="19" y="11"/>
                    </a:cxn>
                    <a:cxn ang="0">
                      <a:pos x="19" y="14"/>
                    </a:cxn>
                    <a:cxn ang="0">
                      <a:pos x="13" y="14"/>
                    </a:cxn>
                    <a:cxn ang="0">
                      <a:pos x="13" y="29"/>
                    </a:cxn>
                    <a:cxn ang="0">
                      <a:pos x="13" y="31"/>
                    </a:cxn>
                    <a:cxn ang="0">
                      <a:pos x="14" y="32"/>
                    </a:cxn>
                    <a:cxn ang="0">
                      <a:pos x="15" y="33"/>
                    </a:cxn>
                    <a:cxn ang="0">
                      <a:pos x="16" y="29"/>
                    </a:cxn>
                    <a:cxn ang="0">
                      <a:pos x="19" y="33"/>
                    </a:cxn>
                    <a:cxn ang="0">
                      <a:pos x="19" y="36"/>
                    </a:cxn>
                  </a:cxnLst>
                  <a:rect l="0" t="0" r="r" b="b"/>
                  <a:pathLst>
                    <a:path w="19" h="37">
                      <a:moveTo>
                        <a:pt x="19" y="36"/>
                      </a:moveTo>
                      <a:cubicBezTo>
                        <a:pt x="19" y="37"/>
                        <a:pt x="18" y="37"/>
                        <a:pt x="17" y="37"/>
                      </a:cubicBezTo>
                      <a:cubicBezTo>
                        <a:pt x="16" y="37"/>
                        <a:pt x="15" y="37"/>
                        <a:pt x="14" y="37"/>
                      </a:cubicBezTo>
                      <a:cubicBezTo>
                        <a:pt x="13" y="37"/>
                        <a:pt x="12" y="37"/>
                        <a:pt x="11" y="37"/>
                      </a:cubicBezTo>
                      <a:cubicBezTo>
                        <a:pt x="10" y="36"/>
                        <a:pt x="10" y="36"/>
                        <a:pt x="9" y="35"/>
                      </a:cubicBezTo>
                      <a:cubicBezTo>
                        <a:pt x="9" y="34"/>
                        <a:pt x="8" y="33"/>
                        <a:pt x="8" y="32"/>
                      </a:cubicBezTo>
                      <a:cubicBezTo>
                        <a:pt x="8" y="31"/>
                        <a:pt x="8" y="30"/>
                        <a:pt x="8" y="28"/>
                      </a:cubicBezTo>
                      <a:cubicBezTo>
                        <a:pt x="8" y="14"/>
                        <a:pt x="8" y="14"/>
                        <a:pt x="8" y="14"/>
                      </a:cubicBezTo>
                      <a:cubicBezTo>
                        <a:pt x="3" y="14"/>
                        <a:pt x="3" y="14"/>
                        <a:pt x="3" y="14"/>
                      </a:cubicBezTo>
                      <a:cubicBezTo>
                        <a:pt x="0" y="11"/>
                        <a:pt x="0" y="11"/>
                        <a:pt x="0" y="11"/>
                      </a:cubicBezTo>
                      <a:cubicBezTo>
                        <a:pt x="3" y="11"/>
                        <a:pt x="3" y="11"/>
                        <a:pt x="3" y="11"/>
                      </a:cubicBezTo>
                      <a:cubicBezTo>
                        <a:pt x="8" y="11"/>
                        <a:pt x="8" y="11"/>
                        <a:pt x="8" y="11"/>
                      </a:cubicBezTo>
                      <a:cubicBezTo>
                        <a:pt x="8" y="5"/>
                        <a:pt x="8" y="5"/>
                        <a:pt x="8" y="5"/>
                      </a:cubicBezTo>
                      <a:cubicBezTo>
                        <a:pt x="10" y="0"/>
                        <a:pt x="10" y="0"/>
                        <a:pt x="10" y="0"/>
                      </a:cubicBezTo>
                      <a:cubicBezTo>
                        <a:pt x="13" y="3"/>
                        <a:pt x="13" y="3"/>
                        <a:pt x="13" y="3"/>
                      </a:cubicBezTo>
                      <a:cubicBezTo>
                        <a:pt x="13" y="11"/>
                        <a:pt x="13" y="11"/>
                        <a:pt x="13" y="11"/>
                      </a:cubicBezTo>
                      <a:cubicBezTo>
                        <a:pt x="16" y="7"/>
                        <a:pt x="16" y="7"/>
                        <a:pt x="16" y="7"/>
                      </a:cubicBezTo>
                      <a:cubicBezTo>
                        <a:pt x="19" y="11"/>
                        <a:pt x="19" y="11"/>
                        <a:pt x="19" y="11"/>
                      </a:cubicBezTo>
                      <a:cubicBezTo>
                        <a:pt x="19" y="14"/>
                        <a:pt x="19" y="14"/>
                        <a:pt x="19" y="14"/>
                      </a:cubicBezTo>
                      <a:cubicBezTo>
                        <a:pt x="13" y="14"/>
                        <a:pt x="13" y="14"/>
                        <a:pt x="13" y="14"/>
                      </a:cubicBezTo>
                      <a:cubicBezTo>
                        <a:pt x="13" y="29"/>
                        <a:pt x="13" y="29"/>
                        <a:pt x="13" y="29"/>
                      </a:cubicBezTo>
                      <a:cubicBezTo>
                        <a:pt x="13" y="30"/>
                        <a:pt x="13" y="30"/>
                        <a:pt x="13" y="31"/>
                      </a:cubicBezTo>
                      <a:cubicBezTo>
                        <a:pt x="13" y="31"/>
                        <a:pt x="14" y="32"/>
                        <a:pt x="14" y="32"/>
                      </a:cubicBezTo>
                      <a:cubicBezTo>
                        <a:pt x="14" y="32"/>
                        <a:pt x="14" y="33"/>
                        <a:pt x="15" y="33"/>
                      </a:cubicBezTo>
                      <a:cubicBezTo>
                        <a:pt x="15" y="33"/>
                        <a:pt x="16" y="29"/>
                        <a:pt x="16" y="29"/>
                      </a:cubicBezTo>
                      <a:cubicBezTo>
                        <a:pt x="19" y="33"/>
                        <a:pt x="19" y="33"/>
                        <a:pt x="19" y="33"/>
                      </a:cubicBezTo>
                      <a:lnTo>
                        <a:pt x="19" y="36"/>
                      </a:lnTo>
                      <a:close/>
                    </a:path>
                  </a:pathLst>
                </a:custGeom>
                <a:solidFill>
                  <a:srgbClr val="0C3C68"/>
                </a:solidFill>
                <a:ln w="9525">
                  <a:noFill/>
                  <a:round/>
                  <a:headEnd/>
                  <a:tailEnd/>
                </a:ln>
              </p:spPr>
              <p:txBody>
                <a:bodyPr/>
                <a:lstStyle/>
                <a:p>
                  <a:pPr>
                    <a:buNone/>
                  </a:pPr>
                  <a:endParaRPr lang="zh-CN" altLang="en-US" b="0"/>
                </a:p>
              </p:txBody>
            </p:sp>
            <p:sp>
              <p:nvSpPr>
                <p:cNvPr id="182" name="Freeform 1174"/>
                <p:cNvSpPr>
                  <a:spLocks noChangeAspect="1"/>
                </p:cNvSpPr>
                <p:nvPr/>
              </p:nvSpPr>
              <p:spPr bwMode="auto">
                <a:xfrm>
                  <a:off x="2076" y="1815"/>
                  <a:ext cx="97" cy="71"/>
                </a:xfrm>
                <a:custGeom>
                  <a:avLst/>
                  <a:gdLst/>
                  <a:ahLst/>
                  <a:cxnLst>
                    <a:cxn ang="0">
                      <a:pos x="78" y="71"/>
                    </a:cxn>
                    <a:cxn ang="0">
                      <a:pos x="64" y="71"/>
                    </a:cxn>
                    <a:cxn ang="0">
                      <a:pos x="54" y="62"/>
                    </a:cxn>
                    <a:cxn ang="0">
                      <a:pos x="50" y="19"/>
                    </a:cxn>
                    <a:cxn ang="0">
                      <a:pos x="33" y="71"/>
                    </a:cxn>
                    <a:cxn ang="0">
                      <a:pos x="19" y="71"/>
                    </a:cxn>
                    <a:cxn ang="0">
                      <a:pos x="12" y="62"/>
                    </a:cxn>
                    <a:cxn ang="0">
                      <a:pos x="0" y="10"/>
                    </a:cxn>
                    <a:cxn ang="0">
                      <a:pos x="5" y="0"/>
                    </a:cxn>
                    <a:cxn ang="0">
                      <a:pos x="14" y="10"/>
                    </a:cxn>
                    <a:cxn ang="0">
                      <a:pos x="28" y="60"/>
                    </a:cxn>
                    <a:cxn ang="0">
                      <a:pos x="43" y="10"/>
                    </a:cxn>
                    <a:cxn ang="0">
                      <a:pos x="50" y="0"/>
                    </a:cxn>
                    <a:cxn ang="0">
                      <a:pos x="57" y="10"/>
                    </a:cxn>
                    <a:cxn ang="0">
                      <a:pos x="71" y="60"/>
                    </a:cxn>
                    <a:cxn ang="0">
                      <a:pos x="85" y="10"/>
                    </a:cxn>
                    <a:cxn ang="0">
                      <a:pos x="87" y="0"/>
                    </a:cxn>
                    <a:cxn ang="0">
                      <a:pos x="97" y="10"/>
                    </a:cxn>
                    <a:cxn ang="0">
                      <a:pos x="78" y="71"/>
                    </a:cxn>
                  </a:cxnLst>
                  <a:rect l="0" t="0" r="r" b="b"/>
                  <a:pathLst>
                    <a:path w="97" h="71">
                      <a:moveTo>
                        <a:pt x="78" y="71"/>
                      </a:moveTo>
                      <a:lnTo>
                        <a:pt x="64" y="71"/>
                      </a:lnTo>
                      <a:lnTo>
                        <a:pt x="54" y="62"/>
                      </a:lnTo>
                      <a:lnTo>
                        <a:pt x="50" y="19"/>
                      </a:lnTo>
                      <a:lnTo>
                        <a:pt x="33" y="71"/>
                      </a:lnTo>
                      <a:lnTo>
                        <a:pt x="19" y="71"/>
                      </a:lnTo>
                      <a:lnTo>
                        <a:pt x="12" y="62"/>
                      </a:lnTo>
                      <a:lnTo>
                        <a:pt x="0" y="10"/>
                      </a:lnTo>
                      <a:lnTo>
                        <a:pt x="5" y="0"/>
                      </a:lnTo>
                      <a:lnTo>
                        <a:pt x="14" y="10"/>
                      </a:lnTo>
                      <a:lnTo>
                        <a:pt x="28" y="60"/>
                      </a:lnTo>
                      <a:lnTo>
                        <a:pt x="43" y="10"/>
                      </a:lnTo>
                      <a:lnTo>
                        <a:pt x="50" y="0"/>
                      </a:lnTo>
                      <a:lnTo>
                        <a:pt x="57" y="10"/>
                      </a:lnTo>
                      <a:lnTo>
                        <a:pt x="71" y="60"/>
                      </a:lnTo>
                      <a:lnTo>
                        <a:pt x="85" y="10"/>
                      </a:lnTo>
                      <a:lnTo>
                        <a:pt x="87" y="0"/>
                      </a:lnTo>
                      <a:lnTo>
                        <a:pt x="97" y="10"/>
                      </a:lnTo>
                      <a:lnTo>
                        <a:pt x="78" y="71"/>
                      </a:lnTo>
                      <a:close/>
                    </a:path>
                  </a:pathLst>
                </a:custGeom>
                <a:solidFill>
                  <a:srgbClr val="0C3C68"/>
                </a:solidFill>
                <a:ln w="9525">
                  <a:noFill/>
                  <a:round/>
                  <a:headEnd/>
                  <a:tailEnd/>
                </a:ln>
              </p:spPr>
              <p:txBody>
                <a:bodyPr/>
                <a:lstStyle/>
                <a:p>
                  <a:pPr>
                    <a:buNone/>
                  </a:pPr>
                  <a:endParaRPr lang="zh-CN" altLang="en-US" b="0"/>
                </a:p>
              </p:txBody>
            </p:sp>
            <p:sp>
              <p:nvSpPr>
                <p:cNvPr id="183" name="Freeform 1175"/>
                <p:cNvSpPr>
                  <a:spLocks noChangeAspect="1" noEditPoints="1"/>
                </p:cNvSpPr>
                <p:nvPr/>
              </p:nvSpPr>
              <p:spPr bwMode="auto">
                <a:xfrm>
                  <a:off x="2178" y="1823"/>
                  <a:ext cx="61" cy="63"/>
                </a:xfrm>
                <a:custGeom>
                  <a:avLst/>
                  <a:gdLst/>
                  <a:ahLst/>
                  <a:cxnLst>
                    <a:cxn ang="0">
                      <a:pos x="26" y="14"/>
                    </a:cxn>
                    <a:cxn ang="0">
                      <a:pos x="25" y="19"/>
                    </a:cxn>
                    <a:cxn ang="0">
                      <a:pos x="23" y="23"/>
                    </a:cxn>
                    <a:cxn ang="0">
                      <a:pos x="19" y="26"/>
                    </a:cxn>
                    <a:cxn ang="0">
                      <a:pos x="13" y="27"/>
                    </a:cxn>
                    <a:cxn ang="0">
                      <a:pos x="8" y="26"/>
                    </a:cxn>
                    <a:cxn ang="0">
                      <a:pos x="4" y="23"/>
                    </a:cxn>
                    <a:cxn ang="0">
                      <a:pos x="1" y="19"/>
                    </a:cxn>
                    <a:cxn ang="0">
                      <a:pos x="0" y="14"/>
                    </a:cxn>
                    <a:cxn ang="0">
                      <a:pos x="1" y="8"/>
                    </a:cxn>
                    <a:cxn ang="0">
                      <a:pos x="4" y="4"/>
                    </a:cxn>
                    <a:cxn ang="0">
                      <a:pos x="8" y="1"/>
                    </a:cxn>
                    <a:cxn ang="0">
                      <a:pos x="13" y="0"/>
                    </a:cxn>
                    <a:cxn ang="0">
                      <a:pos x="19" y="1"/>
                    </a:cxn>
                    <a:cxn ang="0">
                      <a:pos x="23" y="4"/>
                    </a:cxn>
                    <a:cxn ang="0">
                      <a:pos x="25" y="8"/>
                    </a:cxn>
                    <a:cxn ang="0">
                      <a:pos x="26" y="14"/>
                    </a:cxn>
                    <a:cxn ang="0">
                      <a:pos x="20" y="14"/>
                    </a:cxn>
                    <a:cxn ang="0">
                      <a:pos x="20" y="10"/>
                    </a:cxn>
                    <a:cxn ang="0">
                      <a:pos x="19" y="7"/>
                    </a:cxn>
                    <a:cxn ang="0">
                      <a:pos x="17" y="5"/>
                    </a:cxn>
                    <a:cxn ang="0">
                      <a:pos x="13" y="4"/>
                    </a:cxn>
                    <a:cxn ang="0">
                      <a:pos x="10" y="5"/>
                    </a:cxn>
                    <a:cxn ang="0">
                      <a:pos x="8" y="7"/>
                    </a:cxn>
                    <a:cxn ang="0">
                      <a:pos x="6" y="10"/>
                    </a:cxn>
                    <a:cxn ang="0">
                      <a:pos x="6" y="14"/>
                    </a:cxn>
                    <a:cxn ang="0">
                      <a:pos x="6" y="17"/>
                    </a:cxn>
                    <a:cxn ang="0">
                      <a:pos x="8" y="20"/>
                    </a:cxn>
                    <a:cxn ang="0">
                      <a:pos x="10" y="22"/>
                    </a:cxn>
                    <a:cxn ang="0">
                      <a:pos x="13" y="23"/>
                    </a:cxn>
                    <a:cxn ang="0">
                      <a:pos x="16" y="22"/>
                    </a:cxn>
                    <a:cxn ang="0">
                      <a:pos x="19" y="20"/>
                    </a:cxn>
                    <a:cxn ang="0">
                      <a:pos x="20" y="17"/>
                    </a:cxn>
                    <a:cxn ang="0">
                      <a:pos x="20" y="14"/>
                    </a:cxn>
                  </a:cxnLst>
                  <a:rect l="0" t="0" r="r" b="b"/>
                  <a:pathLst>
                    <a:path w="26" h="27">
                      <a:moveTo>
                        <a:pt x="26" y="14"/>
                      </a:moveTo>
                      <a:cubicBezTo>
                        <a:pt x="26" y="16"/>
                        <a:pt x="26" y="17"/>
                        <a:pt x="25" y="19"/>
                      </a:cubicBezTo>
                      <a:cubicBezTo>
                        <a:pt x="25" y="21"/>
                        <a:pt x="24" y="22"/>
                        <a:pt x="23" y="23"/>
                      </a:cubicBezTo>
                      <a:cubicBezTo>
                        <a:pt x="22" y="25"/>
                        <a:pt x="20" y="26"/>
                        <a:pt x="19" y="26"/>
                      </a:cubicBezTo>
                      <a:cubicBezTo>
                        <a:pt x="17" y="27"/>
                        <a:pt x="15" y="27"/>
                        <a:pt x="13" y="27"/>
                      </a:cubicBezTo>
                      <a:cubicBezTo>
                        <a:pt x="11" y="27"/>
                        <a:pt x="9" y="27"/>
                        <a:pt x="8" y="26"/>
                      </a:cubicBezTo>
                      <a:cubicBezTo>
                        <a:pt x="6" y="26"/>
                        <a:pt x="5" y="25"/>
                        <a:pt x="4" y="23"/>
                      </a:cubicBezTo>
                      <a:cubicBezTo>
                        <a:pt x="3" y="22"/>
                        <a:pt x="2" y="21"/>
                        <a:pt x="1" y="19"/>
                      </a:cubicBezTo>
                      <a:cubicBezTo>
                        <a:pt x="1" y="17"/>
                        <a:pt x="0" y="16"/>
                        <a:pt x="0" y="14"/>
                      </a:cubicBezTo>
                      <a:cubicBezTo>
                        <a:pt x="0" y="12"/>
                        <a:pt x="1" y="10"/>
                        <a:pt x="1" y="8"/>
                      </a:cubicBezTo>
                      <a:cubicBezTo>
                        <a:pt x="2" y="7"/>
                        <a:pt x="3" y="5"/>
                        <a:pt x="4" y="4"/>
                      </a:cubicBezTo>
                      <a:cubicBezTo>
                        <a:pt x="5" y="3"/>
                        <a:pt x="6" y="2"/>
                        <a:pt x="8" y="1"/>
                      </a:cubicBezTo>
                      <a:cubicBezTo>
                        <a:pt x="10" y="1"/>
                        <a:pt x="11" y="0"/>
                        <a:pt x="13" y="0"/>
                      </a:cubicBezTo>
                      <a:cubicBezTo>
                        <a:pt x="15" y="0"/>
                        <a:pt x="17" y="1"/>
                        <a:pt x="19" y="1"/>
                      </a:cubicBezTo>
                      <a:cubicBezTo>
                        <a:pt x="20" y="2"/>
                        <a:pt x="22" y="3"/>
                        <a:pt x="23" y="4"/>
                      </a:cubicBezTo>
                      <a:cubicBezTo>
                        <a:pt x="24" y="5"/>
                        <a:pt x="25" y="6"/>
                        <a:pt x="25" y="8"/>
                      </a:cubicBezTo>
                      <a:cubicBezTo>
                        <a:pt x="26" y="10"/>
                        <a:pt x="26" y="12"/>
                        <a:pt x="26" y="14"/>
                      </a:cubicBezTo>
                      <a:close/>
                      <a:moveTo>
                        <a:pt x="20" y="14"/>
                      </a:moveTo>
                      <a:cubicBezTo>
                        <a:pt x="20" y="12"/>
                        <a:pt x="20" y="11"/>
                        <a:pt x="20" y="10"/>
                      </a:cubicBezTo>
                      <a:cubicBezTo>
                        <a:pt x="20" y="9"/>
                        <a:pt x="19" y="8"/>
                        <a:pt x="19" y="7"/>
                      </a:cubicBezTo>
                      <a:cubicBezTo>
                        <a:pt x="18" y="6"/>
                        <a:pt x="17" y="5"/>
                        <a:pt x="17" y="5"/>
                      </a:cubicBezTo>
                      <a:cubicBezTo>
                        <a:pt x="16" y="4"/>
                        <a:pt x="15" y="4"/>
                        <a:pt x="13" y="4"/>
                      </a:cubicBezTo>
                      <a:cubicBezTo>
                        <a:pt x="12" y="4"/>
                        <a:pt x="11" y="4"/>
                        <a:pt x="10" y="5"/>
                      </a:cubicBezTo>
                      <a:cubicBezTo>
                        <a:pt x="9" y="5"/>
                        <a:pt x="8" y="6"/>
                        <a:pt x="8" y="7"/>
                      </a:cubicBezTo>
                      <a:cubicBezTo>
                        <a:pt x="7" y="8"/>
                        <a:pt x="7" y="9"/>
                        <a:pt x="6" y="10"/>
                      </a:cubicBezTo>
                      <a:cubicBezTo>
                        <a:pt x="6" y="11"/>
                        <a:pt x="6" y="12"/>
                        <a:pt x="6" y="14"/>
                      </a:cubicBezTo>
                      <a:cubicBezTo>
                        <a:pt x="6" y="15"/>
                        <a:pt x="6" y="16"/>
                        <a:pt x="6" y="17"/>
                      </a:cubicBezTo>
                      <a:cubicBezTo>
                        <a:pt x="7" y="18"/>
                        <a:pt x="7" y="19"/>
                        <a:pt x="8" y="20"/>
                      </a:cubicBezTo>
                      <a:cubicBezTo>
                        <a:pt x="8" y="21"/>
                        <a:pt x="9" y="22"/>
                        <a:pt x="10" y="22"/>
                      </a:cubicBezTo>
                      <a:cubicBezTo>
                        <a:pt x="11" y="23"/>
                        <a:pt x="12" y="23"/>
                        <a:pt x="13" y="23"/>
                      </a:cubicBezTo>
                      <a:cubicBezTo>
                        <a:pt x="14" y="23"/>
                        <a:pt x="16" y="23"/>
                        <a:pt x="16" y="22"/>
                      </a:cubicBezTo>
                      <a:cubicBezTo>
                        <a:pt x="17" y="22"/>
                        <a:pt x="18" y="21"/>
                        <a:pt x="19" y="20"/>
                      </a:cubicBezTo>
                      <a:cubicBezTo>
                        <a:pt x="19" y="19"/>
                        <a:pt x="20" y="18"/>
                        <a:pt x="20" y="17"/>
                      </a:cubicBezTo>
                      <a:cubicBezTo>
                        <a:pt x="20" y="16"/>
                        <a:pt x="20" y="15"/>
                        <a:pt x="20" y="14"/>
                      </a:cubicBezTo>
                      <a:close/>
                    </a:path>
                  </a:pathLst>
                </a:custGeom>
                <a:solidFill>
                  <a:srgbClr val="0C3C68"/>
                </a:solidFill>
                <a:ln w="9525">
                  <a:noFill/>
                  <a:round/>
                  <a:headEnd/>
                  <a:tailEnd/>
                </a:ln>
              </p:spPr>
              <p:txBody>
                <a:bodyPr/>
                <a:lstStyle/>
                <a:p>
                  <a:pPr>
                    <a:buNone/>
                  </a:pPr>
                  <a:endParaRPr lang="zh-CN" altLang="en-US" b="0"/>
                </a:p>
              </p:txBody>
            </p:sp>
            <p:sp>
              <p:nvSpPr>
                <p:cNvPr id="184" name="Freeform 1176"/>
                <p:cNvSpPr>
                  <a:spLocks noChangeAspect="1"/>
                </p:cNvSpPr>
                <p:nvPr/>
              </p:nvSpPr>
              <p:spPr bwMode="auto">
                <a:xfrm>
                  <a:off x="2244" y="1815"/>
                  <a:ext cx="42" cy="71"/>
                </a:xfrm>
                <a:custGeom>
                  <a:avLst/>
                  <a:gdLst/>
                  <a:ahLst/>
                  <a:cxnLst>
                    <a:cxn ang="0">
                      <a:pos x="17" y="8"/>
                    </a:cxn>
                    <a:cxn ang="0">
                      <a:pos x="16" y="8"/>
                    </a:cxn>
                    <a:cxn ang="0">
                      <a:pos x="15" y="8"/>
                    </a:cxn>
                    <a:cxn ang="0">
                      <a:pos x="12" y="9"/>
                    </a:cxn>
                    <a:cxn ang="0">
                      <a:pos x="10" y="11"/>
                    </a:cxn>
                    <a:cxn ang="0">
                      <a:pos x="9" y="14"/>
                    </a:cxn>
                    <a:cxn ang="0">
                      <a:pos x="9" y="17"/>
                    </a:cxn>
                    <a:cxn ang="0">
                      <a:pos x="9" y="30"/>
                    </a:cxn>
                    <a:cxn ang="0">
                      <a:pos x="4" y="30"/>
                    </a:cxn>
                    <a:cxn ang="0">
                      <a:pos x="0" y="26"/>
                    </a:cxn>
                    <a:cxn ang="0">
                      <a:pos x="4" y="10"/>
                    </a:cxn>
                    <a:cxn ang="0">
                      <a:pos x="4" y="7"/>
                    </a:cxn>
                    <a:cxn ang="0">
                      <a:pos x="3" y="4"/>
                    </a:cxn>
                    <a:cxn ang="0">
                      <a:pos x="5" y="0"/>
                    </a:cxn>
                    <a:cxn ang="0">
                      <a:pos x="8" y="4"/>
                    </a:cxn>
                    <a:cxn ang="0">
                      <a:pos x="7" y="4"/>
                    </a:cxn>
                    <a:cxn ang="0">
                      <a:pos x="11" y="0"/>
                    </a:cxn>
                    <a:cxn ang="0">
                      <a:pos x="12" y="4"/>
                    </a:cxn>
                    <a:cxn ang="0">
                      <a:pos x="13" y="4"/>
                    </a:cxn>
                    <a:cxn ang="0">
                      <a:pos x="14" y="0"/>
                    </a:cxn>
                    <a:cxn ang="0">
                      <a:pos x="18" y="3"/>
                    </a:cxn>
                    <a:cxn ang="0">
                      <a:pos x="17" y="8"/>
                    </a:cxn>
                  </a:cxnLst>
                  <a:rect l="0" t="0" r="r" b="b"/>
                  <a:pathLst>
                    <a:path w="18" h="30">
                      <a:moveTo>
                        <a:pt x="17" y="8"/>
                      </a:moveTo>
                      <a:cubicBezTo>
                        <a:pt x="17" y="8"/>
                        <a:pt x="17" y="8"/>
                        <a:pt x="16" y="8"/>
                      </a:cubicBezTo>
                      <a:cubicBezTo>
                        <a:pt x="16" y="8"/>
                        <a:pt x="16" y="8"/>
                        <a:pt x="15" y="8"/>
                      </a:cubicBezTo>
                      <a:cubicBezTo>
                        <a:pt x="14" y="8"/>
                        <a:pt x="13" y="8"/>
                        <a:pt x="12" y="9"/>
                      </a:cubicBezTo>
                      <a:cubicBezTo>
                        <a:pt x="11" y="10"/>
                        <a:pt x="11" y="10"/>
                        <a:pt x="10" y="11"/>
                      </a:cubicBezTo>
                      <a:cubicBezTo>
                        <a:pt x="10" y="12"/>
                        <a:pt x="9" y="13"/>
                        <a:pt x="9" y="14"/>
                      </a:cubicBezTo>
                      <a:cubicBezTo>
                        <a:pt x="9" y="15"/>
                        <a:pt x="9" y="16"/>
                        <a:pt x="9" y="17"/>
                      </a:cubicBezTo>
                      <a:cubicBezTo>
                        <a:pt x="9" y="30"/>
                        <a:pt x="9" y="30"/>
                        <a:pt x="9" y="30"/>
                      </a:cubicBezTo>
                      <a:cubicBezTo>
                        <a:pt x="4" y="30"/>
                        <a:pt x="4" y="30"/>
                        <a:pt x="4" y="30"/>
                      </a:cubicBezTo>
                      <a:cubicBezTo>
                        <a:pt x="0" y="26"/>
                        <a:pt x="0" y="26"/>
                        <a:pt x="0" y="26"/>
                      </a:cubicBezTo>
                      <a:cubicBezTo>
                        <a:pt x="4" y="10"/>
                        <a:pt x="4" y="10"/>
                        <a:pt x="4" y="10"/>
                      </a:cubicBezTo>
                      <a:cubicBezTo>
                        <a:pt x="4" y="9"/>
                        <a:pt x="4" y="8"/>
                        <a:pt x="4" y="7"/>
                      </a:cubicBezTo>
                      <a:cubicBezTo>
                        <a:pt x="4" y="6"/>
                        <a:pt x="3" y="5"/>
                        <a:pt x="3" y="4"/>
                      </a:cubicBezTo>
                      <a:cubicBezTo>
                        <a:pt x="5" y="0"/>
                        <a:pt x="5" y="0"/>
                        <a:pt x="5" y="0"/>
                      </a:cubicBezTo>
                      <a:cubicBezTo>
                        <a:pt x="8" y="4"/>
                        <a:pt x="8" y="4"/>
                        <a:pt x="8" y="4"/>
                      </a:cubicBezTo>
                      <a:cubicBezTo>
                        <a:pt x="7" y="4"/>
                        <a:pt x="7" y="4"/>
                        <a:pt x="7" y="4"/>
                      </a:cubicBezTo>
                      <a:cubicBezTo>
                        <a:pt x="8" y="3"/>
                        <a:pt x="11" y="1"/>
                        <a:pt x="11" y="0"/>
                      </a:cubicBezTo>
                      <a:cubicBezTo>
                        <a:pt x="12" y="0"/>
                        <a:pt x="12" y="4"/>
                        <a:pt x="12" y="4"/>
                      </a:cubicBezTo>
                      <a:cubicBezTo>
                        <a:pt x="13" y="3"/>
                        <a:pt x="12" y="4"/>
                        <a:pt x="13" y="4"/>
                      </a:cubicBezTo>
                      <a:cubicBezTo>
                        <a:pt x="14" y="3"/>
                        <a:pt x="14" y="0"/>
                        <a:pt x="14" y="0"/>
                      </a:cubicBezTo>
                      <a:cubicBezTo>
                        <a:pt x="18" y="3"/>
                        <a:pt x="18" y="3"/>
                        <a:pt x="18" y="3"/>
                      </a:cubicBezTo>
                      <a:lnTo>
                        <a:pt x="17" y="8"/>
                      </a:lnTo>
                      <a:close/>
                    </a:path>
                  </a:pathLst>
                </a:custGeom>
                <a:solidFill>
                  <a:srgbClr val="0C3C68"/>
                </a:solidFill>
                <a:ln w="9525">
                  <a:noFill/>
                  <a:round/>
                  <a:headEnd/>
                  <a:tailEnd/>
                </a:ln>
              </p:spPr>
              <p:txBody>
                <a:bodyPr/>
                <a:lstStyle/>
                <a:p>
                  <a:pPr>
                    <a:buNone/>
                  </a:pPr>
                  <a:endParaRPr lang="zh-CN" altLang="en-US" b="0"/>
                </a:p>
              </p:txBody>
            </p:sp>
            <p:sp>
              <p:nvSpPr>
                <p:cNvPr id="185" name="Freeform 1177"/>
                <p:cNvSpPr>
                  <a:spLocks noChangeAspect="1"/>
                </p:cNvSpPr>
                <p:nvPr/>
              </p:nvSpPr>
              <p:spPr bwMode="auto">
                <a:xfrm>
                  <a:off x="2289" y="1789"/>
                  <a:ext cx="61" cy="97"/>
                </a:xfrm>
                <a:custGeom>
                  <a:avLst/>
                  <a:gdLst/>
                  <a:ahLst/>
                  <a:cxnLst>
                    <a:cxn ang="0">
                      <a:pos x="44" y="97"/>
                    </a:cxn>
                    <a:cxn ang="0">
                      <a:pos x="37" y="88"/>
                    </a:cxn>
                    <a:cxn ang="0">
                      <a:pos x="18" y="64"/>
                    </a:cxn>
                    <a:cxn ang="0">
                      <a:pos x="18" y="97"/>
                    </a:cxn>
                    <a:cxn ang="0">
                      <a:pos x="7" y="97"/>
                    </a:cxn>
                    <a:cxn ang="0">
                      <a:pos x="0" y="88"/>
                    </a:cxn>
                    <a:cxn ang="0">
                      <a:pos x="7" y="8"/>
                    </a:cxn>
                    <a:cxn ang="0">
                      <a:pos x="11" y="0"/>
                    </a:cxn>
                    <a:cxn ang="0">
                      <a:pos x="18" y="8"/>
                    </a:cxn>
                    <a:cxn ang="0">
                      <a:pos x="18" y="60"/>
                    </a:cxn>
                    <a:cxn ang="0">
                      <a:pos x="26" y="41"/>
                    </a:cxn>
                    <a:cxn ang="0">
                      <a:pos x="35" y="26"/>
                    </a:cxn>
                    <a:cxn ang="0">
                      <a:pos x="49" y="26"/>
                    </a:cxn>
                    <a:cxn ang="0">
                      <a:pos x="59" y="36"/>
                    </a:cxn>
                    <a:cxn ang="0">
                      <a:pos x="30" y="62"/>
                    </a:cxn>
                    <a:cxn ang="0">
                      <a:pos x="61" y="97"/>
                    </a:cxn>
                    <a:cxn ang="0">
                      <a:pos x="44" y="97"/>
                    </a:cxn>
                  </a:cxnLst>
                  <a:rect l="0" t="0" r="r" b="b"/>
                  <a:pathLst>
                    <a:path w="61" h="97">
                      <a:moveTo>
                        <a:pt x="44" y="97"/>
                      </a:moveTo>
                      <a:lnTo>
                        <a:pt x="37" y="88"/>
                      </a:lnTo>
                      <a:lnTo>
                        <a:pt x="18" y="64"/>
                      </a:lnTo>
                      <a:lnTo>
                        <a:pt x="18" y="97"/>
                      </a:lnTo>
                      <a:lnTo>
                        <a:pt x="7" y="97"/>
                      </a:lnTo>
                      <a:lnTo>
                        <a:pt x="0" y="88"/>
                      </a:lnTo>
                      <a:lnTo>
                        <a:pt x="7" y="8"/>
                      </a:lnTo>
                      <a:lnTo>
                        <a:pt x="11" y="0"/>
                      </a:lnTo>
                      <a:lnTo>
                        <a:pt x="18" y="8"/>
                      </a:lnTo>
                      <a:lnTo>
                        <a:pt x="18" y="60"/>
                      </a:lnTo>
                      <a:lnTo>
                        <a:pt x="26" y="41"/>
                      </a:lnTo>
                      <a:lnTo>
                        <a:pt x="35" y="26"/>
                      </a:lnTo>
                      <a:lnTo>
                        <a:pt x="49" y="26"/>
                      </a:lnTo>
                      <a:lnTo>
                        <a:pt x="59" y="36"/>
                      </a:lnTo>
                      <a:lnTo>
                        <a:pt x="30" y="62"/>
                      </a:lnTo>
                      <a:lnTo>
                        <a:pt x="61" y="97"/>
                      </a:lnTo>
                      <a:lnTo>
                        <a:pt x="44" y="97"/>
                      </a:lnTo>
                      <a:close/>
                    </a:path>
                  </a:pathLst>
                </a:custGeom>
                <a:solidFill>
                  <a:srgbClr val="0C3C68"/>
                </a:solidFill>
                <a:ln w="9525">
                  <a:noFill/>
                  <a:round/>
                  <a:headEnd/>
                  <a:tailEnd/>
                </a:ln>
              </p:spPr>
              <p:txBody>
                <a:bodyPr/>
                <a:lstStyle/>
                <a:p>
                  <a:pPr>
                    <a:buNone/>
                  </a:pPr>
                  <a:endParaRPr lang="zh-CN" altLang="en-US" b="0"/>
                </a:p>
              </p:txBody>
            </p:sp>
            <p:sp>
              <p:nvSpPr>
                <p:cNvPr id="186" name="Rectangle 1178"/>
                <p:cNvSpPr>
                  <a:spLocks noChangeAspect="1" noChangeArrowheads="1"/>
                </p:cNvSpPr>
                <p:nvPr/>
              </p:nvSpPr>
              <p:spPr bwMode="auto">
                <a:xfrm>
                  <a:off x="1998" y="1683"/>
                  <a:ext cx="14" cy="80"/>
                </a:xfrm>
                <a:prstGeom prst="rect">
                  <a:avLst/>
                </a:prstGeom>
                <a:solidFill>
                  <a:srgbClr val="FFFFFF"/>
                </a:solidFill>
                <a:ln w="9525">
                  <a:noFill/>
                  <a:miter lim="800000"/>
                  <a:headEnd/>
                  <a:tailEnd/>
                </a:ln>
              </p:spPr>
              <p:txBody>
                <a:bodyPr/>
                <a:lstStyle/>
                <a:p>
                  <a:pPr>
                    <a:buNone/>
                  </a:pPr>
                  <a:endParaRPr lang="zh-CN" altLang="en-US" b="0"/>
                </a:p>
              </p:txBody>
            </p:sp>
            <p:sp>
              <p:nvSpPr>
                <p:cNvPr id="187" name="Freeform 1179"/>
                <p:cNvSpPr>
                  <a:spLocks noChangeAspect="1"/>
                </p:cNvSpPr>
                <p:nvPr/>
              </p:nvSpPr>
              <p:spPr bwMode="auto">
                <a:xfrm>
                  <a:off x="2031" y="1683"/>
                  <a:ext cx="90" cy="80"/>
                </a:xfrm>
                <a:custGeom>
                  <a:avLst/>
                  <a:gdLst/>
                  <a:ahLst/>
                  <a:cxnLst>
                    <a:cxn ang="0">
                      <a:pos x="78" y="80"/>
                    </a:cxn>
                    <a:cxn ang="0">
                      <a:pos x="78" y="10"/>
                    </a:cxn>
                    <a:cxn ang="0">
                      <a:pos x="52" y="80"/>
                    </a:cxn>
                    <a:cxn ang="0">
                      <a:pos x="40" y="80"/>
                    </a:cxn>
                    <a:cxn ang="0">
                      <a:pos x="12" y="10"/>
                    </a:cxn>
                    <a:cxn ang="0">
                      <a:pos x="12" y="80"/>
                    </a:cxn>
                    <a:cxn ang="0">
                      <a:pos x="0" y="80"/>
                    </a:cxn>
                    <a:cxn ang="0">
                      <a:pos x="0" y="0"/>
                    </a:cxn>
                    <a:cxn ang="0">
                      <a:pos x="19" y="0"/>
                    </a:cxn>
                    <a:cxn ang="0">
                      <a:pos x="45" y="66"/>
                    </a:cxn>
                    <a:cxn ang="0">
                      <a:pos x="71" y="0"/>
                    </a:cxn>
                    <a:cxn ang="0">
                      <a:pos x="90" y="0"/>
                    </a:cxn>
                    <a:cxn ang="0">
                      <a:pos x="90" y="80"/>
                    </a:cxn>
                    <a:cxn ang="0">
                      <a:pos x="78" y="80"/>
                    </a:cxn>
                  </a:cxnLst>
                  <a:rect l="0" t="0" r="r" b="b"/>
                  <a:pathLst>
                    <a:path w="90" h="80">
                      <a:moveTo>
                        <a:pt x="78" y="80"/>
                      </a:moveTo>
                      <a:lnTo>
                        <a:pt x="78" y="10"/>
                      </a:lnTo>
                      <a:lnTo>
                        <a:pt x="52" y="80"/>
                      </a:lnTo>
                      <a:lnTo>
                        <a:pt x="40" y="80"/>
                      </a:lnTo>
                      <a:lnTo>
                        <a:pt x="12" y="10"/>
                      </a:lnTo>
                      <a:lnTo>
                        <a:pt x="12" y="80"/>
                      </a:lnTo>
                      <a:lnTo>
                        <a:pt x="0" y="80"/>
                      </a:lnTo>
                      <a:lnTo>
                        <a:pt x="0" y="0"/>
                      </a:lnTo>
                      <a:lnTo>
                        <a:pt x="19" y="0"/>
                      </a:lnTo>
                      <a:lnTo>
                        <a:pt x="45" y="66"/>
                      </a:lnTo>
                      <a:lnTo>
                        <a:pt x="71" y="0"/>
                      </a:lnTo>
                      <a:lnTo>
                        <a:pt x="90" y="0"/>
                      </a:lnTo>
                      <a:lnTo>
                        <a:pt x="90" y="80"/>
                      </a:lnTo>
                      <a:lnTo>
                        <a:pt x="78" y="80"/>
                      </a:lnTo>
                      <a:close/>
                    </a:path>
                  </a:pathLst>
                </a:custGeom>
                <a:solidFill>
                  <a:srgbClr val="FFFFFF"/>
                </a:solidFill>
                <a:ln w="9525">
                  <a:noFill/>
                  <a:round/>
                  <a:headEnd/>
                  <a:tailEnd/>
                </a:ln>
              </p:spPr>
              <p:txBody>
                <a:bodyPr/>
                <a:lstStyle/>
                <a:p>
                  <a:pPr>
                    <a:buNone/>
                  </a:pPr>
                  <a:endParaRPr lang="zh-CN" altLang="en-US" b="0"/>
                </a:p>
              </p:txBody>
            </p:sp>
            <p:sp>
              <p:nvSpPr>
                <p:cNvPr id="188" name="Freeform 1180"/>
                <p:cNvSpPr>
                  <a:spLocks noChangeAspect="1"/>
                </p:cNvSpPr>
                <p:nvPr/>
              </p:nvSpPr>
              <p:spPr bwMode="auto">
                <a:xfrm>
                  <a:off x="2137" y="1683"/>
                  <a:ext cx="59" cy="90"/>
                </a:xfrm>
                <a:custGeom>
                  <a:avLst/>
                  <a:gdLst/>
                  <a:ahLst/>
                  <a:cxnLst>
                    <a:cxn ang="0">
                      <a:pos x="25" y="28"/>
                    </a:cxn>
                    <a:cxn ang="0">
                      <a:pos x="24" y="33"/>
                    </a:cxn>
                    <a:cxn ang="0">
                      <a:pos x="22" y="36"/>
                    </a:cxn>
                    <a:cxn ang="0">
                      <a:pos x="17" y="38"/>
                    </a:cxn>
                    <a:cxn ang="0">
                      <a:pos x="13" y="38"/>
                    </a:cxn>
                    <a:cxn ang="0">
                      <a:pos x="8" y="38"/>
                    </a:cxn>
                    <a:cxn ang="0">
                      <a:pos x="3" y="37"/>
                    </a:cxn>
                    <a:cxn ang="0">
                      <a:pos x="0" y="33"/>
                    </a:cxn>
                    <a:cxn ang="0">
                      <a:pos x="4" y="32"/>
                    </a:cxn>
                    <a:cxn ang="0">
                      <a:pos x="8" y="34"/>
                    </a:cxn>
                    <a:cxn ang="0">
                      <a:pos x="12" y="34"/>
                    </a:cxn>
                    <a:cxn ang="0">
                      <a:pos x="15" y="34"/>
                    </a:cxn>
                    <a:cxn ang="0">
                      <a:pos x="17" y="33"/>
                    </a:cxn>
                    <a:cxn ang="0">
                      <a:pos x="19" y="31"/>
                    </a:cxn>
                    <a:cxn ang="0">
                      <a:pos x="20" y="28"/>
                    </a:cxn>
                    <a:cxn ang="0">
                      <a:pos x="19" y="26"/>
                    </a:cxn>
                    <a:cxn ang="0">
                      <a:pos x="18" y="25"/>
                    </a:cxn>
                    <a:cxn ang="0">
                      <a:pos x="16" y="23"/>
                    </a:cxn>
                    <a:cxn ang="0">
                      <a:pos x="13" y="22"/>
                    </a:cxn>
                    <a:cxn ang="0">
                      <a:pos x="10" y="21"/>
                    </a:cxn>
                    <a:cxn ang="0">
                      <a:pos x="7" y="19"/>
                    </a:cxn>
                    <a:cxn ang="0">
                      <a:pos x="5" y="17"/>
                    </a:cxn>
                    <a:cxn ang="0">
                      <a:pos x="4" y="15"/>
                    </a:cxn>
                    <a:cxn ang="0">
                      <a:pos x="3" y="12"/>
                    </a:cxn>
                    <a:cxn ang="0">
                      <a:pos x="4" y="8"/>
                    </a:cxn>
                    <a:cxn ang="0">
                      <a:pos x="7" y="5"/>
                    </a:cxn>
                    <a:cxn ang="0">
                      <a:pos x="11" y="3"/>
                    </a:cxn>
                    <a:cxn ang="0">
                      <a:pos x="16" y="3"/>
                    </a:cxn>
                    <a:cxn ang="0">
                      <a:pos x="20" y="3"/>
                    </a:cxn>
                    <a:cxn ang="0">
                      <a:pos x="20" y="0"/>
                    </a:cxn>
                    <a:cxn ang="0">
                      <a:pos x="24" y="4"/>
                    </a:cxn>
                    <a:cxn ang="0">
                      <a:pos x="23" y="8"/>
                    </a:cxn>
                    <a:cxn ang="0">
                      <a:pos x="20" y="7"/>
                    </a:cxn>
                    <a:cxn ang="0">
                      <a:pos x="16" y="7"/>
                    </a:cxn>
                    <a:cxn ang="0">
                      <a:pos x="14" y="7"/>
                    </a:cxn>
                    <a:cxn ang="0">
                      <a:pos x="11" y="8"/>
                    </a:cxn>
                    <a:cxn ang="0">
                      <a:pos x="9" y="9"/>
                    </a:cxn>
                    <a:cxn ang="0">
                      <a:pos x="9" y="12"/>
                    </a:cxn>
                    <a:cxn ang="0">
                      <a:pos x="9" y="13"/>
                    </a:cxn>
                    <a:cxn ang="0">
                      <a:pos x="11" y="15"/>
                    </a:cxn>
                    <a:cxn ang="0">
                      <a:pos x="12" y="16"/>
                    </a:cxn>
                    <a:cxn ang="0">
                      <a:pos x="14" y="17"/>
                    </a:cxn>
                    <a:cxn ang="0">
                      <a:pos x="18" y="19"/>
                    </a:cxn>
                    <a:cxn ang="0">
                      <a:pos x="21" y="20"/>
                    </a:cxn>
                    <a:cxn ang="0">
                      <a:pos x="23" y="22"/>
                    </a:cxn>
                    <a:cxn ang="0">
                      <a:pos x="25" y="25"/>
                    </a:cxn>
                    <a:cxn ang="0">
                      <a:pos x="25" y="28"/>
                    </a:cxn>
                  </a:cxnLst>
                  <a:rect l="0" t="0" r="r" b="b"/>
                  <a:pathLst>
                    <a:path w="25" h="38">
                      <a:moveTo>
                        <a:pt x="25" y="28"/>
                      </a:moveTo>
                      <a:cubicBezTo>
                        <a:pt x="25" y="30"/>
                        <a:pt x="25" y="31"/>
                        <a:pt x="24" y="33"/>
                      </a:cubicBezTo>
                      <a:cubicBezTo>
                        <a:pt x="24" y="34"/>
                        <a:pt x="23" y="35"/>
                        <a:pt x="22" y="36"/>
                      </a:cubicBezTo>
                      <a:cubicBezTo>
                        <a:pt x="20" y="37"/>
                        <a:pt x="19" y="37"/>
                        <a:pt x="17" y="38"/>
                      </a:cubicBezTo>
                      <a:cubicBezTo>
                        <a:pt x="16" y="38"/>
                        <a:pt x="14" y="38"/>
                        <a:pt x="13" y="38"/>
                      </a:cubicBezTo>
                      <a:cubicBezTo>
                        <a:pt x="11" y="38"/>
                        <a:pt x="10" y="38"/>
                        <a:pt x="8" y="38"/>
                      </a:cubicBezTo>
                      <a:cubicBezTo>
                        <a:pt x="6" y="38"/>
                        <a:pt x="5" y="37"/>
                        <a:pt x="3" y="37"/>
                      </a:cubicBezTo>
                      <a:cubicBezTo>
                        <a:pt x="0" y="33"/>
                        <a:pt x="0" y="33"/>
                        <a:pt x="0" y="33"/>
                      </a:cubicBezTo>
                      <a:cubicBezTo>
                        <a:pt x="4" y="32"/>
                        <a:pt x="4" y="32"/>
                        <a:pt x="4" y="32"/>
                      </a:cubicBezTo>
                      <a:cubicBezTo>
                        <a:pt x="5" y="33"/>
                        <a:pt x="6" y="33"/>
                        <a:pt x="8" y="34"/>
                      </a:cubicBezTo>
                      <a:cubicBezTo>
                        <a:pt x="9" y="34"/>
                        <a:pt x="11" y="34"/>
                        <a:pt x="12" y="34"/>
                      </a:cubicBezTo>
                      <a:cubicBezTo>
                        <a:pt x="13" y="34"/>
                        <a:pt x="14" y="34"/>
                        <a:pt x="15" y="34"/>
                      </a:cubicBezTo>
                      <a:cubicBezTo>
                        <a:pt x="16" y="34"/>
                        <a:pt x="17" y="33"/>
                        <a:pt x="17" y="33"/>
                      </a:cubicBezTo>
                      <a:cubicBezTo>
                        <a:pt x="18" y="32"/>
                        <a:pt x="19" y="32"/>
                        <a:pt x="19" y="31"/>
                      </a:cubicBezTo>
                      <a:cubicBezTo>
                        <a:pt x="19" y="30"/>
                        <a:pt x="20" y="29"/>
                        <a:pt x="20" y="28"/>
                      </a:cubicBezTo>
                      <a:cubicBezTo>
                        <a:pt x="20" y="28"/>
                        <a:pt x="19" y="27"/>
                        <a:pt x="19" y="26"/>
                      </a:cubicBezTo>
                      <a:cubicBezTo>
                        <a:pt x="19" y="26"/>
                        <a:pt x="18" y="25"/>
                        <a:pt x="18" y="25"/>
                      </a:cubicBezTo>
                      <a:cubicBezTo>
                        <a:pt x="17" y="24"/>
                        <a:pt x="16" y="24"/>
                        <a:pt x="16" y="23"/>
                      </a:cubicBezTo>
                      <a:cubicBezTo>
                        <a:pt x="15" y="23"/>
                        <a:pt x="14" y="23"/>
                        <a:pt x="13" y="22"/>
                      </a:cubicBezTo>
                      <a:cubicBezTo>
                        <a:pt x="10" y="21"/>
                        <a:pt x="10" y="21"/>
                        <a:pt x="10" y="21"/>
                      </a:cubicBezTo>
                      <a:cubicBezTo>
                        <a:pt x="9" y="20"/>
                        <a:pt x="8" y="20"/>
                        <a:pt x="7" y="19"/>
                      </a:cubicBezTo>
                      <a:cubicBezTo>
                        <a:pt x="6" y="19"/>
                        <a:pt x="6" y="18"/>
                        <a:pt x="5" y="17"/>
                      </a:cubicBezTo>
                      <a:cubicBezTo>
                        <a:pt x="5" y="17"/>
                        <a:pt x="4" y="16"/>
                        <a:pt x="4" y="15"/>
                      </a:cubicBezTo>
                      <a:cubicBezTo>
                        <a:pt x="3" y="14"/>
                        <a:pt x="3" y="13"/>
                        <a:pt x="3" y="12"/>
                      </a:cubicBezTo>
                      <a:cubicBezTo>
                        <a:pt x="3" y="10"/>
                        <a:pt x="4" y="9"/>
                        <a:pt x="4" y="8"/>
                      </a:cubicBezTo>
                      <a:cubicBezTo>
                        <a:pt x="5" y="6"/>
                        <a:pt x="6" y="5"/>
                        <a:pt x="7" y="5"/>
                      </a:cubicBezTo>
                      <a:cubicBezTo>
                        <a:pt x="9" y="4"/>
                        <a:pt x="10" y="3"/>
                        <a:pt x="11" y="3"/>
                      </a:cubicBezTo>
                      <a:cubicBezTo>
                        <a:pt x="13" y="3"/>
                        <a:pt x="14" y="3"/>
                        <a:pt x="16" y="3"/>
                      </a:cubicBezTo>
                      <a:cubicBezTo>
                        <a:pt x="17" y="3"/>
                        <a:pt x="18" y="3"/>
                        <a:pt x="20" y="3"/>
                      </a:cubicBezTo>
                      <a:cubicBezTo>
                        <a:pt x="20" y="3"/>
                        <a:pt x="20" y="0"/>
                        <a:pt x="20" y="0"/>
                      </a:cubicBezTo>
                      <a:cubicBezTo>
                        <a:pt x="24" y="4"/>
                        <a:pt x="24" y="4"/>
                        <a:pt x="24" y="4"/>
                      </a:cubicBezTo>
                      <a:cubicBezTo>
                        <a:pt x="23" y="8"/>
                        <a:pt x="23" y="8"/>
                        <a:pt x="23" y="8"/>
                      </a:cubicBezTo>
                      <a:cubicBezTo>
                        <a:pt x="22" y="8"/>
                        <a:pt x="21" y="7"/>
                        <a:pt x="20" y="7"/>
                      </a:cubicBezTo>
                      <a:cubicBezTo>
                        <a:pt x="18" y="7"/>
                        <a:pt x="17" y="7"/>
                        <a:pt x="16" y="7"/>
                      </a:cubicBezTo>
                      <a:cubicBezTo>
                        <a:pt x="15" y="7"/>
                        <a:pt x="14" y="7"/>
                        <a:pt x="14" y="7"/>
                      </a:cubicBezTo>
                      <a:cubicBezTo>
                        <a:pt x="13" y="7"/>
                        <a:pt x="12" y="7"/>
                        <a:pt x="11" y="8"/>
                      </a:cubicBezTo>
                      <a:cubicBezTo>
                        <a:pt x="10" y="8"/>
                        <a:pt x="10" y="9"/>
                        <a:pt x="9" y="9"/>
                      </a:cubicBezTo>
                      <a:cubicBezTo>
                        <a:pt x="9" y="10"/>
                        <a:pt x="9" y="11"/>
                        <a:pt x="9" y="12"/>
                      </a:cubicBezTo>
                      <a:cubicBezTo>
                        <a:pt x="9" y="12"/>
                        <a:pt x="9" y="13"/>
                        <a:pt x="9" y="13"/>
                      </a:cubicBezTo>
                      <a:cubicBezTo>
                        <a:pt x="10" y="14"/>
                        <a:pt x="10" y="14"/>
                        <a:pt x="11" y="15"/>
                      </a:cubicBezTo>
                      <a:cubicBezTo>
                        <a:pt x="11" y="15"/>
                        <a:pt x="12" y="16"/>
                        <a:pt x="12" y="16"/>
                      </a:cubicBezTo>
                      <a:cubicBezTo>
                        <a:pt x="13" y="16"/>
                        <a:pt x="13" y="17"/>
                        <a:pt x="14" y="17"/>
                      </a:cubicBezTo>
                      <a:cubicBezTo>
                        <a:pt x="18" y="19"/>
                        <a:pt x="18" y="19"/>
                        <a:pt x="18" y="19"/>
                      </a:cubicBezTo>
                      <a:cubicBezTo>
                        <a:pt x="19" y="19"/>
                        <a:pt x="20" y="20"/>
                        <a:pt x="21" y="20"/>
                      </a:cubicBezTo>
                      <a:cubicBezTo>
                        <a:pt x="22" y="21"/>
                        <a:pt x="22" y="21"/>
                        <a:pt x="23" y="22"/>
                      </a:cubicBezTo>
                      <a:cubicBezTo>
                        <a:pt x="24" y="23"/>
                        <a:pt x="24" y="24"/>
                        <a:pt x="25" y="25"/>
                      </a:cubicBezTo>
                      <a:cubicBezTo>
                        <a:pt x="25" y="26"/>
                        <a:pt x="25" y="27"/>
                        <a:pt x="25" y="28"/>
                      </a:cubicBezTo>
                      <a:close/>
                    </a:path>
                  </a:pathLst>
                </a:custGeom>
                <a:solidFill>
                  <a:srgbClr val="0C3C68"/>
                </a:solidFill>
                <a:ln w="9525">
                  <a:noFill/>
                  <a:round/>
                  <a:headEnd/>
                  <a:tailEnd/>
                </a:ln>
              </p:spPr>
              <p:txBody>
                <a:bodyPr/>
                <a:lstStyle/>
                <a:p>
                  <a:pPr>
                    <a:buNone/>
                  </a:pPr>
                  <a:endParaRPr lang="zh-CN" altLang="en-US" b="0"/>
                </a:p>
              </p:txBody>
            </p:sp>
            <p:sp>
              <p:nvSpPr>
                <p:cNvPr id="189" name="Freeform 1181"/>
                <p:cNvSpPr>
                  <a:spLocks noChangeAspect="1"/>
                </p:cNvSpPr>
                <p:nvPr/>
              </p:nvSpPr>
              <p:spPr bwMode="auto">
                <a:xfrm>
                  <a:off x="2137" y="1681"/>
                  <a:ext cx="52" cy="85"/>
                </a:xfrm>
                <a:custGeom>
                  <a:avLst/>
                  <a:gdLst/>
                  <a:ahLst/>
                  <a:cxnLst>
                    <a:cxn ang="0">
                      <a:pos x="22" y="26"/>
                    </a:cxn>
                    <a:cxn ang="0">
                      <a:pos x="21" y="30"/>
                    </a:cxn>
                    <a:cxn ang="0">
                      <a:pos x="18" y="33"/>
                    </a:cxn>
                    <a:cxn ang="0">
                      <a:pos x="14" y="35"/>
                    </a:cxn>
                    <a:cxn ang="0">
                      <a:pos x="9" y="36"/>
                    </a:cxn>
                    <a:cxn ang="0">
                      <a:pos x="5" y="36"/>
                    </a:cxn>
                    <a:cxn ang="0">
                      <a:pos x="0" y="34"/>
                    </a:cxn>
                    <a:cxn ang="0">
                      <a:pos x="0" y="30"/>
                    </a:cxn>
                    <a:cxn ang="0">
                      <a:pos x="4" y="31"/>
                    </a:cxn>
                    <a:cxn ang="0">
                      <a:pos x="9" y="32"/>
                    </a:cxn>
                    <a:cxn ang="0">
                      <a:pos x="12" y="31"/>
                    </a:cxn>
                    <a:cxn ang="0">
                      <a:pos x="14" y="30"/>
                    </a:cxn>
                    <a:cxn ang="0">
                      <a:pos x="16" y="29"/>
                    </a:cxn>
                    <a:cxn ang="0">
                      <a:pos x="16" y="26"/>
                    </a:cxn>
                    <a:cxn ang="0">
                      <a:pos x="16" y="24"/>
                    </a:cxn>
                    <a:cxn ang="0">
                      <a:pos x="14" y="22"/>
                    </a:cxn>
                    <a:cxn ang="0">
                      <a:pos x="12" y="21"/>
                    </a:cxn>
                    <a:cxn ang="0">
                      <a:pos x="10" y="20"/>
                    </a:cxn>
                    <a:cxn ang="0">
                      <a:pos x="6" y="18"/>
                    </a:cxn>
                    <a:cxn ang="0">
                      <a:pos x="4" y="17"/>
                    </a:cxn>
                    <a:cxn ang="0">
                      <a:pos x="2" y="15"/>
                    </a:cxn>
                    <a:cxn ang="0">
                      <a:pos x="0" y="13"/>
                    </a:cxn>
                    <a:cxn ang="0">
                      <a:pos x="0" y="10"/>
                    </a:cxn>
                    <a:cxn ang="0">
                      <a:pos x="1" y="5"/>
                    </a:cxn>
                    <a:cxn ang="0">
                      <a:pos x="4" y="2"/>
                    </a:cxn>
                    <a:cxn ang="0">
                      <a:pos x="8" y="1"/>
                    </a:cxn>
                    <a:cxn ang="0">
                      <a:pos x="12" y="0"/>
                    </a:cxn>
                    <a:cxn ang="0">
                      <a:pos x="16" y="0"/>
                    </a:cxn>
                    <a:cxn ang="0">
                      <a:pos x="20" y="1"/>
                    </a:cxn>
                    <a:cxn ang="0">
                      <a:pos x="20" y="6"/>
                    </a:cxn>
                    <a:cxn ang="0">
                      <a:pos x="16" y="5"/>
                    </a:cxn>
                    <a:cxn ang="0">
                      <a:pos x="13" y="4"/>
                    </a:cxn>
                    <a:cxn ang="0">
                      <a:pos x="10" y="5"/>
                    </a:cxn>
                    <a:cxn ang="0">
                      <a:pos x="8" y="5"/>
                    </a:cxn>
                    <a:cxn ang="0">
                      <a:pos x="6" y="7"/>
                    </a:cxn>
                    <a:cxn ang="0">
                      <a:pos x="5" y="9"/>
                    </a:cxn>
                    <a:cxn ang="0">
                      <a:pos x="6" y="11"/>
                    </a:cxn>
                    <a:cxn ang="0">
                      <a:pos x="7" y="12"/>
                    </a:cxn>
                    <a:cxn ang="0">
                      <a:pos x="9" y="14"/>
                    </a:cxn>
                    <a:cxn ang="0">
                      <a:pos x="11" y="15"/>
                    </a:cxn>
                    <a:cxn ang="0">
                      <a:pos x="14" y="16"/>
                    </a:cxn>
                    <a:cxn ang="0">
                      <a:pos x="17" y="18"/>
                    </a:cxn>
                    <a:cxn ang="0">
                      <a:pos x="20" y="20"/>
                    </a:cxn>
                    <a:cxn ang="0">
                      <a:pos x="21" y="22"/>
                    </a:cxn>
                    <a:cxn ang="0">
                      <a:pos x="22" y="26"/>
                    </a:cxn>
                  </a:cxnLst>
                  <a:rect l="0" t="0" r="r" b="b"/>
                  <a:pathLst>
                    <a:path w="22" h="36">
                      <a:moveTo>
                        <a:pt x="22" y="26"/>
                      </a:moveTo>
                      <a:cubicBezTo>
                        <a:pt x="22" y="27"/>
                        <a:pt x="22" y="29"/>
                        <a:pt x="21" y="30"/>
                      </a:cubicBezTo>
                      <a:cubicBezTo>
                        <a:pt x="20" y="31"/>
                        <a:pt x="19" y="33"/>
                        <a:pt x="18" y="33"/>
                      </a:cubicBezTo>
                      <a:cubicBezTo>
                        <a:pt x="17" y="34"/>
                        <a:pt x="16" y="35"/>
                        <a:pt x="14" y="35"/>
                      </a:cubicBezTo>
                      <a:cubicBezTo>
                        <a:pt x="13" y="36"/>
                        <a:pt x="11" y="36"/>
                        <a:pt x="9" y="36"/>
                      </a:cubicBezTo>
                      <a:cubicBezTo>
                        <a:pt x="8" y="36"/>
                        <a:pt x="6" y="36"/>
                        <a:pt x="5" y="36"/>
                      </a:cubicBezTo>
                      <a:cubicBezTo>
                        <a:pt x="3" y="35"/>
                        <a:pt x="1" y="35"/>
                        <a:pt x="0" y="34"/>
                      </a:cubicBezTo>
                      <a:cubicBezTo>
                        <a:pt x="0" y="30"/>
                        <a:pt x="0" y="30"/>
                        <a:pt x="0" y="30"/>
                      </a:cubicBezTo>
                      <a:cubicBezTo>
                        <a:pt x="2" y="30"/>
                        <a:pt x="3" y="31"/>
                        <a:pt x="4" y="31"/>
                      </a:cubicBezTo>
                      <a:cubicBezTo>
                        <a:pt x="6" y="31"/>
                        <a:pt x="7" y="32"/>
                        <a:pt x="9" y="32"/>
                      </a:cubicBezTo>
                      <a:cubicBezTo>
                        <a:pt x="10" y="32"/>
                        <a:pt x="11" y="32"/>
                        <a:pt x="12" y="31"/>
                      </a:cubicBezTo>
                      <a:cubicBezTo>
                        <a:pt x="13" y="31"/>
                        <a:pt x="13" y="31"/>
                        <a:pt x="14" y="30"/>
                      </a:cubicBezTo>
                      <a:cubicBezTo>
                        <a:pt x="15" y="30"/>
                        <a:pt x="15" y="29"/>
                        <a:pt x="16" y="29"/>
                      </a:cubicBezTo>
                      <a:cubicBezTo>
                        <a:pt x="16" y="28"/>
                        <a:pt x="16" y="27"/>
                        <a:pt x="16" y="26"/>
                      </a:cubicBezTo>
                      <a:cubicBezTo>
                        <a:pt x="16" y="25"/>
                        <a:pt x="16" y="24"/>
                        <a:pt x="16" y="24"/>
                      </a:cubicBezTo>
                      <a:cubicBezTo>
                        <a:pt x="15" y="23"/>
                        <a:pt x="15" y="23"/>
                        <a:pt x="14" y="22"/>
                      </a:cubicBezTo>
                      <a:cubicBezTo>
                        <a:pt x="14" y="22"/>
                        <a:pt x="13" y="21"/>
                        <a:pt x="12" y="21"/>
                      </a:cubicBezTo>
                      <a:cubicBezTo>
                        <a:pt x="11" y="21"/>
                        <a:pt x="11" y="20"/>
                        <a:pt x="10" y="20"/>
                      </a:cubicBezTo>
                      <a:cubicBezTo>
                        <a:pt x="6" y="18"/>
                        <a:pt x="6" y="18"/>
                        <a:pt x="6" y="18"/>
                      </a:cubicBezTo>
                      <a:cubicBezTo>
                        <a:pt x="6" y="18"/>
                        <a:pt x="5" y="17"/>
                        <a:pt x="4" y="17"/>
                      </a:cubicBezTo>
                      <a:cubicBezTo>
                        <a:pt x="3" y="16"/>
                        <a:pt x="2" y="16"/>
                        <a:pt x="2" y="15"/>
                      </a:cubicBezTo>
                      <a:cubicBezTo>
                        <a:pt x="1" y="14"/>
                        <a:pt x="1" y="13"/>
                        <a:pt x="0" y="13"/>
                      </a:cubicBezTo>
                      <a:cubicBezTo>
                        <a:pt x="0" y="12"/>
                        <a:pt x="0" y="11"/>
                        <a:pt x="0" y="10"/>
                      </a:cubicBezTo>
                      <a:cubicBezTo>
                        <a:pt x="0" y="8"/>
                        <a:pt x="0" y="6"/>
                        <a:pt x="1" y="5"/>
                      </a:cubicBezTo>
                      <a:cubicBezTo>
                        <a:pt x="2" y="4"/>
                        <a:pt x="3" y="3"/>
                        <a:pt x="4" y="2"/>
                      </a:cubicBezTo>
                      <a:cubicBezTo>
                        <a:pt x="5" y="2"/>
                        <a:pt x="6" y="1"/>
                        <a:pt x="8" y="1"/>
                      </a:cubicBezTo>
                      <a:cubicBezTo>
                        <a:pt x="9" y="0"/>
                        <a:pt x="11" y="0"/>
                        <a:pt x="12" y="0"/>
                      </a:cubicBezTo>
                      <a:cubicBezTo>
                        <a:pt x="14" y="0"/>
                        <a:pt x="15" y="0"/>
                        <a:pt x="16" y="0"/>
                      </a:cubicBezTo>
                      <a:cubicBezTo>
                        <a:pt x="18" y="1"/>
                        <a:pt x="19" y="1"/>
                        <a:pt x="20" y="1"/>
                      </a:cubicBezTo>
                      <a:cubicBezTo>
                        <a:pt x="20" y="6"/>
                        <a:pt x="20" y="6"/>
                        <a:pt x="20" y="6"/>
                      </a:cubicBezTo>
                      <a:cubicBezTo>
                        <a:pt x="19" y="5"/>
                        <a:pt x="18" y="5"/>
                        <a:pt x="16" y="5"/>
                      </a:cubicBezTo>
                      <a:cubicBezTo>
                        <a:pt x="15" y="4"/>
                        <a:pt x="14" y="4"/>
                        <a:pt x="13" y="4"/>
                      </a:cubicBezTo>
                      <a:cubicBezTo>
                        <a:pt x="12" y="4"/>
                        <a:pt x="11" y="4"/>
                        <a:pt x="10" y="5"/>
                      </a:cubicBezTo>
                      <a:cubicBezTo>
                        <a:pt x="9" y="5"/>
                        <a:pt x="8" y="5"/>
                        <a:pt x="8" y="5"/>
                      </a:cubicBezTo>
                      <a:cubicBezTo>
                        <a:pt x="7" y="6"/>
                        <a:pt x="7" y="6"/>
                        <a:pt x="6" y="7"/>
                      </a:cubicBezTo>
                      <a:cubicBezTo>
                        <a:pt x="6" y="8"/>
                        <a:pt x="5" y="8"/>
                        <a:pt x="5" y="9"/>
                      </a:cubicBezTo>
                      <a:cubicBezTo>
                        <a:pt x="5" y="10"/>
                        <a:pt x="6" y="11"/>
                        <a:pt x="6" y="11"/>
                      </a:cubicBezTo>
                      <a:cubicBezTo>
                        <a:pt x="6" y="12"/>
                        <a:pt x="7" y="12"/>
                        <a:pt x="7" y="12"/>
                      </a:cubicBezTo>
                      <a:cubicBezTo>
                        <a:pt x="8" y="13"/>
                        <a:pt x="8" y="13"/>
                        <a:pt x="9" y="14"/>
                      </a:cubicBezTo>
                      <a:cubicBezTo>
                        <a:pt x="9" y="14"/>
                        <a:pt x="10" y="14"/>
                        <a:pt x="11" y="15"/>
                      </a:cubicBezTo>
                      <a:cubicBezTo>
                        <a:pt x="14" y="16"/>
                        <a:pt x="14" y="16"/>
                        <a:pt x="14" y="16"/>
                      </a:cubicBezTo>
                      <a:cubicBezTo>
                        <a:pt x="15" y="17"/>
                        <a:pt x="16" y="17"/>
                        <a:pt x="17" y="18"/>
                      </a:cubicBezTo>
                      <a:cubicBezTo>
                        <a:pt x="18" y="18"/>
                        <a:pt x="19" y="19"/>
                        <a:pt x="20" y="20"/>
                      </a:cubicBezTo>
                      <a:cubicBezTo>
                        <a:pt x="20" y="21"/>
                        <a:pt x="21" y="21"/>
                        <a:pt x="21" y="22"/>
                      </a:cubicBezTo>
                      <a:cubicBezTo>
                        <a:pt x="22" y="23"/>
                        <a:pt x="22" y="24"/>
                        <a:pt x="22" y="26"/>
                      </a:cubicBezTo>
                      <a:close/>
                    </a:path>
                  </a:pathLst>
                </a:custGeom>
                <a:solidFill>
                  <a:srgbClr val="FFFFFF"/>
                </a:solidFill>
                <a:ln w="9525">
                  <a:noFill/>
                  <a:round/>
                  <a:headEnd/>
                  <a:tailEnd/>
                </a:ln>
              </p:spPr>
              <p:txBody>
                <a:bodyPr/>
                <a:lstStyle/>
                <a:p>
                  <a:pPr>
                    <a:buNone/>
                  </a:pPr>
                  <a:endParaRPr lang="zh-CN" altLang="en-US" b="0"/>
                </a:p>
              </p:txBody>
            </p:sp>
            <p:sp>
              <p:nvSpPr>
                <p:cNvPr id="190" name="Freeform 1182"/>
                <p:cNvSpPr>
                  <a:spLocks noChangeAspect="1" noEditPoints="1"/>
                </p:cNvSpPr>
                <p:nvPr/>
              </p:nvSpPr>
              <p:spPr bwMode="auto">
                <a:xfrm>
                  <a:off x="1965" y="1815"/>
                  <a:ext cx="54" cy="64"/>
                </a:xfrm>
                <a:custGeom>
                  <a:avLst/>
                  <a:gdLst/>
                  <a:ahLst/>
                  <a:cxnLst>
                    <a:cxn ang="0">
                      <a:pos x="6" y="15"/>
                    </a:cxn>
                    <a:cxn ang="0">
                      <a:pos x="6" y="18"/>
                    </a:cxn>
                    <a:cxn ang="0">
                      <a:pos x="8" y="21"/>
                    </a:cxn>
                    <a:cxn ang="0">
                      <a:pos x="10" y="23"/>
                    </a:cxn>
                    <a:cxn ang="0">
                      <a:pos x="14" y="23"/>
                    </a:cxn>
                    <a:cxn ang="0">
                      <a:pos x="18" y="23"/>
                    </a:cxn>
                    <a:cxn ang="0">
                      <a:pos x="21" y="21"/>
                    </a:cxn>
                    <a:cxn ang="0">
                      <a:pos x="22" y="25"/>
                    </a:cxn>
                    <a:cxn ang="0">
                      <a:pos x="17" y="27"/>
                    </a:cxn>
                    <a:cxn ang="0">
                      <a:pos x="13" y="27"/>
                    </a:cxn>
                    <a:cxn ang="0">
                      <a:pos x="7" y="26"/>
                    </a:cxn>
                    <a:cxn ang="0">
                      <a:pos x="4" y="23"/>
                    </a:cxn>
                    <a:cxn ang="0">
                      <a:pos x="1" y="19"/>
                    </a:cxn>
                    <a:cxn ang="0">
                      <a:pos x="0" y="13"/>
                    </a:cxn>
                    <a:cxn ang="0">
                      <a:pos x="1" y="8"/>
                    </a:cxn>
                    <a:cxn ang="0">
                      <a:pos x="4" y="4"/>
                    </a:cxn>
                    <a:cxn ang="0">
                      <a:pos x="7" y="1"/>
                    </a:cxn>
                    <a:cxn ang="0">
                      <a:pos x="12" y="0"/>
                    </a:cxn>
                    <a:cxn ang="0">
                      <a:pos x="17" y="1"/>
                    </a:cxn>
                    <a:cxn ang="0">
                      <a:pos x="21" y="4"/>
                    </a:cxn>
                    <a:cxn ang="0">
                      <a:pos x="22" y="8"/>
                    </a:cxn>
                    <a:cxn ang="0">
                      <a:pos x="23" y="13"/>
                    </a:cxn>
                    <a:cxn ang="0">
                      <a:pos x="23" y="15"/>
                    </a:cxn>
                    <a:cxn ang="0">
                      <a:pos x="6" y="15"/>
                    </a:cxn>
                    <a:cxn ang="0">
                      <a:pos x="18" y="11"/>
                    </a:cxn>
                    <a:cxn ang="0">
                      <a:pos x="18" y="9"/>
                    </a:cxn>
                    <a:cxn ang="0">
                      <a:pos x="17" y="6"/>
                    </a:cxn>
                    <a:cxn ang="0">
                      <a:pos x="15" y="4"/>
                    </a:cxn>
                    <a:cxn ang="0">
                      <a:pos x="12" y="3"/>
                    </a:cxn>
                    <a:cxn ang="0">
                      <a:pos x="9" y="4"/>
                    </a:cxn>
                    <a:cxn ang="0">
                      <a:pos x="7" y="6"/>
                    </a:cxn>
                    <a:cxn ang="0">
                      <a:pos x="6" y="9"/>
                    </a:cxn>
                    <a:cxn ang="0">
                      <a:pos x="6" y="11"/>
                    </a:cxn>
                    <a:cxn ang="0">
                      <a:pos x="18" y="11"/>
                    </a:cxn>
                  </a:cxnLst>
                  <a:rect l="0" t="0" r="r" b="b"/>
                  <a:pathLst>
                    <a:path w="23" h="27">
                      <a:moveTo>
                        <a:pt x="6" y="15"/>
                      </a:moveTo>
                      <a:cubicBezTo>
                        <a:pt x="6" y="16"/>
                        <a:pt x="6" y="17"/>
                        <a:pt x="6" y="18"/>
                      </a:cubicBezTo>
                      <a:cubicBezTo>
                        <a:pt x="7" y="19"/>
                        <a:pt x="7" y="20"/>
                        <a:pt x="8" y="21"/>
                      </a:cubicBezTo>
                      <a:cubicBezTo>
                        <a:pt x="9" y="22"/>
                        <a:pt x="9" y="22"/>
                        <a:pt x="10" y="23"/>
                      </a:cubicBezTo>
                      <a:cubicBezTo>
                        <a:pt x="11" y="23"/>
                        <a:pt x="13" y="23"/>
                        <a:pt x="14" y="23"/>
                      </a:cubicBezTo>
                      <a:cubicBezTo>
                        <a:pt x="15" y="23"/>
                        <a:pt x="16" y="23"/>
                        <a:pt x="18" y="23"/>
                      </a:cubicBezTo>
                      <a:cubicBezTo>
                        <a:pt x="19" y="22"/>
                        <a:pt x="20" y="22"/>
                        <a:pt x="21" y="21"/>
                      </a:cubicBezTo>
                      <a:cubicBezTo>
                        <a:pt x="22" y="25"/>
                        <a:pt x="22" y="25"/>
                        <a:pt x="22" y="25"/>
                      </a:cubicBezTo>
                      <a:cubicBezTo>
                        <a:pt x="20" y="26"/>
                        <a:pt x="19" y="26"/>
                        <a:pt x="17" y="27"/>
                      </a:cubicBezTo>
                      <a:cubicBezTo>
                        <a:pt x="16" y="27"/>
                        <a:pt x="14" y="27"/>
                        <a:pt x="13" y="27"/>
                      </a:cubicBezTo>
                      <a:cubicBezTo>
                        <a:pt x="11" y="27"/>
                        <a:pt x="9" y="27"/>
                        <a:pt x="7" y="26"/>
                      </a:cubicBezTo>
                      <a:cubicBezTo>
                        <a:pt x="6" y="25"/>
                        <a:pt x="5" y="24"/>
                        <a:pt x="4" y="23"/>
                      </a:cubicBezTo>
                      <a:cubicBezTo>
                        <a:pt x="2" y="22"/>
                        <a:pt x="2" y="20"/>
                        <a:pt x="1" y="19"/>
                      </a:cubicBezTo>
                      <a:cubicBezTo>
                        <a:pt x="1" y="17"/>
                        <a:pt x="0" y="15"/>
                        <a:pt x="0" y="13"/>
                      </a:cubicBezTo>
                      <a:cubicBezTo>
                        <a:pt x="0" y="11"/>
                        <a:pt x="1" y="10"/>
                        <a:pt x="1" y="8"/>
                      </a:cubicBezTo>
                      <a:cubicBezTo>
                        <a:pt x="2" y="6"/>
                        <a:pt x="3" y="5"/>
                        <a:pt x="4" y="4"/>
                      </a:cubicBezTo>
                      <a:cubicBezTo>
                        <a:pt x="5" y="3"/>
                        <a:pt x="6" y="2"/>
                        <a:pt x="7" y="1"/>
                      </a:cubicBezTo>
                      <a:cubicBezTo>
                        <a:pt x="9" y="0"/>
                        <a:pt x="10" y="0"/>
                        <a:pt x="12" y="0"/>
                      </a:cubicBezTo>
                      <a:cubicBezTo>
                        <a:pt x="14" y="0"/>
                        <a:pt x="16" y="0"/>
                        <a:pt x="17" y="1"/>
                      </a:cubicBezTo>
                      <a:cubicBezTo>
                        <a:pt x="19" y="2"/>
                        <a:pt x="20" y="2"/>
                        <a:pt x="21" y="4"/>
                      </a:cubicBezTo>
                      <a:cubicBezTo>
                        <a:pt x="21" y="5"/>
                        <a:pt x="22" y="6"/>
                        <a:pt x="22" y="8"/>
                      </a:cubicBezTo>
                      <a:cubicBezTo>
                        <a:pt x="23" y="10"/>
                        <a:pt x="23" y="11"/>
                        <a:pt x="23" y="13"/>
                      </a:cubicBezTo>
                      <a:cubicBezTo>
                        <a:pt x="23" y="15"/>
                        <a:pt x="23" y="15"/>
                        <a:pt x="23" y="15"/>
                      </a:cubicBezTo>
                      <a:lnTo>
                        <a:pt x="6" y="15"/>
                      </a:lnTo>
                      <a:close/>
                      <a:moveTo>
                        <a:pt x="18" y="11"/>
                      </a:moveTo>
                      <a:cubicBezTo>
                        <a:pt x="18" y="11"/>
                        <a:pt x="18" y="10"/>
                        <a:pt x="18" y="9"/>
                      </a:cubicBezTo>
                      <a:cubicBezTo>
                        <a:pt x="18" y="8"/>
                        <a:pt x="17" y="7"/>
                        <a:pt x="17" y="6"/>
                      </a:cubicBezTo>
                      <a:cubicBezTo>
                        <a:pt x="16" y="5"/>
                        <a:pt x="16" y="5"/>
                        <a:pt x="15" y="4"/>
                      </a:cubicBezTo>
                      <a:cubicBezTo>
                        <a:pt x="14" y="4"/>
                        <a:pt x="13" y="3"/>
                        <a:pt x="12" y="3"/>
                      </a:cubicBezTo>
                      <a:cubicBezTo>
                        <a:pt x="11" y="3"/>
                        <a:pt x="10" y="4"/>
                        <a:pt x="9" y="4"/>
                      </a:cubicBezTo>
                      <a:cubicBezTo>
                        <a:pt x="9" y="5"/>
                        <a:pt x="8" y="5"/>
                        <a:pt x="7" y="6"/>
                      </a:cubicBezTo>
                      <a:cubicBezTo>
                        <a:pt x="7" y="7"/>
                        <a:pt x="6" y="8"/>
                        <a:pt x="6" y="9"/>
                      </a:cubicBezTo>
                      <a:cubicBezTo>
                        <a:pt x="6" y="10"/>
                        <a:pt x="6" y="11"/>
                        <a:pt x="6" y="11"/>
                      </a:cubicBezTo>
                      <a:lnTo>
                        <a:pt x="18" y="11"/>
                      </a:lnTo>
                      <a:close/>
                    </a:path>
                  </a:pathLst>
                </a:custGeom>
                <a:solidFill>
                  <a:srgbClr val="FFFFFF"/>
                </a:solidFill>
                <a:ln w="9525">
                  <a:noFill/>
                  <a:round/>
                  <a:headEnd/>
                  <a:tailEnd/>
                </a:ln>
              </p:spPr>
              <p:txBody>
                <a:bodyPr/>
                <a:lstStyle/>
                <a:p>
                  <a:pPr>
                    <a:buNone/>
                  </a:pPr>
                  <a:endParaRPr lang="zh-CN" altLang="en-US" b="0"/>
                </a:p>
              </p:txBody>
            </p:sp>
            <p:sp>
              <p:nvSpPr>
                <p:cNvPr id="191" name="Freeform 1183"/>
                <p:cNvSpPr>
                  <a:spLocks noChangeAspect="1"/>
                </p:cNvSpPr>
                <p:nvPr/>
              </p:nvSpPr>
              <p:spPr bwMode="auto">
                <a:xfrm>
                  <a:off x="2026" y="1799"/>
                  <a:ext cx="38" cy="80"/>
                </a:xfrm>
                <a:custGeom>
                  <a:avLst/>
                  <a:gdLst/>
                  <a:ahLst/>
                  <a:cxnLst>
                    <a:cxn ang="0">
                      <a:pos x="16" y="33"/>
                    </a:cxn>
                    <a:cxn ang="0">
                      <a:pos x="14" y="34"/>
                    </a:cxn>
                    <a:cxn ang="0">
                      <a:pos x="11" y="34"/>
                    </a:cxn>
                    <a:cxn ang="0">
                      <a:pos x="8" y="33"/>
                    </a:cxn>
                    <a:cxn ang="0">
                      <a:pos x="6" y="31"/>
                    </a:cxn>
                    <a:cxn ang="0">
                      <a:pos x="5" y="29"/>
                    </a:cxn>
                    <a:cxn ang="0">
                      <a:pos x="4" y="25"/>
                    </a:cxn>
                    <a:cxn ang="0">
                      <a:pos x="4" y="11"/>
                    </a:cxn>
                    <a:cxn ang="0">
                      <a:pos x="0" y="11"/>
                    </a:cxn>
                    <a:cxn ang="0">
                      <a:pos x="0" y="7"/>
                    </a:cxn>
                    <a:cxn ang="0">
                      <a:pos x="4" y="7"/>
                    </a:cxn>
                    <a:cxn ang="0">
                      <a:pos x="4" y="2"/>
                    </a:cxn>
                    <a:cxn ang="0">
                      <a:pos x="10" y="0"/>
                    </a:cxn>
                    <a:cxn ang="0">
                      <a:pos x="10" y="7"/>
                    </a:cxn>
                    <a:cxn ang="0">
                      <a:pos x="16" y="7"/>
                    </a:cxn>
                    <a:cxn ang="0">
                      <a:pos x="16" y="11"/>
                    </a:cxn>
                    <a:cxn ang="0">
                      <a:pos x="10" y="11"/>
                    </a:cxn>
                    <a:cxn ang="0">
                      <a:pos x="10" y="26"/>
                    </a:cxn>
                    <a:cxn ang="0">
                      <a:pos x="10" y="27"/>
                    </a:cxn>
                    <a:cxn ang="0">
                      <a:pos x="10" y="29"/>
                    </a:cxn>
                    <a:cxn ang="0">
                      <a:pos x="11" y="29"/>
                    </a:cxn>
                    <a:cxn ang="0">
                      <a:pos x="13" y="30"/>
                    </a:cxn>
                    <a:cxn ang="0">
                      <a:pos x="16" y="29"/>
                    </a:cxn>
                    <a:cxn ang="0">
                      <a:pos x="16" y="33"/>
                    </a:cxn>
                  </a:cxnLst>
                  <a:rect l="0" t="0" r="r" b="b"/>
                  <a:pathLst>
                    <a:path w="16" h="34">
                      <a:moveTo>
                        <a:pt x="16" y="33"/>
                      </a:moveTo>
                      <a:cubicBezTo>
                        <a:pt x="15" y="33"/>
                        <a:pt x="14" y="33"/>
                        <a:pt x="14" y="34"/>
                      </a:cubicBezTo>
                      <a:cubicBezTo>
                        <a:pt x="13" y="34"/>
                        <a:pt x="12" y="34"/>
                        <a:pt x="11" y="34"/>
                      </a:cubicBezTo>
                      <a:cubicBezTo>
                        <a:pt x="10" y="34"/>
                        <a:pt x="9" y="34"/>
                        <a:pt x="8" y="33"/>
                      </a:cubicBezTo>
                      <a:cubicBezTo>
                        <a:pt x="7" y="33"/>
                        <a:pt x="6" y="32"/>
                        <a:pt x="6" y="31"/>
                      </a:cubicBezTo>
                      <a:cubicBezTo>
                        <a:pt x="5" y="31"/>
                        <a:pt x="5" y="30"/>
                        <a:pt x="5" y="29"/>
                      </a:cubicBezTo>
                      <a:cubicBezTo>
                        <a:pt x="5" y="27"/>
                        <a:pt x="4" y="26"/>
                        <a:pt x="4" y="25"/>
                      </a:cubicBezTo>
                      <a:cubicBezTo>
                        <a:pt x="4" y="11"/>
                        <a:pt x="4" y="11"/>
                        <a:pt x="4" y="11"/>
                      </a:cubicBezTo>
                      <a:cubicBezTo>
                        <a:pt x="0" y="11"/>
                        <a:pt x="0" y="11"/>
                        <a:pt x="0" y="11"/>
                      </a:cubicBezTo>
                      <a:cubicBezTo>
                        <a:pt x="0" y="7"/>
                        <a:pt x="0" y="7"/>
                        <a:pt x="0" y="7"/>
                      </a:cubicBezTo>
                      <a:cubicBezTo>
                        <a:pt x="4" y="7"/>
                        <a:pt x="4" y="7"/>
                        <a:pt x="4" y="7"/>
                      </a:cubicBezTo>
                      <a:cubicBezTo>
                        <a:pt x="4" y="2"/>
                        <a:pt x="4" y="2"/>
                        <a:pt x="4" y="2"/>
                      </a:cubicBezTo>
                      <a:cubicBezTo>
                        <a:pt x="10" y="0"/>
                        <a:pt x="10" y="0"/>
                        <a:pt x="10" y="0"/>
                      </a:cubicBezTo>
                      <a:cubicBezTo>
                        <a:pt x="10" y="7"/>
                        <a:pt x="10" y="7"/>
                        <a:pt x="10" y="7"/>
                      </a:cubicBezTo>
                      <a:cubicBezTo>
                        <a:pt x="16" y="7"/>
                        <a:pt x="16" y="7"/>
                        <a:pt x="16" y="7"/>
                      </a:cubicBezTo>
                      <a:cubicBezTo>
                        <a:pt x="16" y="11"/>
                        <a:pt x="16" y="11"/>
                        <a:pt x="16" y="11"/>
                      </a:cubicBezTo>
                      <a:cubicBezTo>
                        <a:pt x="10" y="11"/>
                        <a:pt x="10" y="11"/>
                        <a:pt x="10" y="11"/>
                      </a:cubicBezTo>
                      <a:cubicBezTo>
                        <a:pt x="10" y="26"/>
                        <a:pt x="10" y="26"/>
                        <a:pt x="10" y="26"/>
                      </a:cubicBezTo>
                      <a:cubicBezTo>
                        <a:pt x="10" y="26"/>
                        <a:pt x="10" y="27"/>
                        <a:pt x="10" y="27"/>
                      </a:cubicBezTo>
                      <a:cubicBezTo>
                        <a:pt x="10" y="28"/>
                        <a:pt x="10" y="28"/>
                        <a:pt x="10" y="29"/>
                      </a:cubicBezTo>
                      <a:cubicBezTo>
                        <a:pt x="11" y="29"/>
                        <a:pt x="11" y="29"/>
                        <a:pt x="11" y="29"/>
                      </a:cubicBezTo>
                      <a:cubicBezTo>
                        <a:pt x="12" y="30"/>
                        <a:pt x="12" y="30"/>
                        <a:pt x="13" y="30"/>
                      </a:cubicBezTo>
                      <a:cubicBezTo>
                        <a:pt x="14" y="30"/>
                        <a:pt x="15" y="30"/>
                        <a:pt x="16" y="29"/>
                      </a:cubicBezTo>
                      <a:lnTo>
                        <a:pt x="16" y="33"/>
                      </a:lnTo>
                      <a:close/>
                    </a:path>
                  </a:pathLst>
                </a:custGeom>
                <a:solidFill>
                  <a:srgbClr val="FFFFFF"/>
                </a:solidFill>
                <a:ln w="9525">
                  <a:noFill/>
                  <a:round/>
                  <a:headEnd/>
                  <a:tailEnd/>
                </a:ln>
              </p:spPr>
              <p:txBody>
                <a:bodyPr/>
                <a:lstStyle/>
                <a:p>
                  <a:pPr>
                    <a:buNone/>
                  </a:pPr>
                  <a:endParaRPr lang="zh-CN" altLang="en-US" b="0"/>
                </a:p>
              </p:txBody>
            </p:sp>
            <p:sp>
              <p:nvSpPr>
                <p:cNvPr id="192" name="Freeform 1184"/>
                <p:cNvSpPr>
                  <a:spLocks noChangeAspect="1"/>
                </p:cNvSpPr>
                <p:nvPr/>
              </p:nvSpPr>
              <p:spPr bwMode="auto">
                <a:xfrm>
                  <a:off x="2069" y="1815"/>
                  <a:ext cx="94" cy="62"/>
                </a:xfrm>
                <a:custGeom>
                  <a:avLst/>
                  <a:gdLst/>
                  <a:ahLst/>
                  <a:cxnLst>
                    <a:cxn ang="0">
                      <a:pos x="78" y="62"/>
                    </a:cxn>
                    <a:cxn ang="0">
                      <a:pos x="61" y="62"/>
                    </a:cxn>
                    <a:cxn ang="0">
                      <a:pos x="47" y="12"/>
                    </a:cxn>
                    <a:cxn ang="0">
                      <a:pos x="33" y="62"/>
                    </a:cxn>
                    <a:cxn ang="0">
                      <a:pos x="19" y="62"/>
                    </a:cxn>
                    <a:cxn ang="0">
                      <a:pos x="0" y="0"/>
                    </a:cxn>
                    <a:cxn ang="0">
                      <a:pos x="12" y="0"/>
                    </a:cxn>
                    <a:cxn ang="0">
                      <a:pos x="26" y="52"/>
                    </a:cxn>
                    <a:cxn ang="0">
                      <a:pos x="40" y="0"/>
                    </a:cxn>
                    <a:cxn ang="0">
                      <a:pos x="54" y="0"/>
                    </a:cxn>
                    <a:cxn ang="0">
                      <a:pos x="71" y="52"/>
                    </a:cxn>
                    <a:cxn ang="0">
                      <a:pos x="83" y="0"/>
                    </a:cxn>
                    <a:cxn ang="0">
                      <a:pos x="94" y="0"/>
                    </a:cxn>
                    <a:cxn ang="0">
                      <a:pos x="78" y="62"/>
                    </a:cxn>
                  </a:cxnLst>
                  <a:rect l="0" t="0" r="r" b="b"/>
                  <a:pathLst>
                    <a:path w="94" h="62">
                      <a:moveTo>
                        <a:pt x="78" y="62"/>
                      </a:moveTo>
                      <a:lnTo>
                        <a:pt x="61" y="62"/>
                      </a:lnTo>
                      <a:lnTo>
                        <a:pt x="47" y="12"/>
                      </a:lnTo>
                      <a:lnTo>
                        <a:pt x="33" y="62"/>
                      </a:lnTo>
                      <a:lnTo>
                        <a:pt x="19" y="62"/>
                      </a:lnTo>
                      <a:lnTo>
                        <a:pt x="0" y="0"/>
                      </a:lnTo>
                      <a:lnTo>
                        <a:pt x="12" y="0"/>
                      </a:lnTo>
                      <a:lnTo>
                        <a:pt x="26" y="52"/>
                      </a:lnTo>
                      <a:lnTo>
                        <a:pt x="40" y="0"/>
                      </a:lnTo>
                      <a:lnTo>
                        <a:pt x="54" y="0"/>
                      </a:lnTo>
                      <a:lnTo>
                        <a:pt x="71" y="52"/>
                      </a:lnTo>
                      <a:lnTo>
                        <a:pt x="83" y="0"/>
                      </a:lnTo>
                      <a:lnTo>
                        <a:pt x="94" y="0"/>
                      </a:lnTo>
                      <a:lnTo>
                        <a:pt x="78" y="62"/>
                      </a:lnTo>
                      <a:close/>
                    </a:path>
                  </a:pathLst>
                </a:custGeom>
                <a:solidFill>
                  <a:srgbClr val="FFFFFF"/>
                </a:solidFill>
                <a:ln w="9525">
                  <a:noFill/>
                  <a:round/>
                  <a:headEnd/>
                  <a:tailEnd/>
                </a:ln>
              </p:spPr>
              <p:txBody>
                <a:bodyPr/>
                <a:lstStyle/>
                <a:p>
                  <a:pPr>
                    <a:buNone/>
                  </a:pPr>
                  <a:endParaRPr lang="zh-CN" altLang="en-US" b="0"/>
                </a:p>
              </p:txBody>
            </p:sp>
            <p:sp>
              <p:nvSpPr>
                <p:cNvPr id="193" name="Freeform 1185"/>
                <p:cNvSpPr>
                  <a:spLocks noChangeAspect="1" noEditPoints="1"/>
                </p:cNvSpPr>
                <p:nvPr/>
              </p:nvSpPr>
              <p:spPr bwMode="auto">
                <a:xfrm>
                  <a:off x="2170" y="1815"/>
                  <a:ext cx="62" cy="64"/>
                </a:xfrm>
                <a:custGeom>
                  <a:avLst/>
                  <a:gdLst/>
                  <a:ahLst/>
                  <a:cxnLst>
                    <a:cxn ang="0">
                      <a:pos x="26" y="13"/>
                    </a:cxn>
                    <a:cxn ang="0">
                      <a:pos x="25" y="19"/>
                    </a:cxn>
                    <a:cxn ang="0">
                      <a:pos x="22" y="23"/>
                    </a:cxn>
                    <a:cxn ang="0">
                      <a:pos x="18" y="26"/>
                    </a:cxn>
                    <a:cxn ang="0">
                      <a:pos x="13" y="27"/>
                    </a:cxn>
                    <a:cxn ang="0">
                      <a:pos x="7" y="26"/>
                    </a:cxn>
                    <a:cxn ang="0">
                      <a:pos x="3" y="23"/>
                    </a:cxn>
                    <a:cxn ang="0">
                      <a:pos x="1" y="19"/>
                    </a:cxn>
                    <a:cxn ang="0">
                      <a:pos x="0" y="13"/>
                    </a:cxn>
                    <a:cxn ang="0">
                      <a:pos x="1" y="8"/>
                    </a:cxn>
                    <a:cxn ang="0">
                      <a:pos x="3" y="4"/>
                    </a:cxn>
                    <a:cxn ang="0">
                      <a:pos x="8" y="1"/>
                    </a:cxn>
                    <a:cxn ang="0">
                      <a:pos x="13" y="0"/>
                    </a:cxn>
                    <a:cxn ang="0">
                      <a:pos x="18" y="1"/>
                    </a:cxn>
                    <a:cxn ang="0">
                      <a:pos x="22" y="3"/>
                    </a:cxn>
                    <a:cxn ang="0">
                      <a:pos x="25" y="8"/>
                    </a:cxn>
                    <a:cxn ang="0">
                      <a:pos x="26" y="13"/>
                    </a:cxn>
                    <a:cxn ang="0">
                      <a:pos x="20" y="13"/>
                    </a:cxn>
                    <a:cxn ang="0">
                      <a:pos x="20" y="10"/>
                    </a:cxn>
                    <a:cxn ang="0">
                      <a:pos x="18" y="7"/>
                    </a:cxn>
                    <a:cxn ang="0">
                      <a:pos x="16" y="5"/>
                    </a:cxn>
                    <a:cxn ang="0">
                      <a:pos x="13" y="4"/>
                    </a:cxn>
                    <a:cxn ang="0">
                      <a:pos x="9" y="5"/>
                    </a:cxn>
                    <a:cxn ang="0">
                      <a:pos x="7" y="7"/>
                    </a:cxn>
                    <a:cxn ang="0">
                      <a:pos x="6" y="10"/>
                    </a:cxn>
                    <a:cxn ang="0">
                      <a:pos x="6" y="13"/>
                    </a:cxn>
                    <a:cxn ang="0">
                      <a:pos x="6" y="17"/>
                    </a:cxn>
                    <a:cxn ang="0">
                      <a:pos x="7" y="20"/>
                    </a:cxn>
                    <a:cxn ang="0">
                      <a:pos x="9" y="22"/>
                    </a:cxn>
                    <a:cxn ang="0">
                      <a:pos x="13" y="23"/>
                    </a:cxn>
                    <a:cxn ang="0">
                      <a:pos x="16" y="22"/>
                    </a:cxn>
                    <a:cxn ang="0">
                      <a:pos x="18" y="20"/>
                    </a:cxn>
                    <a:cxn ang="0">
                      <a:pos x="20" y="17"/>
                    </a:cxn>
                    <a:cxn ang="0">
                      <a:pos x="20" y="13"/>
                    </a:cxn>
                  </a:cxnLst>
                  <a:rect l="0" t="0" r="r" b="b"/>
                  <a:pathLst>
                    <a:path w="26" h="27">
                      <a:moveTo>
                        <a:pt x="26" y="13"/>
                      </a:moveTo>
                      <a:cubicBezTo>
                        <a:pt x="26" y="15"/>
                        <a:pt x="25" y="17"/>
                        <a:pt x="25" y="19"/>
                      </a:cubicBezTo>
                      <a:cubicBezTo>
                        <a:pt x="24" y="20"/>
                        <a:pt x="23" y="22"/>
                        <a:pt x="22" y="23"/>
                      </a:cubicBezTo>
                      <a:cubicBezTo>
                        <a:pt x="21" y="24"/>
                        <a:pt x="20" y="25"/>
                        <a:pt x="18" y="26"/>
                      </a:cubicBezTo>
                      <a:cubicBezTo>
                        <a:pt x="17" y="27"/>
                        <a:pt x="15" y="27"/>
                        <a:pt x="13" y="27"/>
                      </a:cubicBezTo>
                      <a:cubicBezTo>
                        <a:pt x="11" y="27"/>
                        <a:pt x="9" y="27"/>
                        <a:pt x="7" y="26"/>
                      </a:cubicBezTo>
                      <a:cubicBezTo>
                        <a:pt x="6" y="25"/>
                        <a:pt x="4" y="24"/>
                        <a:pt x="3" y="23"/>
                      </a:cubicBezTo>
                      <a:cubicBezTo>
                        <a:pt x="2" y="22"/>
                        <a:pt x="1" y="20"/>
                        <a:pt x="1" y="19"/>
                      </a:cubicBezTo>
                      <a:cubicBezTo>
                        <a:pt x="0" y="17"/>
                        <a:pt x="0" y="15"/>
                        <a:pt x="0" y="13"/>
                      </a:cubicBezTo>
                      <a:cubicBezTo>
                        <a:pt x="0" y="11"/>
                        <a:pt x="0" y="9"/>
                        <a:pt x="1" y="8"/>
                      </a:cubicBezTo>
                      <a:cubicBezTo>
                        <a:pt x="2" y="6"/>
                        <a:pt x="2" y="5"/>
                        <a:pt x="3" y="4"/>
                      </a:cubicBezTo>
                      <a:cubicBezTo>
                        <a:pt x="5" y="2"/>
                        <a:pt x="6" y="1"/>
                        <a:pt x="8" y="1"/>
                      </a:cubicBezTo>
                      <a:cubicBezTo>
                        <a:pt x="9" y="0"/>
                        <a:pt x="11" y="0"/>
                        <a:pt x="13" y="0"/>
                      </a:cubicBezTo>
                      <a:cubicBezTo>
                        <a:pt x="15" y="0"/>
                        <a:pt x="17" y="0"/>
                        <a:pt x="18" y="1"/>
                      </a:cubicBezTo>
                      <a:cubicBezTo>
                        <a:pt x="20" y="1"/>
                        <a:pt x="21" y="2"/>
                        <a:pt x="22" y="3"/>
                      </a:cubicBezTo>
                      <a:cubicBezTo>
                        <a:pt x="23" y="5"/>
                        <a:pt x="24" y="6"/>
                        <a:pt x="25" y="8"/>
                      </a:cubicBezTo>
                      <a:cubicBezTo>
                        <a:pt x="25" y="9"/>
                        <a:pt x="26" y="11"/>
                        <a:pt x="26" y="13"/>
                      </a:cubicBezTo>
                      <a:close/>
                      <a:moveTo>
                        <a:pt x="20" y="13"/>
                      </a:moveTo>
                      <a:cubicBezTo>
                        <a:pt x="20" y="12"/>
                        <a:pt x="20" y="11"/>
                        <a:pt x="20" y="10"/>
                      </a:cubicBezTo>
                      <a:cubicBezTo>
                        <a:pt x="19" y="9"/>
                        <a:pt x="19" y="8"/>
                        <a:pt x="18" y="7"/>
                      </a:cubicBezTo>
                      <a:cubicBezTo>
                        <a:pt x="18" y="6"/>
                        <a:pt x="17" y="5"/>
                        <a:pt x="16" y="5"/>
                      </a:cubicBezTo>
                      <a:cubicBezTo>
                        <a:pt x="15" y="4"/>
                        <a:pt x="14" y="4"/>
                        <a:pt x="13" y="4"/>
                      </a:cubicBezTo>
                      <a:cubicBezTo>
                        <a:pt x="11" y="4"/>
                        <a:pt x="10" y="4"/>
                        <a:pt x="9" y="5"/>
                      </a:cubicBezTo>
                      <a:cubicBezTo>
                        <a:pt x="9" y="5"/>
                        <a:pt x="8" y="6"/>
                        <a:pt x="7" y="7"/>
                      </a:cubicBezTo>
                      <a:cubicBezTo>
                        <a:pt x="7" y="8"/>
                        <a:pt x="6" y="9"/>
                        <a:pt x="6" y="10"/>
                      </a:cubicBezTo>
                      <a:cubicBezTo>
                        <a:pt x="6" y="11"/>
                        <a:pt x="6" y="12"/>
                        <a:pt x="6" y="13"/>
                      </a:cubicBezTo>
                      <a:cubicBezTo>
                        <a:pt x="6" y="14"/>
                        <a:pt x="6" y="16"/>
                        <a:pt x="6" y="17"/>
                      </a:cubicBezTo>
                      <a:cubicBezTo>
                        <a:pt x="6" y="18"/>
                        <a:pt x="7" y="19"/>
                        <a:pt x="7" y="20"/>
                      </a:cubicBezTo>
                      <a:cubicBezTo>
                        <a:pt x="8" y="21"/>
                        <a:pt x="9" y="22"/>
                        <a:pt x="9" y="22"/>
                      </a:cubicBezTo>
                      <a:cubicBezTo>
                        <a:pt x="10" y="23"/>
                        <a:pt x="11" y="23"/>
                        <a:pt x="13" y="23"/>
                      </a:cubicBezTo>
                      <a:cubicBezTo>
                        <a:pt x="14" y="23"/>
                        <a:pt x="15" y="23"/>
                        <a:pt x="16" y="22"/>
                      </a:cubicBezTo>
                      <a:cubicBezTo>
                        <a:pt x="17" y="22"/>
                        <a:pt x="18" y="21"/>
                        <a:pt x="18" y="20"/>
                      </a:cubicBezTo>
                      <a:cubicBezTo>
                        <a:pt x="19" y="19"/>
                        <a:pt x="19" y="18"/>
                        <a:pt x="20" y="17"/>
                      </a:cubicBezTo>
                      <a:cubicBezTo>
                        <a:pt x="20" y="16"/>
                        <a:pt x="20" y="14"/>
                        <a:pt x="20" y="13"/>
                      </a:cubicBezTo>
                      <a:close/>
                    </a:path>
                  </a:pathLst>
                </a:custGeom>
                <a:solidFill>
                  <a:srgbClr val="FFFFFF"/>
                </a:solidFill>
                <a:ln w="9525">
                  <a:noFill/>
                  <a:round/>
                  <a:headEnd/>
                  <a:tailEnd/>
                </a:ln>
              </p:spPr>
              <p:txBody>
                <a:bodyPr/>
                <a:lstStyle/>
                <a:p>
                  <a:pPr>
                    <a:buNone/>
                  </a:pPr>
                  <a:endParaRPr lang="zh-CN" altLang="en-US" b="0"/>
                </a:p>
              </p:txBody>
            </p:sp>
            <p:sp>
              <p:nvSpPr>
                <p:cNvPr id="194" name="Freeform 1186"/>
                <p:cNvSpPr>
                  <a:spLocks noChangeAspect="1"/>
                </p:cNvSpPr>
                <p:nvPr/>
              </p:nvSpPr>
              <p:spPr bwMode="auto">
                <a:xfrm>
                  <a:off x="2244" y="1815"/>
                  <a:ext cx="33" cy="62"/>
                </a:xfrm>
                <a:custGeom>
                  <a:avLst/>
                  <a:gdLst/>
                  <a:ahLst/>
                  <a:cxnLst>
                    <a:cxn ang="0">
                      <a:pos x="14" y="5"/>
                    </a:cxn>
                    <a:cxn ang="0">
                      <a:pos x="13" y="5"/>
                    </a:cxn>
                    <a:cxn ang="0">
                      <a:pos x="12" y="5"/>
                    </a:cxn>
                    <a:cxn ang="0">
                      <a:pos x="9" y="6"/>
                    </a:cxn>
                    <a:cxn ang="0">
                      <a:pos x="7" y="8"/>
                    </a:cxn>
                    <a:cxn ang="0">
                      <a:pos x="6" y="11"/>
                    </a:cxn>
                    <a:cxn ang="0">
                      <a:pos x="5" y="14"/>
                    </a:cxn>
                    <a:cxn ang="0">
                      <a:pos x="5" y="26"/>
                    </a:cxn>
                    <a:cxn ang="0">
                      <a:pos x="0" y="26"/>
                    </a:cxn>
                    <a:cxn ang="0">
                      <a:pos x="0" y="6"/>
                    </a:cxn>
                    <a:cxn ang="0">
                      <a:pos x="0" y="3"/>
                    </a:cxn>
                    <a:cxn ang="0">
                      <a:pos x="0" y="0"/>
                    </a:cxn>
                    <a:cxn ang="0">
                      <a:pos x="5" y="0"/>
                    </a:cxn>
                    <a:cxn ang="0">
                      <a:pos x="5" y="5"/>
                    </a:cxn>
                    <a:cxn ang="0">
                      <a:pos x="6" y="3"/>
                    </a:cxn>
                    <a:cxn ang="0">
                      <a:pos x="8" y="2"/>
                    </a:cxn>
                    <a:cxn ang="0">
                      <a:pos x="10" y="0"/>
                    </a:cxn>
                    <a:cxn ang="0">
                      <a:pos x="12" y="0"/>
                    </a:cxn>
                    <a:cxn ang="0">
                      <a:pos x="13" y="0"/>
                    </a:cxn>
                    <a:cxn ang="0">
                      <a:pos x="14" y="0"/>
                    </a:cxn>
                    <a:cxn ang="0">
                      <a:pos x="14" y="5"/>
                    </a:cxn>
                  </a:cxnLst>
                  <a:rect l="0" t="0" r="r" b="b"/>
                  <a:pathLst>
                    <a:path w="14" h="26">
                      <a:moveTo>
                        <a:pt x="14" y="5"/>
                      </a:moveTo>
                      <a:cubicBezTo>
                        <a:pt x="14" y="5"/>
                        <a:pt x="13" y="5"/>
                        <a:pt x="13" y="5"/>
                      </a:cubicBezTo>
                      <a:cubicBezTo>
                        <a:pt x="13" y="5"/>
                        <a:pt x="12" y="5"/>
                        <a:pt x="12" y="5"/>
                      </a:cubicBezTo>
                      <a:cubicBezTo>
                        <a:pt x="11" y="5"/>
                        <a:pt x="10" y="5"/>
                        <a:pt x="9" y="6"/>
                      </a:cubicBezTo>
                      <a:cubicBezTo>
                        <a:pt x="8" y="6"/>
                        <a:pt x="7" y="7"/>
                        <a:pt x="7" y="8"/>
                      </a:cubicBezTo>
                      <a:cubicBezTo>
                        <a:pt x="6" y="9"/>
                        <a:pt x="6" y="10"/>
                        <a:pt x="6" y="11"/>
                      </a:cubicBezTo>
                      <a:cubicBezTo>
                        <a:pt x="6" y="12"/>
                        <a:pt x="5" y="13"/>
                        <a:pt x="5" y="14"/>
                      </a:cubicBezTo>
                      <a:cubicBezTo>
                        <a:pt x="5" y="26"/>
                        <a:pt x="5" y="26"/>
                        <a:pt x="5" y="26"/>
                      </a:cubicBezTo>
                      <a:cubicBezTo>
                        <a:pt x="0" y="26"/>
                        <a:pt x="0" y="26"/>
                        <a:pt x="0" y="26"/>
                      </a:cubicBezTo>
                      <a:cubicBezTo>
                        <a:pt x="0" y="6"/>
                        <a:pt x="0" y="6"/>
                        <a:pt x="0" y="6"/>
                      </a:cubicBezTo>
                      <a:cubicBezTo>
                        <a:pt x="0" y="5"/>
                        <a:pt x="0" y="4"/>
                        <a:pt x="0" y="3"/>
                      </a:cubicBezTo>
                      <a:cubicBezTo>
                        <a:pt x="0" y="2"/>
                        <a:pt x="0" y="1"/>
                        <a:pt x="0" y="0"/>
                      </a:cubicBezTo>
                      <a:cubicBezTo>
                        <a:pt x="5" y="0"/>
                        <a:pt x="5" y="0"/>
                        <a:pt x="5" y="0"/>
                      </a:cubicBezTo>
                      <a:cubicBezTo>
                        <a:pt x="5" y="5"/>
                        <a:pt x="5" y="5"/>
                        <a:pt x="5" y="5"/>
                      </a:cubicBezTo>
                      <a:cubicBezTo>
                        <a:pt x="5" y="5"/>
                        <a:pt x="6" y="4"/>
                        <a:pt x="6" y="3"/>
                      </a:cubicBezTo>
                      <a:cubicBezTo>
                        <a:pt x="7" y="3"/>
                        <a:pt x="7" y="2"/>
                        <a:pt x="8" y="2"/>
                      </a:cubicBezTo>
                      <a:cubicBezTo>
                        <a:pt x="8" y="1"/>
                        <a:pt x="9" y="1"/>
                        <a:pt x="10" y="0"/>
                      </a:cubicBezTo>
                      <a:cubicBezTo>
                        <a:pt x="10" y="0"/>
                        <a:pt x="11" y="0"/>
                        <a:pt x="12" y="0"/>
                      </a:cubicBezTo>
                      <a:cubicBezTo>
                        <a:pt x="12" y="0"/>
                        <a:pt x="13" y="0"/>
                        <a:pt x="13" y="0"/>
                      </a:cubicBezTo>
                      <a:cubicBezTo>
                        <a:pt x="13" y="0"/>
                        <a:pt x="14" y="0"/>
                        <a:pt x="14" y="0"/>
                      </a:cubicBezTo>
                      <a:lnTo>
                        <a:pt x="14" y="5"/>
                      </a:lnTo>
                      <a:close/>
                    </a:path>
                  </a:pathLst>
                </a:custGeom>
                <a:solidFill>
                  <a:srgbClr val="FFFFFF"/>
                </a:solidFill>
                <a:ln w="9525">
                  <a:noFill/>
                  <a:round/>
                  <a:headEnd/>
                  <a:tailEnd/>
                </a:ln>
              </p:spPr>
              <p:txBody>
                <a:bodyPr/>
                <a:lstStyle/>
                <a:p>
                  <a:pPr>
                    <a:buNone/>
                  </a:pPr>
                  <a:endParaRPr lang="zh-CN" altLang="en-US" b="0"/>
                </a:p>
              </p:txBody>
            </p:sp>
            <p:sp>
              <p:nvSpPr>
                <p:cNvPr id="195" name="Freeform 1187"/>
                <p:cNvSpPr>
                  <a:spLocks noChangeAspect="1"/>
                </p:cNvSpPr>
                <p:nvPr/>
              </p:nvSpPr>
              <p:spPr bwMode="auto">
                <a:xfrm>
                  <a:off x="2289" y="1789"/>
                  <a:ext cx="54" cy="88"/>
                </a:xfrm>
                <a:custGeom>
                  <a:avLst/>
                  <a:gdLst/>
                  <a:ahLst/>
                  <a:cxnLst>
                    <a:cxn ang="0">
                      <a:pos x="37" y="88"/>
                    </a:cxn>
                    <a:cxn ang="0">
                      <a:pos x="11" y="57"/>
                    </a:cxn>
                    <a:cxn ang="0">
                      <a:pos x="11" y="88"/>
                    </a:cxn>
                    <a:cxn ang="0">
                      <a:pos x="0" y="88"/>
                    </a:cxn>
                    <a:cxn ang="0">
                      <a:pos x="0" y="0"/>
                    </a:cxn>
                    <a:cxn ang="0">
                      <a:pos x="11" y="0"/>
                    </a:cxn>
                    <a:cxn ang="0">
                      <a:pos x="11" y="52"/>
                    </a:cxn>
                    <a:cxn ang="0">
                      <a:pos x="35" y="26"/>
                    </a:cxn>
                    <a:cxn ang="0">
                      <a:pos x="49" y="26"/>
                    </a:cxn>
                    <a:cxn ang="0">
                      <a:pos x="23" y="55"/>
                    </a:cxn>
                    <a:cxn ang="0">
                      <a:pos x="54" y="88"/>
                    </a:cxn>
                    <a:cxn ang="0">
                      <a:pos x="37" y="88"/>
                    </a:cxn>
                  </a:cxnLst>
                  <a:rect l="0" t="0" r="r" b="b"/>
                  <a:pathLst>
                    <a:path w="54" h="88">
                      <a:moveTo>
                        <a:pt x="37" y="88"/>
                      </a:moveTo>
                      <a:lnTo>
                        <a:pt x="11" y="57"/>
                      </a:lnTo>
                      <a:lnTo>
                        <a:pt x="11" y="88"/>
                      </a:lnTo>
                      <a:lnTo>
                        <a:pt x="0" y="88"/>
                      </a:lnTo>
                      <a:lnTo>
                        <a:pt x="0" y="0"/>
                      </a:lnTo>
                      <a:lnTo>
                        <a:pt x="11" y="0"/>
                      </a:lnTo>
                      <a:lnTo>
                        <a:pt x="11" y="52"/>
                      </a:lnTo>
                      <a:lnTo>
                        <a:pt x="35" y="26"/>
                      </a:lnTo>
                      <a:lnTo>
                        <a:pt x="49" y="26"/>
                      </a:lnTo>
                      <a:lnTo>
                        <a:pt x="23" y="55"/>
                      </a:lnTo>
                      <a:lnTo>
                        <a:pt x="54" y="88"/>
                      </a:lnTo>
                      <a:lnTo>
                        <a:pt x="37" y="88"/>
                      </a:lnTo>
                      <a:close/>
                    </a:path>
                  </a:pathLst>
                </a:custGeom>
                <a:solidFill>
                  <a:srgbClr val="FFFFFF"/>
                </a:solidFill>
                <a:ln w="9525">
                  <a:noFill/>
                  <a:round/>
                  <a:headEnd/>
                  <a:tailEnd/>
                </a:ln>
              </p:spPr>
              <p:txBody>
                <a:bodyPr/>
                <a:lstStyle/>
                <a:p>
                  <a:pPr>
                    <a:buNone/>
                  </a:pPr>
                  <a:endParaRPr lang="zh-CN" altLang="en-US" b="0"/>
                </a:p>
              </p:txBody>
            </p:sp>
            <p:sp>
              <p:nvSpPr>
                <p:cNvPr id="196" name="Line 1188"/>
                <p:cNvSpPr>
                  <a:spLocks noChangeAspect="1" noChangeShapeType="1"/>
                </p:cNvSpPr>
                <p:nvPr/>
              </p:nvSpPr>
              <p:spPr bwMode="auto">
                <a:xfrm>
                  <a:off x="2185" y="1683"/>
                  <a:ext cx="1" cy="1"/>
                </a:xfrm>
                <a:prstGeom prst="line">
                  <a:avLst/>
                </a:prstGeom>
                <a:noFill/>
                <a:ln w="9525">
                  <a:noFill/>
                  <a:round/>
                  <a:headEnd/>
                  <a:tailEnd/>
                </a:ln>
              </p:spPr>
              <p:txBody>
                <a:bodyPr/>
                <a:lstStyle/>
                <a:p>
                  <a:pPr>
                    <a:buNone/>
                  </a:pPr>
                  <a:endParaRPr lang="zh-CN" altLang="en-US" b="0"/>
                </a:p>
              </p:txBody>
            </p:sp>
            <p:sp>
              <p:nvSpPr>
                <p:cNvPr id="197" name="Line 1189"/>
                <p:cNvSpPr>
                  <a:spLocks noChangeAspect="1" noChangeShapeType="1"/>
                </p:cNvSpPr>
                <p:nvPr/>
              </p:nvSpPr>
              <p:spPr bwMode="auto">
                <a:xfrm>
                  <a:off x="2185" y="1683"/>
                  <a:ext cx="1" cy="1"/>
                </a:xfrm>
                <a:prstGeom prst="line">
                  <a:avLst/>
                </a:prstGeom>
                <a:noFill/>
                <a:ln w="9525">
                  <a:noFill/>
                  <a:round/>
                  <a:headEnd/>
                  <a:tailEnd/>
                </a:ln>
              </p:spPr>
              <p:txBody>
                <a:bodyPr/>
                <a:lstStyle/>
                <a:p>
                  <a:pPr>
                    <a:buNone/>
                  </a:pPr>
                  <a:endParaRPr lang="zh-CN" altLang="en-US" b="0"/>
                </a:p>
              </p:txBody>
            </p:sp>
            <p:sp>
              <p:nvSpPr>
                <p:cNvPr id="198" name="Freeform 1190"/>
                <p:cNvSpPr>
                  <a:spLocks noChangeAspect="1"/>
                </p:cNvSpPr>
                <p:nvPr/>
              </p:nvSpPr>
              <p:spPr bwMode="auto">
                <a:xfrm>
                  <a:off x="1897" y="1818"/>
                  <a:ext cx="63" cy="68"/>
                </a:xfrm>
                <a:custGeom>
                  <a:avLst/>
                  <a:gdLst/>
                  <a:ahLst/>
                  <a:cxnLst>
                    <a:cxn ang="0">
                      <a:pos x="21" y="29"/>
                    </a:cxn>
                    <a:cxn ang="0">
                      <a:pos x="19" y="25"/>
                    </a:cxn>
                    <a:cxn ang="0">
                      <a:pos x="21" y="13"/>
                    </a:cxn>
                    <a:cxn ang="0">
                      <a:pos x="21" y="11"/>
                    </a:cxn>
                    <a:cxn ang="0">
                      <a:pos x="20" y="9"/>
                    </a:cxn>
                    <a:cxn ang="0">
                      <a:pos x="18" y="7"/>
                    </a:cxn>
                    <a:cxn ang="0">
                      <a:pos x="15" y="6"/>
                    </a:cxn>
                    <a:cxn ang="0">
                      <a:pos x="12" y="7"/>
                    </a:cxn>
                    <a:cxn ang="0">
                      <a:pos x="10" y="9"/>
                    </a:cxn>
                    <a:cxn ang="0">
                      <a:pos x="9" y="12"/>
                    </a:cxn>
                    <a:cxn ang="0">
                      <a:pos x="8" y="15"/>
                    </a:cxn>
                    <a:cxn ang="0">
                      <a:pos x="8" y="29"/>
                    </a:cxn>
                    <a:cxn ang="0">
                      <a:pos x="3" y="29"/>
                    </a:cxn>
                    <a:cxn ang="0">
                      <a:pos x="0" y="25"/>
                    </a:cxn>
                    <a:cxn ang="0">
                      <a:pos x="3" y="9"/>
                    </a:cxn>
                    <a:cxn ang="0">
                      <a:pos x="3" y="6"/>
                    </a:cxn>
                    <a:cxn ang="0">
                      <a:pos x="2" y="3"/>
                    </a:cxn>
                    <a:cxn ang="0">
                      <a:pos x="5" y="0"/>
                    </a:cxn>
                    <a:cxn ang="0">
                      <a:pos x="8" y="3"/>
                    </a:cxn>
                    <a:cxn ang="0">
                      <a:pos x="7" y="5"/>
                    </a:cxn>
                    <a:cxn ang="0">
                      <a:pos x="17" y="2"/>
                    </a:cxn>
                    <a:cxn ang="0">
                      <a:pos x="22" y="3"/>
                    </a:cxn>
                    <a:cxn ang="0">
                      <a:pos x="25" y="5"/>
                    </a:cxn>
                    <a:cxn ang="0">
                      <a:pos x="26" y="8"/>
                    </a:cxn>
                    <a:cxn ang="0">
                      <a:pos x="27" y="12"/>
                    </a:cxn>
                    <a:cxn ang="0">
                      <a:pos x="27" y="29"/>
                    </a:cxn>
                    <a:cxn ang="0">
                      <a:pos x="21" y="29"/>
                    </a:cxn>
                  </a:cxnLst>
                  <a:rect l="0" t="0" r="r" b="b"/>
                  <a:pathLst>
                    <a:path w="27" h="29">
                      <a:moveTo>
                        <a:pt x="21" y="29"/>
                      </a:moveTo>
                      <a:cubicBezTo>
                        <a:pt x="19" y="25"/>
                        <a:pt x="19" y="25"/>
                        <a:pt x="19" y="25"/>
                      </a:cubicBezTo>
                      <a:cubicBezTo>
                        <a:pt x="21" y="13"/>
                        <a:pt x="21" y="13"/>
                        <a:pt x="21" y="13"/>
                      </a:cubicBezTo>
                      <a:cubicBezTo>
                        <a:pt x="21" y="13"/>
                        <a:pt x="21" y="12"/>
                        <a:pt x="21" y="11"/>
                      </a:cubicBezTo>
                      <a:cubicBezTo>
                        <a:pt x="21" y="10"/>
                        <a:pt x="21" y="9"/>
                        <a:pt x="20" y="9"/>
                      </a:cubicBezTo>
                      <a:cubicBezTo>
                        <a:pt x="20" y="8"/>
                        <a:pt x="19" y="7"/>
                        <a:pt x="18" y="7"/>
                      </a:cubicBezTo>
                      <a:cubicBezTo>
                        <a:pt x="18" y="7"/>
                        <a:pt x="17" y="6"/>
                        <a:pt x="15" y="6"/>
                      </a:cubicBezTo>
                      <a:cubicBezTo>
                        <a:pt x="14" y="6"/>
                        <a:pt x="13" y="7"/>
                        <a:pt x="12" y="7"/>
                      </a:cubicBezTo>
                      <a:cubicBezTo>
                        <a:pt x="11" y="8"/>
                        <a:pt x="10" y="8"/>
                        <a:pt x="10" y="9"/>
                      </a:cubicBezTo>
                      <a:cubicBezTo>
                        <a:pt x="9" y="10"/>
                        <a:pt x="9" y="11"/>
                        <a:pt x="9" y="12"/>
                      </a:cubicBezTo>
                      <a:cubicBezTo>
                        <a:pt x="8" y="13"/>
                        <a:pt x="8" y="14"/>
                        <a:pt x="8" y="15"/>
                      </a:cubicBezTo>
                      <a:cubicBezTo>
                        <a:pt x="8" y="29"/>
                        <a:pt x="8" y="29"/>
                        <a:pt x="8" y="29"/>
                      </a:cubicBezTo>
                      <a:cubicBezTo>
                        <a:pt x="3" y="29"/>
                        <a:pt x="3" y="29"/>
                        <a:pt x="3" y="29"/>
                      </a:cubicBezTo>
                      <a:cubicBezTo>
                        <a:pt x="0" y="25"/>
                        <a:pt x="0" y="25"/>
                        <a:pt x="0" y="25"/>
                      </a:cubicBezTo>
                      <a:cubicBezTo>
                        <a:pt x="3" y="9"/>
                        <a:pt x="3" y="9"/>
                        <a:pt x="3" y="9"/>
                      </a:cubicBezTo>
                      <a:cubicBezTo>
                        <a:pt x="3" y="8"/>
                        <a:pt x="3" y="7"/>
                        <a:pt x="3" y="6"/>
                      </a:cubicBezTo>
                      <a:cubicBezTo>
                        <a:pt x="3" y="5"/>
                        <a:pt x="2" y="4"/>
                        <a:pt x="2" y="3"/>
                      </a:cubicBezTo>
                      <a:cubicBezTo>
                        <a:pt x="5" y="0"/>
                        <a:pt x="5" y="0"/>
                        <a:pt x="5" y="0"/>
                      </a:cubicBezTo>
                      <a:cubicBezTo>
                        <a:pt x="8" y="3"/>
                        <a:pt x="8" y="3"/>
                        <a:pt x="8" y="3"/>
                      </a:cubicBezTo>
                      <a:cubicBezTo>
                        <a:pt x="7" y="5"/>
                        <a:pt x="7" y="5"/>
                        <a:pt x="7" y="5"/>
                      </a:cubicBezTo>
                      <a:cubicBezTo>
                        <a:pt x="9" y="1"/>
                        <a:pt x="13" y="2"/>
                        <a:pt x="17" y="2"/>
                      </a:cubicBezTo>
                      <a:cubicBezTo>
                        <a:pt x="19" y="2"/>
                        <a:pt x="21" y="3"/>
                        <a:pt x="22" y="3"/>
                      </a:cubicBezTo>
                      <a:cubicBezTo>
                        <a:pt x="23" y="4"/>
                        <a:pt x="24" y="4"/>
                        <a:pt x="25" y="5"/>
                      </a:cubicBezTo>
                      <a:cubicBezTo>
                        <a:pt x="26" y="6"/>
                        <a:pt x="26" y="7"/>
                        <a:pt x="26" y="8"/>
                      </a:cubicBezTo>
                      <a:cubicBezTo>
                        <a:pt x="27" y="10"/>
                        <a:pt x="27" y="11"/>
                        <a:pt x="27" y="12"/>
                      </a:cubicBezTo>
                      <a:cubicBezTo>
                        <a:pt x="27" y="29"/>
                        <a:pt x="27" y="29"/>
                        <a:pt x="27" y="29"/>
                      </a:cubicBezTo>
                      <a:lnTo>
                        <a:pt x="21" y="29"/>
                      </a:lnTo>
                      <a:close/>
                    </a:path>
                  </a:pathLst>
                </a:custGeom>
                <a:solidFill>
                  <a:srgbClr val="0C3C68"/>
                </a:solidFill>
                <a:ln w="9525">
                  <a:noFill/>
                  <a:round/>
                  <a:headEnd/>
                  <a:tailEnd/>
                </a:ln>
              </p:spPr>
              <p:txBody>
                <a:bodyPr/>
                <a:lstStyle/>
                <a:p>
                  <a:pPr>
                    <a:buNone/>
                  </a:pPr>
                  <a:endParaRPr lang="zh-CN" altLang="en-US" b="0"/>
                </a:p>
              </p:txBody>
            </p:sp>
            <p:sp>
              <p:nvSpPr>
                <p:cNvPr id="199" name="Freeform 1191"/>
                <p:cNvSpPr>
                  <a:spLocks noChangeAspect="1"/>
                </p:cNvSpPr>
                <p:nvPr/>
              </p:nvSpPr>
              <p:spPr bwMode="auto">
                <a:xfrm>
                  <a:off x="1897" y="1815"/>
                  <a:ext cx="56" cy="62"/>
                </a:xfrm>
                <a:custGeom>
                  <a:avLst/>
                  <a:gdLst/>
                  <a:ahLst/>
                  <a:cxnLst>
                    <a:cxn ang="0">
                      <a:pos x="19" y="26"/>
                    </a:cxn>
                    <a:cxn ang="0">
                      <a:pos x="19" y="11"/>
                    </a:cxn>
                    <a:cxn ang="0">
                      <a:pos x="18" y="8"/>
                    </a:cxn>
                    <a:cxn ang="0">
                      <a:pos x="18" y="6"/>
                    </a:cxn>
                    <a:cxn ang="0">
                      <a:pos x="16" y="5"/>
                    </a:cxn>
                    <a:cxn ang="0">
                      <a:pos x="13" y="4"/>
                    </a:cxn>
                    <a:cxn ang="0">
                      <a:pos x="9" y="5"/>
                    </a:cxn>
                    <a:cxn ang="0">
                      <a:pos x="7" y="7"/>
                    </a:cxn>
                    <a:cxn ang="0">
                      <a:pos x="6" y="9"/>
                    </a:cxn>
                    <a:cxn ang="0">
                      <a:pos x="6" y="12"/>
                    </a:cxn>
                    <a:cxn ang="0">
                      <a:pos x="6" y="26"/>
                    </a:cxn>
                    <a:cxn ang="0">
                      <a:pos x="0" y="26"/>
                    </a:cxn>
                    <a:cxn ang="0">
                      <a:pos x="0" y="6"/>
                    </a:cxn>
                    <a:cxn ang="0">
                      <a:pos x="0" y="3"/>
                    </a:cxn>
                    <a:cxn ang="0">
                      <a:pos x="0" y="1"/>
                    </a:cxn>
                    <a:cxn ang="0">
                      <a:pos x="5" y="1"/>
                    </a:cxn>
                    <a:cxn ang="0">
                      <a:pos x="5" y="5"/>
                    </a:cxn>
                    <a:cxn ang="0">
                      <a:pos x="15" y="0"/>
                    </a:cxn>
                    <a:cxn ang="0">
                      <a:pos x="19" y="1"/>
                    </a:cxn>
                    <a:cxn ang="0">
                      <a:pos x="22" y="3"/>
                    </a:cxn>
                    <a:cxn ang="0">
                      <a:pos x="24" y="6"/>
                    </a:cxn>
                    <a:cxn ang="0">
                      <a:pos x="24" y="10"/>
                    </a:cxn>
                    <a:cxn ang="0">
                      <a:pos x="24" y="26"/>
                    </a:cxn>
                    <a:cxn ang="0">
                      <a:pos x="19" y="26"/>
                    </a:cxn>
                  </a:cxnLst>
                  <a:rect l="0" t="0" r="r" b="b"/>
                  <a:pathLst>
                    <a:path w="24" h="26">
                      <a:moveTo>
                        <a:pt x="19" y="26"/>
                      </a:moveTo>
                      <a:cubicBezTo>
                        <a:pt x="19" y="11"/>
                        <a:pt x="19" y="11"/>
                        <a:pt x="19" y="11"/>
                      </a:cubicBezTo>
                      <a:cubicBezTo>
                        <a:pt x="19" y="10"/>
                        <a:pt x="19" y="9"/>
                        <a:pt x="18" y="8"/>
                      </a:cubicBezTo>
                      <a:cubicBezTo>
                        <a:pt x="18" y="8"/>
                        <a:pt x="18" y="7"/>
                        <a:pt x="18" y="6"/>
                      </a:cubicBezTo>
                      <a:cubicBezTo>
                        <a:pt x="17" y="6"/>
                        <a:pt x="17" y="5"/>
                        <a:pt x="16" y="5"/>
                      </a:cubicBezTo>
                      <a:cubicBezTo>
                        <a:pt x="15" y="4"/>
                        <a:pt x="14" y="4"/>
                        <a:pt x="13" y="4"/>
                      </a:cubicBezTo>
                      <a:cubicBezTo>
                        <a:pt x="12" y="4"/>
                        <a:pt x="10" y="4"/>
                        <a:pt x="9" y="5"/>
                      </a:cubicBezTo>
                      <a:cubicBezTo>
                        <a:pt x="9" y="5"/>
                        <a:pt x="8" y="6"/>
                        <a:pt x="7" y="7"/>
                      </a:cubicBezTo>
                      <a:cubicBezTo>
                        <a:pt x="7" y="7"/>
                        <a:pt x="6" y="8"/>
                        <a:pt x="6" y="9"/>
                      </a:cubicBezTo>
                      <a:cubicBezTo>
                        <a:pt x="6" y="10"/>
                        <a:pt x="6" y="11"/>
                        <a:pt x="6" y="12"/>
                      </a:cubicBezTo>
                      <a:cubicBezTo>
                        <a:pt x="6" y="26"/>
                        <a:pt x="6" y="26"/>
                        <a:pt x="6" y="26"/>
                      </a:cubicBezTo>
                      <a:cubicBezTo>
                        <a:pt x="0" y="26"/>
                        <a:pt x="0" y="26"/>
                        <a:pt x="0" y="26"/>
                      </a:cubicBezTo>
                      <a:cubicBezTo>
                        <a:pt x="0" y="6"/>
                        <a:pt x="0" y="6"/>
                        <a:pt x="0" y="6"/>
                      </a:cubicBezTo>
                      <a:cubicBezTo>
                        <a:pt x="0" y="5"/>
                        <a:pt x="0" y="4"/>
                        <a:pt x="0" y="3"/>
                      </a:cubicBezTo>
                      <a:cubicBezTo>
                        <a:pt x="0" y="2"/>
                        <a:pt x="0" y="2"/>
                        <a:pt x="0" y="1"/>
                      </a:cubicBezTo>
                      <a:cubicBezTo>
                        <a:pt x="5" y="1"/>
                        <a:pt x="5" y="1"/>
                        <a:pt x="5" y="1"/>
                      </a:cubicBezTo>
                      <a:cubicBezTo>
                        <a:pt x="5" y="5"/>
                        <a:pt x="5" y="5"/>
                        <a:pt x="5" y="5"/>
                      </a:cubicBezTo>
                      <a:cubicBezTo>
                        <a:pt x="7" y="2"/>
                        <a:pt x="10" y="0"/>
                        <a:pt x="15" y="0"/>
                      </a:cubicBezTo>
                      <a:cubicBezTo>
                        <a:pt x="16" y="0"/>
                        <a:pt x="18" y="0"/>
                        <a:pt x="19" y="1"/>
                      </a:cubicBezTo>
                      <a:cubicBezTo>
                        <a:pt x="21" y="1"/>
                        <a:pt x="22" y="2"/>
                        <a:pt x="22" y="3"/>
                      </a:cubicBezTo>
                      <a:cubicBezTo>
                        <a:pt x="23" y="4"/>
                        <a:pt x="24" y="5"/>
                        <a:pt x="24" y="6"/>
                      </a:cubicBezTo>
                      <a:cubicBezTo>
                        <a:pt x="24" y="7"/>
                        <a:pt x="24" y="8"/>
                        <a:pt x="24" y="10"/>
                      </a:cubicBezTo>
                      <a:cubicBezTo>
                        <a:pt x="24" y="26"/>
                        <a:pt x="24" y="26"/>
                        <a:pt x="24" y="26"/>
                      </a:cubicBezTo>
                      <a:lnTo>
                        <a:pt x="19" y="26"/>
                      </a:lnTo>
                      <a:close/>
                    </a:path>
                  </a:pathLst>
                </a:custGeom>
                <a:solidFill>
                  <a:srgbClr val="FFFFFF"/>
                </a:solidFill>
                <a:ln w="9525">
                  <a:noFill/>
                  <a:round/>
                  <a:headEnd/>
                  <a:tailEnd/>
                </a:ln>
              </p:spPr>
              <p:txBody>
                <a:bodyPr/>
                <a:lstStyle/>
                <a:p>
                  <a:pPr>
                    <a:buNone/>
                  </a:pPr>
                  <a:endParaRPr lang="zh-CN" altLang="en-US" b="0"/>
                </a:p>
              </p:txBody>
            </p:sp>
            <p:sp>
              <p:nvSpPr>
                <p:cNvPr id="200" name="Line 1192"/>
                <p:cNvSpPr>
                  <a:spLocks noChangeAspect="1" noChangeShapeType="1"/>
                </p:cNvSpPr>
                <p:nvPr/>
              </p:nvSpPr>
              <p:spPr bwMode="auto">
                <a:xfrm>
                  <a:off x="1897" y="1818"/>
                  <a:ext cx="1" cy="1"/>
                </a:xfrm>
                <a:prstGeom prst="line">
                  <a:avLst/>
                </a:prstGeom>
                <a:noFill/>
                <a:ln w="9525">
                  <a:noFill/>
                  <a:round/>
                  <a:headEnd/>
                  <a:tailEnd/>
                </a:ln>
              </p:spPr>
              <p:txBody>
                <a:bodyPr/>
                <a:lstStyle/>
                <a:p>
                  <a:pPr>
                    <a:buNone/>
                  </a:pPr>
                  <a:endParaRPr lang="zh-CN" altLang="en-US" b="0"/>
                </a:p>
              </p:txBody>
            </p:sp>
            <p:sp>
              <p:nvSpPr>
                <p:cNvPr id="201" name="Line 1193"/>
                <p:cNvSpPr>
                  <a:spLocks noChangeAspect="1" noChangeShapeType="1"/>
                </p:cNvSpPr>
                <p:nvPr/>
              </p:nvSpPr>
              <p:spPr bwMode="auto">
                <a:xfrm>
                  <a:off x="1897" y="1818"/>
                  <a:ext cx="1" cy="1"/>
                </a:xfrm>
                <a:prstGeom prst="line">
                  <a:avLst/>
                </a:prstGeom>
                <a:noFill/>
                <a:ln w="9525">
                  <a:noFill/>
                  <a:round/>
                  <a:headEnd/>
                  <a:tailEnd/>
                </a:ln>
              </p:spPr>
              <p:txBody>
                <a:bodyPr/>
                <a:lstStyle/>
                <a:p>
                  <a:pPr>
                    <a:buNone/>
                  </a:pPr>
                  <a:endParaRPr lang="zh-CN" altLang="en-US" b="0"/>
                </a:p>
              </p:txBody>
            </p:sp>
          </p:grpSp>
        </p:grpSp>
        <p:cxnSp>
          <p:nvCxnSpPr>
            <p:cNvPr id="214" name="直接箭头连接符 213"/>
            <p:cNvCxnSpPr/>
            <p:nvPr/>
          </p:nvCxnSpPr>
          <p:spPr bwMode="auto">
            <a:xfrm>
              <a:off x="4530647" y="3099051"/>
              <a:ext cx="2546135" cy="0"/>
            </a:xfrm>
            <a:prstGeom prst="straightConnector1">
              <a:avLst/>
            </a:prstGeom>
            <a:noFill/>
            <a:ln w="28575" cap="flat" cmpd="sng" algn="ctr">
              <a:solidFill>
                <a:schemeClr val="accent4"/>
              </a:solidFill>
              <a:prstDash val="solid"/>
              <a:round/>
              <a:headEnd type="none" w="med" len="med"/>
              <a:tailEnd type="arrow"/>
            </a:ln>
            <a:effectLst/>
          </p:spPr>
        </p:cxnSp>
        <p:cxnSp>
          <p:nvCxnSpPr>
            <p:cNvPr id="222" name="直接箭头连接符 221"/>
            <p:cNvCxnSpPr>
              <a:stCxn id="92" idx="3"/>
            </p:cNvCxnSpPr>
            <p:nvPr/>
          </p:nvCxnSpPr>
          <p:spPr bwMode="auto">
            <a:xfrm>
              <a:off x="4536853" y="3111899"/>
              <a:ext cx="1088157" cy="913120"/>
            </a:xfrm>
            <a:prstGeom prst="straightConnector1">
              <a:avLst/>
            </a:prstGeom>
            <a:noFill/>
            <a:ln w="28575" cap="flat" cmpd="sng" algn="ctr">
              <a:solidFill>
                <a:schemeClr val="accent4"/>
              </a:solidFill>
              <a:prstDash val="solid"/>
              <a:round/>
              <a:headEnd type="none" w="med" len="med"/>
              <a:tailEnd type="arrow"/>
            </a:ln>
            <a:effectLst/>
          </p:spPr>
        </p:cxnSp>
        <p:cxnSp>
          <p:nvCxnSpPr>
            <p:cNvPr id="225" name="直接箭头连接符 224"/>
            <p:cNvCxnSpPr/>
            <p:nvPr/>
          </p:nvCxnSpPr>
          <p:spPr bwMode="auto">
            <a:xfrm flipV="1">
              <a:off x="4597474" y="1964831"/>
              <a:ext cx="866110" cy="726235"/>
            </a:xfrm>
            <a:prstGeom prst="straightConnector1">
              <a:avLst/>
            </a:prstGeom>
            <a:noFill/>
            <a:ln w="28575" cap="flat" cmpd="sng" algn="ctr">
              <a:solidFill>
                <a:schemeClr val="accent4"/>
              </a:solidFill>
              <a:prstDash val="dash"/>
              <a:round/>
              <a:headEnd type="none" w="med" len="med"/>
              <a:tailEnd type="arrow"/>
            </a:ln>
            <a:effectLst/>
          </p:spPr>
        </p:cxnSp>
        <p:cxnSp>
          <p:nvCxnSpPr>
            <p:cNvPr id="229" name="直接箭头连接符 228"/>
            <p:cNvCxnSpPr/>
            <p:nvPr/>
          </p:nvCxnSpPr>
          <p:spPr bwMode="auto">
            <a:xfrm flipV="1">
              <a:off x="4660666" y="2044349"/>
              <a:ext cx="884588" cy="799117"/>
            </a:xfrm>
            <a:prstGeom prst="straightConnector1">
              <a:avLst/>
            </a:prstGeom>
            <a:noFill/>
            <a:ln w="28575" cap="flat" cmpd="sng" algn="ctr">
              <a:solidFill>
                <a:schemeClr val="accent4"/>
              </a:solidFill>
              <a:prstDash val="dash"/>
              <a:round/>
              <a:headEnd type="arrow" w="med" len="med"/>
              <a:tailEnd type="none" w="med" len="med"/>
            </a:ln>
            <a:effectLst/>
          </p:spPr>
        </p:cxnSp>
        <p:sp>
          <p:nvSpPr>
            <p:cNvPr id="230" name="Text Box 128"/>
            <p:cNvSpPr txBox="1">
              <a:spLocks noChangeArrowheads="1"/>
            </p:cNvSpPr>
            <p:nvPr/>
          </p:nvSpPr>
          <p:spPr bwMode="auto">
            <a:xfrm>
              <a:off x="5775135" y="2866260"/>
              <a:ext cx="621259"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VoLTE</a:t>
              </a:r>
            </a:p>
          </p:txBody>
        </p:sp>
        <p:sp>
          <p:nvSpPr>
            <p:cNvPr id="231" name="Text Box 128"/>
            <p:cNvSpPr txBox="1">
              <a:spLocks noChangeArrowheads="1"/>
            </p:cNvSpPr>
            <p:nvPr/>
          </p:nvSpPr>
          <p:spPr bwMode="auto">
            <a:xfrm>
              <a:off x="4557028" y="3629639"/>
              <a:ext cx="1505072"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dirty="0" smtClean="0">
                  <a:solidFill>
                    <a:srgbClr val="FF0000"/>
                  </a:solidFill>
                  <a:latin typeface="Arial" pitchFamily="34" charset="0"/>
                  <a:ea typeface="+mj-ea"/>
                  <a:cs typeface="Arial" pitchFamily="34" charset="0"/>
                  <a:sym typeface="Lucida Grande" charset="0"/>
                </a:rPr>
                <a:t>Ultra-Flash CSFB</a:t>
              </a:r>
            </a:p>
          </p:txBody>
        </p:sp>
        <p:sp>
          <p:nvSpPr>
            <p:cNvPr id="240" name="Text Box 128"/>
            <p:cNvSpPr txBox="1">
              <a:spLocks noChangeArrowheads="1"/>
            </p:cNvSpPr>
            <p:nvPr/>
          </p:nvSpPr>
          <p:spPr bwMode="auto">
            <a:xfrm>
              <a:off x="602072" y="4091237"/>
              <a:ext cx="3443971" cy="430887"/>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IMS PS voice priority, CS Voice secondary is configured in UE</a:t>
              </a:r>
            </a:p>
          </p:txBody>
        </p:sp>
        <p:sp>
          <p:nvSpPr>
            <p:cNvPr id="242" name="Text Box 128"/>
            <p:cNvSpPr txBox="1">
              <a:spLocks noChangeArrowheads="1"/>
            </p:cNvSpPr>
            <p:nvPr/>
          </p:nvSpPr>
          <p:spPr bwMode="auto">
            <a:xfrm>
              <a:off x="602072" y="4644169"/>
              <a:ext cx="3443971" cy="430887"/>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UE decide to use VoLTE or Ultra-Flash CSFB  according to MME indication</a:t>
              </a:r>
            </a:p>
          </p:txBody>
        </p:sp>
        <p:sp>
          <p:nvSpPr>
            <p:cNvPr id="87" name="Text Box 128"/>
            <p:cNvSpPr txBox="1">
              <a:spLocks noChangeArrowheads="1"/>
            </p:cNvSpPr>
            <p:nvPr/>
          </p:nvSpPr>
          <p:spPr bwMode="auto">
            <a:xfrm>
              <a:off x="6131959" y="1441246"/>
              <a:ext cx="4280964" cy="969496"/>
            </a:xfrm>
            <a:prstGeom prst="rect">
              <a:avLst/>
            </a:prstGeom>
            <a:noFill/>
            <a:ln w="9525" algn="ctr">
              <a:noFill/>
              <a:miter lim="800000"/>
              <a:headEnd/>
              <a:tailEnd/>
            </a:ln>
            <a:effectLst/>
          </p:spPr>
          <p:txBody>
            <a:bodyPr wrap="square" lIns="0" tIns="0" rIns="0" bIns="0">
              <a:spAutoFit/>
            </a:bodyPr>
            <a:lstStyle/>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400" b="0" dirty="0" smtClean="0">
                  <a:latin typeface="Arial" pitchFamily="34" charset="0"/>
                  <a:ea typeface="+mj-ea"/>
                  <a:cs typeface="Arial" pitchFamily="34" charset="0"/>
                  <a:sym typeface="Lucida Grande" charset="0"/>
                </a:rPr>
                <a:t>If IMS has been deployed</a:t>
              </a:r>
              <a:r>
                <a:rPr lang="zh-CN" altLang="en-US" sz="1400" b="0" dirty="0" smtClean="0">
                  <a:latin typeface="Arial" pitchFamily="34" charset="0"/>
                  <a:ea typeface="+mj-ea"/>
                  <a:cs typeface="Arial" pitchFamily="34" charset="0"/>
                  <a:sym typeface="Lucida Grande" charset="0"/>
                </a:rPr>
                <a:t>，</a:t>
              </a:r>
              <a:r>
                <a:rPr lang="en-US" altLang="zh-CN" sz="1400" b="0" dirty="0" smtClean="0">
                  <a:latin typeface="Arial" pitchFamily="34" charset="0"/>
                  <a:ea typeface="+mj-ea"/>
                  <a:cs typeface="Arial" pitchFamily="34" charset="0"/>
                  <a:sym typeface="Lucida Grande" charset="0"/>
                </a:rPr>
                <a:t>MME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indicate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UE</a:t>
              </a:r>
              <a:r>
                <a:rPr lang="en-GB" altLang="zh-CN" sz="1400" b="0" dirty="0" smtClean="0"/>
                <a:t> IMS Voice over PS session supported </a:t>
              </a: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400" b="0" dirty="0" smtClean="0">
                  <a:latin typeface="Arial" pitchFamily="34" charset="0"/>
                  <a:ea typeface="+mj-ea"/>
                  <a:cs typeface="Arial" pitchFamily="34" charset="0"/>
                  <a:sym typeface="Lucida Grande" charset="0"/>
                </a:rPr>
                <a:t>If IMS has not been deployed</a:t>
              </a:r>
              <a:r>
                <a:rPr lang="zh-CN" altLang="en-US" sz="1400" b="0" dirty="0" smtClean="0">
                  <a:latin typeface="Arial" pitchFamily="34" charset="0"/>
                  <a:ea typeface="+mj-ea"/>
                  <a:cs typeface="Arial" pitchFamily="34" charset="0"/>
                  <a:sym typeface="Lucida Grande" charset="0"/>
                </a:rPr>
                <a:t>，</a:t>
              </a:r>
              <a:r>
                <a:rPr lang="en-US" altLang="zh-CN" sz="1400" b="0" dirty="0" smtClean="0">
                  <a:latin typeface="Arial" pitchFamily="34" charset="0"/>
                  <a:ea typeface="+mj-ea"/>
                  <a:cs typeface="Arial" pitchFamily="34" charset="0"/>
                  <a:sym typeface="Lucida Grande" charset="0"/>
                </a:rPr>
                <a:t>MME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indicate </a:t>
              </a:r>
              <a:r>
                <a:rPr lang="en-GB" altLang="zh-CN" sz="1400" b="0" dirty="0" smtClean="0"/>
                <a:t>IMS Voice over PS session </a:t>
              </a:r>
              <a:r>
                <a:rPr lang="en-GB" altLang="zh-CN" sz="1400" b="0" u="sng" dirty="0" smtClean="0">
                  <a:solidFill>
                    <a:schemeClr val="tx2">
                      <a:lumMod val="60000"/>
                      <a:lumOff val="40000"/>
                    </a:schemeClr>
                  </a:solidFill>
                </a:rPr>
                <a:t>NOT</a:t>
              </a:r>
              <a:r>
                <a:rPr lang="en-GB" altLang="zh-CN" sz="1400" b="0" dirty="0" smtClean="0"/>
                <a:t> supported </a:t>
              </a:r>
              <a:endParaRPr lang="en-US" altLang="zh-CN" sz="1400" b="0" dirty="0" smtClean="0">
                <a:latin typeface="Arial" pitchFamily="34" charset="0"/>
                <a:ea typeface="+mj-ea"/>
                <a:cs typeface="Arial" pitchFamily="34" charset="0"/>
                <a:sym typeface="Lucida Grande" charset="0"/>
              </a:endParaRPr>
            </a:p>
          </p:txBody>
        </p:sp>
        <p:sp>
          <p:nvSpPr>
            <p:cNvPr id="88" name="Text Box 128"/>
            <p:cNvSpPr txBox="1">
              <a:spLocks noChangeArrowheads="1"/>
            </p:cNvSpPr>
            <p:nvPr/>
          </p:nvSpPr>
          <p:spPr bwMode="auto">
            <a:xfrm>
              <a:off x="6204516" y="4336392"/>
              <a:ext cx="5160850" cy="1477328"/>
            </a:xfrm>
            <a:prstGeom prst="rect">
              <a:avLst/>
            </a:prstGeom>
            <a:noFill/>
            <a:ln w="9525" algn="ctr">
              <a:noFill/>
              <a:miter lim="800000"/>
              <a:headEnd/>
              <a:tailEnd/>
            </a:ln>
            <a:effectLst/>
          </p:spPr>
          <p:txBody>
            <a:bodyPr wrap="square" lIns="0" tIns="0" rIns="0" bIns="0">
              <a:spAutoFit/>
            </a:bodyPr>
            <a:lstStyle/>
            <a:p>
              <a:pPr marR="0" lvl="0" defTabSz="914400" eaLnBrk="1" fontAlgn="auto" latinLnBrk="0" hangingPunct="1">
                <a:lnSpc>
                  <a:spcPct val="100000"/>
                </a:lnSpc>
                <a:spcBef>
                  <a:spcPct val="50000"/>
                </a:spcBef>
                <a:spcAft>
                  <a:spcPts val="0"/>
                </a:spcAft>
                <a:buClrTx/>
                <a:buSzTx/>
                <a:buFontTx/>
                <a:buNone/>
                <a:tabLst/>
                <a:defRPr/>
              </a:pPr>
              <a:r>
                <a:rPr lang="en-US" altLang="zh-CN" sz="1600" dirty="0" smtClean="0">
                  <a:latin typeface="Arial" pitchFamily="34" charset="0"/>
                  <a:ea typeface="+mj-ea"/>
                  <a:cs typeface="Arial" pitchFamily="34" charset="0"/>
                  <a:sym typeface="Lucida Grande" charset="0"/>
                </a:rPr>
                <a:t>Value</a:t>
              </a:r>
              <a:r>
                <a:rPr lang="zh-CN" altLang="en-US" sz="1600" dirty="0" smtClean="0">
                  <a:latin typeface="Arial" pitchFamily="34" charset="0"/>
                  <a:ea typeface="+mj-ea"/>
                  <a:cs typeface="Arial" pitchFamily="34" charset="0"/>
                  <a:sym typeface="Lucida Grande" charset="0"/>
                </a:rPr>
                <a:t>：</a:t>
              </a:r>
              <a:endParaRPr lang="en-US" altLang="zh-CN" sz="1600" dirty="0" smtClean="0">
                <a:latin typeface="Arial" pitchFamily="34" charset="0"/>
                <a:ea typeface="+mj-ea"/>
                <a:cs typeface="Arial" pitchFamily="34" charset="0"/>
                <a:sym typeface="Lucida Grande" charset="0"/>
              </a:endParaRP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600" b="0" dirty="0" smtClean="0">
                  <a:latin typeface="Arial" pitchFamily="34" charset="0"/>
                  <a:ea typeface="+mj-ea"/>
                  <a:cs typeface="Arial" pitchFamily="34" charset="0"/>
                  <a:sym typeface="Lucida Grande" charset="0"/>
                </a:rPr>
                <a:t>If IMS has not been deployed,  VoLTE/SRVCC UE can use Ultra-Flash CSFB</a:t>
              </a: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600" b="0" dirty="0" smtClean="0">
                  <a:latin typeface="Arial" pitchFamily="34" charset="0"/>
                  <a:ea typeface="+mj-ea"/>
                  <a:cs typeface="Arial" pitchFamily="34" charset="0"/>
                  <a:sym typeface="Lucida Grande" charset="0"/>
                </a:rPr>
                <a:t>After IMS has been deployed, UE can use VoLTE directly without reconfiguration</a:t>
              </a: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AutoShape 9"/>
          <p:cNvSpPr>
            <a:spLocks noChangeArrowheads="1"/>
          </p:cNvSpPr>
          <p:nvPr/>
        </p:nvSpPr>
        <p:spPr bwMode="auto">
          <a:xfrm>
            <a:off x="3824968" y="3294679"/>
            <a:ext cx="4721484" cy="2136887"/>
          </a:xfrm>
          <a:prstGeom prst="roundRect">
            <a:avLst>
              <a:gd name="adj" fmla="val 2107"/>
            </a:avLst>
          </a:prstGeom>
          <a:solidFill>
            <a:srgbClr val="CCFFCC">
              <a:alpha val="44000"/>
            </a:srgbClr>
          </a:solidFill>
          <a:ln w="19050" algn="ctr">
            <a:solidFill>
              <a:srgbClr val="969696"/>
            </a:solidFill>
            <a:round/>
            <a:headEnd/>
            <a:tailEnd/>
          </a:ln>
        </p:spPr>
        <p:txBody>
          <a:bodyPr lIns="0" tIns="0" rIns="0" bIns="0"/>
          <a:lstStyle/>
          <a:p>
            <a:pPr defTabSz="457200">
              <a:defRPr/>
            </a:pPr>
            <a:endParaRPr lang="zh-CN" altLang="en-US" sz="1500" dirty="0">
              <a:latin typeface="+mn-lt"/>
              <a:ea typeface="+mn-ea"/>
            </a:endParaRPr>
          </a:p>
        </p:txBody>
      </p:sp>
      <p:grpSp>
        <p:nvGrpSpPr>
          <p:cNvPr id="3" name="组合 162"/>
          <p:cNvGrpSpPr/>
          <p:nvPr/>
        </p:nvGrpSpPr>
        <p:grpSpPr>
          <a:xfrm>
            <a:off x="1465269" y="1289200"/>
            <a:ext cx="2771528" cy="1996915"/>
            <a:chOff x="1452912" y="1159097"/>
            <a:chExt cx="3097518" cy="2441532"/>
          </a:xfrm>
        </p:grpSpPr>
        <p:grpSp>
          <p:nvGrpSpPr>
            <p:cNvPr id="4" name="组合 118"/>
            <p:cNvGrpSpPr/>
            <p:nvPr/>
          </p:nvGrpSpPr>
          <p:grpSpPr>
            <a:xfrm>
              <a:off x="1813856" y="1159097"/>
              <a:ext cx="2736574" cy="2441532"/>
              <a:chOff x="1724123" y="1535991"/>
              <a:chExt cx="2736574" cy="2441532"/>
            </a:xfrm>
          </p:grpSpPr>
          <p:grpSp>
            <p:nvGrpSpPr>
              <p:cNvPr id="5" name="组合 84"/>
              <p:cNvGrpSpPr/>
              <p:nvPr/>
            </p:nvGrpSpPr>
            <p:grpSpPr>
              <a:xfrm>
                <a:off x="1724123" y="1535991"/>
                <a:ext cx="2736574" cy="2441532"/>
                <a:chOff x="1696234" y="1646952"/>
                <a:chExt cx="2736574" cy="2020496"/>
              </a:xfrm>
            </p:grpSpPr>
            <p:sp>
              <p:nvSpPr>
                <p:cNvPr id="122" name="圆角矩形 121"/>
                <p:cNvSpPr/>
                <p:nvPr/>
              </p:nvSpPr>
              <p:spPr bwMode="auto">
                <a:xfrm>
                  <a:off x="2141815" y="1713701"/>
                  <a:ext cx="756000" cy="324732"/>
                </a:xfrm>
                <a:prstGeom prst="roundRect">
                  <a:avLst/>
                </a:prstGeom>
                <a:solidFill>
                  <a:schemeClr val="bg1">
                    <a:lumMod val="65000"/>
                    <a:alpha val="30000"/>
                  </a:schemeClr>
                </a:solidFill>
                <a:ln w="9525" cap="rnd">
                  <a:noFill/>
                  <a:round/>
                  <a:headEnd/>
                  <a:tailEnd/>
                </a:ln>
              </p:spPr>
              <p:txBody>
                <a:bodyPr lIns="0" tIns="0" rIns="0" bIns="0"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123" name="圆角矩形 122"/>
                <p:cNvSpPr/>
                <p:nvPr/>
              </p:nvSpPr>
              <p:spPr bwMode="auto">
                <a:xfrm>
                  <a:off x="2141817" y="3233182"/>
                  <a:ext cx="756000" cy="324732"/>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sp>
              <p:nvSpPr>
                <p:cNvPr id="124" name="Line 166"/>
                <p:cNvSpPr>
                  <a:spLocks noChangeShapeType="1"/>
                </p:cNvSpPr>
                <p:nvPr/>
              </p:nvSpPr>
              <p:spPr bwMode="auto">
                <a:xfrm flipV="1">
                  <a:off x="2844322" y="1817121"/>
                  <a:ext cx="506497"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125" name="Picture 157" descr="图片414"/>
                <p:cNvPicPr>
                  <a:picLocks noChangeAspect="1" noChangeArrowheads="1"/>
                </p:cNvPicPr>
                <p:nvPr/>
              </p:nvPicPr>
              <p:blipFill>
                <a:blip r:embed="rId3" cstate="print"/>
                <a:srcRect/>
                <a:stretch>
                  <a:fillRect/>
                </a:stretch>
              </p:blipFill>
              <p:spPr bwMode="auto">
                <a:xfrm>
                  <a:off x="1696234" y="3098676"/>
                  <a:ext cx="393701" cy="457717"/>
                </a:xfrm>
                <a:prstGeom prst="rect">
                  <a:avLst/>
                </a:prstGeom>
                <a:noFill/>
                <a:ln w="9525">
                  <a:noFill/>
                  <a:miter lim="800000"/>
                  <a:headEnd/>
                  <a:tailEnd/>
                </a:ln>
              </p:spPr>
            </p:pic>
            <p:sp>
              <p:nvSpPr>
                <p:cNvPr id="126" name="Text Box 160"/>
                <p:cNvSpPr txBox="1">
                  <a:spLocks noChangeArrowheads="1"/>
                </p:cNvSpPr>
                <p:nvPr/>
              </p:nvSpPr>
              <p:spPr bwMode="auto">
                <a:xfrm>
                  <a:off x="3709038" y="2448217"/>
                  <a:ext cx="723770" cy="27209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华文细黑" pitchFamily="2" charset="-122"/>
                    </a:rPr>
                    <a:t>SGs </a:t>
                  </a:r>
                  <a:endParaRPr lang="en-US" altLang="zh-CN" sz="1200" b="0" dirty="0">
                    <a:solidFill>
                      <a:srgbClr val="FF0000"/>
                    </a:solidFill>
                    <a:latin typeface="Arial "/>
                    <a:ea typeface="华文细黑" pitchFamily="2" charset="-122"/>
                  </a:endParaRPr>
                </a:p>
              </p:txBody>
            </p:sp>
            <p:sp>
              <p:nvSpPr>
                <p:cNvPr id="127" name="圆角矩形 126"/>
                <p:cNvSpPr/>
                <p:nvPr/>
              </p:nvSpPr>
              <p:spPr bwMode="auto">
                <a:xfrm>
                  <a:off x="3388911" y="3341583"/>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128" name="圆角矩形 127"/>
                <p:cNvSpPr/>
                <p:nvPr/>
              </p:nvSpPr>
              <p:spPr bwMode="auto">
                <a:xfrm>
                  <a:off x="3386731" y="2847800"/>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129" name="圆角矩形 128"/>
                <p:cNvSpPr/>
                <p:nvPr/>
              </p:nvSpPr>
              <p:spPr bwMode="auto">
                <a:xfrm>
                  <a:off x="3350818" y="1652439"/>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130" name="Line 166"/>
                <p:cNvSpPr>
                  <a:spLocks noChangeShapeType="1"/>
                </p:cNvSpPr>
                <p:nvPr/>
              </p:nvSpPr>
              <p:spPr bwMode="auto">
                <a:xfrm flipV="1">
                  <a:off x="2911404" y="3483474"/>
                  <a:ext cx="477510"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131" name="直接连接符 130"/>
                <p:cNvCxnSpPr>
                  <a:stCxn id="123" idx="3"/>
                  <a:endCxn id="128" idx="1"/>
                </p:cNvCxnSpPr>
                <p:nvPr/>
              </p:nvCxnSpPr>
              <p:spPr bwMode="auto">
                <a:xfrm flipV="1">
                  <a:off x="2897817" y="3010733"/>
                  <a:ext cx="488914" cy="384814"/>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32" name="Picture 157" descr="图片414"/>
                <p:cNvPicPr>
                  <a:picLocks noChangeAspect="1" noChangeArrowheads="1"/>
                </p:cNvPicPr>
                <p:nvPr/>
              </p:nvPicPr>
              <p:blipFill>
                <a:blip r:embed="rId3" cstate="print"/>
                <a:srcRect/>
                <a:stretch>
                  <a:fillRect/>
                </a:stretch>
              </p:blipFill>
              <p:spPr bwMode="auto">
                <a:xfrm>
                  <a:off x="1696234" y="1646952"/>
                  <a:ext cx="393701" cy="440437"/>
                </a:xfrm>
                <a:prstGeom prst="rect">
                  <a:avLst/>
                </a:prstGeom>
                <a:noFill/>
                <a:ln w="9525">
                  <a:noFill/>
                  <a:miter lim="800000"/>
                  <a:headEnd/>
                  <a:tailEnd/>
                </a:ln>
              </p:spPr>
            </p:pic>
            <p:cxnSp>
              <p:nvCxnSpPr>
                <p:cNvPr id="134" name="直接箭头连接符 133"/>
                <p:cNvCxnSpPr/>
                <p:nvPr/>
              </p:nvCxnSpPr>
              <p:spPr bwMode="auto">
                <a:xfrm>
                  <a:off x="1835813" y="2255292"/>
                  <a:ext cx="0" cy="652497"/>
                </a:xfrm>
                <a:prstGeom prst="straightConnector1">
                  <a:avLst/>
                </a:prstGeom>
                <a:noFill/>
                <a:ln w="9525" cap="flat" cmpd="sng" algn="ctr">
                  <a:solidFill>
                    <a:schemeClr val="tx1"/>
                  </a:solidFill>
                  <a:prstDash val="solid"/>
                  <a:round/>
                  <a:headEnd type="none" w="med" len="med"/>
                  <a:tailEnd type="arrow"/>
                </a:ln>
                <a:effectLst/>
              </p:spPr>
            </p:cxnSp>
            <p:sp>
              <p:nvSpPr>
                <p:cNvPr id="135" name="TextBox 134"/>
                <p:cNvSpPr txBox="1"/>
                <p:nvPr/>
              </p:nvSpPr>
              <p:spPr>
                <a:xfrm>
                  <a:off x="1743953" y="2415461"/>
                  <a:ext cx="1090363" cy="307777"/>
                </a:xfrm>
                <a:prstGeom prst="rect">
                  <a:avLst/>
                </a:prstGeom>
                <a:noFill/>
              </p:spPr>
              <p:txBody>
                <a:bodyPr wrap="none" rtlCol="0">
                  <a:spAutoFit/>
                </a:bodyPr>
                <a:lstStyle/>
                <a:p>
                  <a:pPr>
                    <a:buNone/>
                  </a:pPr>
                  <a:r>
                    <a:rPr lang="en-US" altLang="zh-CN" sz="1400" b="0" dirty="0" smtClean="0">
                      <a:latin typeface="Arial" pitchFamily="34" charset="0"/>
                      <a:cs typeface="Arial" pitchFamily="34" charset="0"/>
                    </a:rPr>
                    <a:t>Redirection</a:t>
                  </a:r>
                  <a:endParaRPr lang="zh-CN" altLang="en-US" sz="1400" b="0" dirty="0" smtClean="0">
                    <a:latin typeface="Arial" pitchFamily="34" charset="0"/>
                    <a:cs typeface="Arial" pitchFamily="34" charset="0"/>
                  </a:endParaRPr>
                </a:p>
              </p:txBody>
            </p:sp>
          </p:grpSp>
          <p:sp>
            <p:nvSpPr>
              <p:cNvPr id="121" name="右中括号 120"/>
              <p:cNvSpPr/>
              <p:nvPr/>
            </p:nvSpPr>
            <p:spPr bwMode="auto">
              <a:xfrm>
                <a:off x="4053098" y="1751430"/>
                <a:ext cx="185270" cy="2003782"/>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dirty="0" smtClean="0">
                  <a:ln>
                    <a:noFill/>
                  </a:ln>
                  <a:solidFill>
                    <a:schemeClr val="tx1"/>
                  </a:solidFill>
                  <a:effectLst/>
                  <a:latin typeface="Arial" charset="0"/>
                  <a:ea typeface="SimSun" pitchFamily="2" charset="-122"/>
                </a:endParaRPr>
              </a:p>
            </p:txBody>
          </p:sp>
        </p:grpSp>
        <p:pic>
          <p:nvPicPr>
            <p:cNvPr id="162" name="Picture 13"/>
            <p:cNvPicPr>
              <a:picLocks noChangeAspect="1" noChangeArrowheads="1"/>
            </p:cNvPicPr>
            <p:nvPr/>
          </p:nvPicPr>
          <p:blipFill>
            <a:blip r:embed="rId4" cstate="print"/>
            <a:srcRect/>
            <a:stretch>
              <a:fillRect/>
            </a:stretch>
          </p:blipFill>
          <p:spPr bwMode="auto">
            <a:xfrm>
              <a:off x="1452912" y="2098636"/>
              <a:ext cx="175882" cy="344957"/>
            </a:xfrm>
            <a:prstGeom prst="rect">
              <a:avLst/>
            </a:prstGeom>
            <a:noFill/>
            <a:ln w="9525">
              <a:noFill/>
              <a:miter lim="800000"/>
              <a:headEnd/>
              <a:tailEnd/>
            </a:ln>
          </p:spPr>
        </p:pic>
      </p:grpSp>
      <p:sp>
        <p:nvSpPr>
          <p:cNvPr id="2" name="标题 1"/>
          <p:cNvSpPr>
            <a:spLocks noGrp="1"/>
          </p:cNvSpPr>
          <p:nvPr>
            <p:ph type="title"/>
          </p:nvPr>
        </p:nvSpPr>
        <p:spPr>
          <a:xfrm>
            <a:off x="292100" y="350837"/>
            <a:ext cx="11903075" cy="728663"/>
          </a:xfrm>
        </p:spPr>
        <p:txBody>
          <a:bodyPr/>
          <a:lstStyle/>
          <a:p>
            <a:r>
              <a:rPr lang="en-US" altLang="zh-CN" dirty="0" smtClean="0"/>
              <a:t>What is Ultra-Flash CSFB?</a:t>
            </a:r>
            <a:endParaRPr lang="zh-CN" altLang="en-US" dirty="0"/>
          </a:p>
        </p:txBody>
      </p:sp>
      <p:pic>
        <p:nvPicPr>
          <p:cNvPr id="54" name="Picture 157" descr="图片414"/>
          <p:cNvPicPr>
            <a:picLocks noChangeAspect="1" noChangeArrowheads="1"/>
          </p:cNvPicPr>
          <p:nvPr/>
        </p:nvPicPr>
        <p:blipFill>
          <a:blip r:embed="rId3" cstate="print"/>
          <a:srcRect/>
          <a:stretch>
            <a:fillRect/>
          </a:stretch>
        </p:blipFill>
        <p:spPr bwMode="auto">
          <a:xfrm>
            <a:off x="7357012" y="1257765"/>
            <a:ext cx="355297" cy="447776"/>
          </a:xfrm>
          <a:prstGeom prst="rect">
            <a:avLst/>
          </a:prstGeom>
          <a:noFill/>
          <a:ln w="9525">
            <a:noFill/>
            <a:miter lim="800000"/>
            <a:headEnd/>
            <a:tailEnd/>
          </a:ln>
        </p:spPr>
      </p:pic>
      <p:sp>
        <p:nvSpPr>
          <p:cNvPr id="55" name="Line 166"/>
          <p:cNvSpPr>
            <a:spLocks noChangeShapeType="1"/>
          </p:cNvSpPr>
          <p:nvPr/>
        </p:nvSpPr>
        <p:spPr bwMode="auto">
          <a:xfrm flipV="1">
            <a:off x="8601698" y="1413023"/>
            <a:ext cx="457089"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56" name="Picture 157" descr="图片414"/>
          <p:cNvPicPr>
            <a:picLocks noChangeAspect="1" noChangeArrowheads="1"/>
          </p:cNvPicPr>
          <p:nvPr/>
        </p:nvPicPr>
        <p:blipFill>
          <a:blip r:embed="rId3" cstate="print"/>
          <a:srcRect/>
          <a:stretch>
            <a:fillRect/>
          </a:stretch>
        </p:blipFill>
        <p:spPr bwMode="auto">
          <a:xfrm>
            <a:off x="7377814" y="2752237"/>
            <a:ext cx="355297" cy="472733"/>
          </a:xfrm>
          <a:prstGeom prst="rect">
            <a:avLst/>
          </a:prstGeom>
          <a:noFill/>
          <a:ln w="9525">
            <a:noFill/>
            <a:miter lim="800000"/>
            <a:headEnd/>
            <a:tailEnd/>
          </a:ln>
        </p:spPr>
      </p:pic>
      <p:sp>
        <p:nvSpPr>
          <p:cNvPr id="59" name="圆角矩形 58"/>
          <p:cNvSpPr/>
          <p:nvPr/>
        </p:nvSpPr>
        <p:spPr bwMode="auto">
          <a:xfrm>
            <a:off x="9148995" y="2916881"/>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60" name="圆角矩形 59"/>
          <p:cNvSpPr/>
          <p:nvPr/>
        </p:nvSpPr>
        <p:spPr bwMode="auto">
          <a:xfrm>
            <a:off x="9146804" y="2463500"/>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61" name="圆角矩形 60"/>
          <p:cNvSpPr/>
          <p:nvPr/>
        </p:nvSpPr>
        <p:spPr bwMode="auto">
          <a:xfrm>
            <a:off x="9110713" y="1217272"/>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63" name="Line 166"/>
          <p:cNvSpPr>
            <a:spLocks noChangeShapeType="1"/>
          </p:cNvSpPr>
          <p:nvPr/>
        </p:nvSpPr>
        <p:spPr bwMode="auto">
          <a:xfrm flipV="1">
            <a:off x="8669113" y="3095501"/>
            <a:ext cx="430930"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64" name="直接连接符 63"/>
          <p:cNvCxnSpPr>
            <a:stCxn id="74" idx="3"/>
            <a:endCxn id="60" idx="1"/>
          </p:cNvCxnSpPr>
          <p:nvPr/>
        </p:nvCxnSpPr>
        <p:spPr bwMode="auto">
          <a:xfrm flipV="1">
            <a:off x="8567200" y="2597371"/>
            <a:ext cx="579604" cy="40911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5" name="直接箭头连接符 64"/>
          <p:cNvCxnSpPr/>
          <p:nvPr/>
        </p:nvCxnSpPr>
        <p:spPr bwMode="auto">
          <a:xfrm>
            <a:off x="9801545" y="3048197"/>
            <a:ext cx="1065695" cy="0"/>
          </a:xfrm>
          <a:prstGeom prst="straightConnector1">
            <a:avLst/>
          </a:prstGeom>
          <a:noFill/>
          <a:ln w="31750" cap="flat" cmpd="sng" algn="ctr">
            <a:solidFill>
              <a:srgbClr val="0070C0"/>
            </a:solidFill>
            <a:prstDash val="lgDash"/>
            <a:round/>
            <a:headEnd type="triangle" w="med" len="med"/>
            <a:tailEnd type="triangle" w="med" len="med"/>
          </a:ln>
          <a:effectLst/>
        </p:spPr>
      </p:cxnSp>
      <p:grpSp>
        <p:nvGrpSpPr>
          <p:cNvPr id="6" name="组合 65"/>
          <p:cNvGrpSpPr/>
          <p:nvPr/>
        </p:nvGrpSpPr>
        <p:grpSpPr>
          <a:xfrm>
            <a:off x="10878103" y="2914127"/>
            <a:ext cx="678879" cy="271236"/>
            <a:chOff x="6597223" y="3519010"/>
            <a:chExt cx="888754" cy="442389"/>
          </a:xfrm>
        </p:grpSpPr>
        <p:sp>
          <p:nvSpPr>
            <p:cNvPr id="67" name="圆角矩形 66"/>
            <p:cNvSpPr/>
            <p:nvPr/>
          </p:nvSpPr>
          <p:spPr bwMode="auto">
            <a:xfrm>
              <a:off x="6597223" y="3519010"/>
              <a:ext cx="888754" cy="442389"/>
            </a:xfrm>
            <a:prstGeom prst="roundRect">
              <a:avLst/>
            </a:prstGeom>
            <a:solidFill>
              <a:schemeClr val="bg1">
                <a:lumMod val="65000"/>
                <a:alpha val="30000"/>
              </a:schemeClr>
            </a:solidFill>
            <a:ln w="9525" cap="rnd">
              <a:noFill/>
              <a:round/>
              <a:headEnd/>
              <a:tailEnd/>
            </a:ln>
          </p:spPr>
          <p:txBody>
            <a:bodyPr/>
            <a:lstStyle/>
            <a:p>
              <a:pPr defTabSz="801688" eaLnBrk="0" hangingPunct="0">
                <a:spcBef>
                  <a:spcPts val="0"/>
                </a:spcBef>
                <a:buNone/>
              </a:pPr>
              <a:endParaRPr lang="en-US" altLang="zh-CN" sz="1080" dirty="0" smtClean="0">
                <a:ea typeface="华文细黑" pitchFamily="2" charset="-122"/>
              </a:endParaRPr>
            </a:p>
          </p:txBody>
        </p:sp>
        <p:sp>
          <p:nvSpPr>
            <p:cNvPr id="68" name="Text Box 160"/>
            <p:cNvSpPr txBox="1">
              <a:spLocks noChangeArrowheads="1"/>
            </p:cNvSpPr>
            <p:nvPr/>
          </p:nvSpPr>
          <p:spPr bwMode="auto">
            <a:xfrm>
              <a:off x="6683926" y="3590383"/>
              <a:ext cx="711388" cy="303976"/>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Arial Unicode MS" pitchFamily="34" charset="-122"/>
                  <a:cs typeface="Arial Unicode MS" pitchFamily="34" charset="-122"/>
                </a:rPr>
                <a:t>IMS</a:t>
              </a:r>
              <a:endParaRPr lang="en-US" altLang="zh-CN" sz="2000" b="0" dirty="0">
                <a:solidFill>
                  <a:srgbClr val="FF0000"/>
                </a:solidFill>
                <a:latin typeface="Arial "/>
                <a:ea typeface="Arial Unicode MS" pitchFamily="34" charset="-122"/>
                <a:cs typeface="Arial Unicode MS" pitchFamily="34" charset="-122"/>
              </a:endParaRPr>
            </a:p>
          </p:txBody>
        </p:sp>
      </p:grpSp>
      <p:sp>
        <p:nvSpPr>
          <p:cNvPr id="70" name="圆角矩形标注 69"/>
          <p:cNvSpPr/>
          <p:nvPr/>
        </p:nvSpPr>
        <p:spPr bwMode="auto">
          <a:xfrm>
            <a:off x="10716779" y="2121692"/>
            <a:ext cx="770950" cy="650337"/>
          </a:xfrm>
          <a:prstGeom prst="wedgeRoundRectCallout">
            <a:avLst>
              <a:gd name="adj1" fmla="val -100444"/>
              <a:gd name="adj2" fmla="val 81674"/>
              <a:gd name="adj3" fmla="val 16667"/>
            </a:avLst>
          </a:prstGeom>
          <a:solidFill>
            <a:srgbClr val="0070C0">
              <a:alpha val="48000"/>
            </a:srgbClr>
          </a:solidFill>
          <a:ln w="9525" cap="flat" cmpd="sng" algn="ctr">
            <a:solidFill>
              <a:schemeClr val="tx1"/>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defTabSz="801688" eaLnBrk="0" hangingPunct="0">
              <a:lnSpc>
                <a:spcPct val="110000"/>
              </a:lnSpc>
              <a:spcBef>
                <a:spcPts val="0"/>
              </a:spcBef>
              <a:buNone/>
            </a:pPr>
            <a:r>
              <a:rPr lang="en-US" altLang="zh-CN" sz="1000" b="0" dirty="0" smtClean="0">
                <a:ea typeface="华文细黑" pitchFamily="2" charset="-122"/>
              </a:rPr>
              <a:t>SRVCC Session Transfer</a:t>
            </a:r>
          </a:p>
        </p:txBody>
      </p:sp>
      <p:sp>
        <p:nvSpPr>
          <p:cNvPr id="73" name="圆角矩形 72"/>
          <p:cNvSpPr/>
          <p:nvPr/>
        </p:nvSpPr>
        <p:spPr bwMode="auto">
          <a:xfrm>
            <a:off x="7888320" y="1308214"/>
            <a:ext cx="678879" cy="271236"/>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74" name="圆角矩形 73"/>
          <p:cNvSpPr/>
          <p:nvPr/>
        </p:nvSpPr>
        <p:spPr bwMode="auto">
          <a:xfrm>
            <a:off x="7888321" y="2815212"/>
            <a:ext cx="678879" cy="382549"/>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pic>
        <p:nvPicPr>
          <p:cNvPr id="80" name="Picture 13"/>
          <p:cNvPicPr>
            <a:picLocks noChangeAspect="1" noChangeArrowheads="1"/>
          </p:cNvPicPr>
          <p:nvPr/>
        </p:nvPicPr>
        <p:blipFill>
          <a:blip r:embed="rId4" cstate="print"/>
          <a:srcRect/>
          <a:stretch>
            <a:fillRect/>
          </a:stretch>
        </p:blipFill>
        <p:spPr bwMode="auto">
          <a:xfrm>
            <a:off x="7071065" y="2097990"/>
            <a:ext cx="157940" cy="309767"/>
          </a:xfrm>
          <a:prstGeom prst="rect">
            <a:avLst/>
          </a:prstGeom>
          <a:noFill/>
          <a:ln w="9525">
            <a:noFill/>
            <a:miter lim="800000"/>
            <a:headEnd/>
            <a:tailEnd/>
          </a:ln>
        </p:spPr>
      </p:pic>
      <p:grpSp>
        <p:nvGrpSpPr>
          <p:cNvPr id="7" name="组合 110"/>
          <p:cNvGrpSpPr/>
          <p:nvPr/>
        </p:nvGrpSpPr>
        <p:grpSpPr>
          <a:xfrm>
            <a:off x="8467535" y="1346810"/>
            <a:ext cx="2875136" cy="1643060"/>
            <a:chOff x="7742847" y="1474428"/>
            <a:chExt cx="3201753" cy="2377033"/>
          </a:xfrm>
        </p:grpSpPr>
        <p:sp>
          <p:nvSpPr>
            <p:cNvPr id="57" name="Text Box 160"/>
            <p:cNvSpPr txBox="1">
              <a:spLocks noChangeArrowheads="1"/>
            </p:cNvSpPr>
            <p:nvPr/>
          </p:nvSpPr>
          <p:spPr bwMode="auto">
            <a:xfrm>
              <a:off x="9362537" y="2516225"/>
              <a:ext cx="498357" cy="28309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1" dirty="0" smtClean="0">
                  <a:solidFill>
                    <a:srgbClr val="FF0000"/>
                  </a:solidFill>
                  <a:latin typeface="FrutigerNext LT Regular" pitchFamily="34" charset="0"/>
                  <a:ea typeface="华文细黑" pitchFamily="2" charset="-122"/>
                </a:rPr>
                <a:t>Sv</a:t>
              </a:r>
              <a:endParaRPr lang="en-US" altLang="zh-CN" sz="1200" b="1" dirty="0">
                <a:solidFill>
                  <a:srgbClr val="FF0000"/>
                </a:solidFill>
                <a:latin typeface="FrutigerNext LT Regular" pitchFamily="34" charset="0"/>
                <a:ea typeface="华文细黑" pitchFamily="2" charset="-122"/>
              </a:endParaRPr>
            </a:p>
          </p:txBody>
        </p:sp>
        <p:grpSp>
          <p:nvGrpSpPr>
            <p:cNvPr id="8" name="组合 104"/>
            <p:cNvGrpSpPr/>
            <p:nvPr/>
          </p:nvGrpSpPr>
          <p:grpSpPr>
            <a:xfrm>
              <a:off x="7742847" y="1474428"/>
              <a:ext cx="3201753" cy="2377033"/>
              <a:chOff x="7742847" y="1474428"/>
              <a:chExt cx="3201753" cy="2377033"/>
            </a:xfrm>
          </p:grpSpPr>
          <p:sp>
            <p:nvSpPr>
              <p:cNvPr id="69" name="任意多边形 68"/>
              <p:cNvSpPr/>
              <p:nvPr/>
            </p:nvSpPr>
            <p:spPr bwMode="auto">
              <a:xfrm>
                <a:off x="7742847" y="1540107"/>
                <a:ext cx="1792688" cy="2311354"/>
              </a:xfrm>
              <a:custGeom>
                <a:avLst/>
                <a:gdLst>
                  <a:gd name="connsiteX0" fmla="*/ 0 w 1595718"/>
                  <a:gd name="connsiteY0" fmla="*/ 55581 h 2076225"/>
                  <a:gd name="connsiteX1" fmla="*/ 623944 w 1595718"/>
                  <a:gd name="connsiteY1" fmla="*/ 34065 h 2076225"/>
                  <a:gd name="connsiteX2" fmla="*/ 1258645 w 1595718"/>
                  <a:gd name="connsiteY2" fmla="*/ 44823 h 2076225"/>
                  <a:gd name="connsiteX3" fmla="*/ 1506071 w 1595718"/>
                  <a:gd name="connsiteY3" fmla="*/ 303006 h 2076225"/>
                  <a:gd name="connsiteX4" fmla="*/ 1559859 w 1595718"/>
                  <a:gd name="connsiteY4" fmla="*/ 1540136 h 2076225"/>
                  <a:gd name="connsiteX5" fmla="*/ 1290918 w 1595718"/>
                  <a:gd name="connsiteY5" fmla="*/ 1991957 h 2076225"/>
                  <a:gd name="connsiteX6" fmla="*/ 0 w 1595718"/>
                  <a:gd name="connsiteY6" fmla="*/ 2045745 h 20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718" h="2076225">
                    <a:moveTo>
                      <a:pt x="0" y="55581"/>
                    </a:moveTo>
                    <a:cubicBezTo>
                      <a:pt x="207085" y="45719"/>
                      <a:pt x="623944" y="34065"/>
                      <a:pt x="623944" y="34065"/>
                    </a:cubicBezTo>
                    <a:cubicBezTo>
                      <a:pt x="833718" y="32272"/>
                      <a:pt x="1111624" y="0"/>
                      <a:pt x="1258645" y="44823"/>
                    </a:cubicBezTo>
                    <a:cubicBezTo>
                      <a:pt x="1405666" y="89647"/>
                      <a:pt x="1455869" y="53787"/>
                      <a:pt x="1506071" y="303006"/>
                    </a:cubicBezTo>
                    <a:cubicBezTo>
                      <a:pt x="1556273" y="552225"/>
                      <a:pt x="1595718" y="1258644"/>
                      <a:pt x="1559859" y="1540136"/>
                    </a:cubicBezTo>
                    <a:cubicBezTo>
                      <a:pt x="1524000" y="1821628"/>
                      <a:pt x="1550894" y="1907689"/>
                      <a:pt x="1290918" y="1991957"/>
                    </a:cubicBezTo>
                    <a:cubicBezTo>
                      <a:pt x="1030942" y="2076225"/>
                      <a:pt x="515471" y="2060985"/>
                      <a:pt x="0" y="2045745"/>
                    </a:cubicBezTo>
                  </a:path>
                </a:pathLst>
              </a:custGeom>
              <a:noFill/>
              <a:ln w="31750" cap="flat" cmpd="sng" algn="ctr">
                <a:solidFill>
                  <a:srgbClr val="FFC000"/>
                </a:solidFill>
                <a:prstDash val="sysDash"/>
                <a:round/>
                <a:headEnd type="none" w="med" len="med"/>
                <a:tailEnd type="triangle" w="med" len="med"/>
              </a:ln>
              <a:effectLst/>
            </p:spPr>
            <p:txBody>
              <a:bodyPr vert="horz" wrap="square" lIns="79200" tIns="39600" rIns="79200" bIns="39600" numCol="1" rtlCol="0" anchor="t" anchorCtr="0" compatLnSpc="1">
                <a:prstTxWarp prst="textNoShape">
                  <a:avLst/>
                </a:prstTxWarp>
                <a:spAutoFit/>
              </a:bodyPr>
              <a:lstStyle/>
              <a:p>
                <a:pPr marL="92075" marR="0" indent="-92075" algn="ctr" defTabSz="914400" rtl="0" eaLnBrk="1" fontAlgn="base" latinLnBrk="0" hangingPunct="1">
                  <a:lnSpc>
                    <a:spcPct val="100000"/>
                  </a:lnSpc>
                  <a:spcBef>
                    <a:spcPct val="20000"/>
                  </a:spcBef>
                  <a:spcAft>
                    <a:spcPct val="0"/>
                  </a:spcAft>
                  <a:buClrTx/>
                  <a:buSzTx/>
                  <a:buFontTx/>
                  <a:buNone/>
                  <a:tabLst/>
                </a:pPr>
                <a:endParaRPr kumimoji="0" lang="zh-CN" altLang="en-US" sz="14500" b="0" i="0" u="none" strike="noStrike" cap="none" normalizeH="0" baseline="0" dirty="0" smtClean="0">
                  <a:ln>
                    <a:noFill/>
                  </a:ln>
                  <a:solidFill>
                    <a:schemeClr val="tx1"/>
                  </a:solidFill>
                  <a:effectLst/>
                  <a:latin typeface="FrutigerNext LT Regular" pitchFamily="34" charset="0"/>
                  <a:ea typeface="ＭＳ Ｐゴシック" pitchFamily="34" charset="-128"/>
                  <a:cs typeface="Times New Roman" pitchFamily="18" charset="0"/>
                </a:endParaRPr>
              </a:p>
            </p:txBody>
          </p:sp>
          <p:sp>
            <p:nvSpPr>
              <p:cNvPr id="71" name="圆角矩形标注 70"/>
              <p:cNvSpPr/>
              <p:nvPr/>
            </p:nvSpPr>
            <p:spPr bwMode="auto">
              <a:xfrm>
                <a:off x="9785510" y="1474428"/>
                <a:ext cx="1159090" cy="620616"/>
              </a:xfrm>
              <a:prstGeom prst="wedgeRoundRectCallout">
                <a:avLst>
                  <a:gd name="adj1" fmla="val -71001"/>
                  <a:gd name="adj2" fmla="val 203456"/>
                  <a:gd name="adj3" fmla="val 16667"/>
                </a:avLst>
              </a:prstGeom>
              <a:solidFill>
                <a:srgbClr val="FFC000">
                  <a:alpha val="48000"/>
                </a:srgbClr>
              </a:solidFill>
              <a:ln w="12700" algn="ctr">
                <a:noFill/>
                <a:miter lim="800000"/>
                <a:headEnd/>
                <a:tailEnd/>
              </a:ln>
            </p:spPr>
            <p:txBody>
              <a:bodyPr wrap="square" lIns="79184" tIns="39593" rIns="79184" bIns="39593">
                <a:spAutoFit/>
              </a:bodyPr>
              <a:lstStyle/>
              <a:p>
                <a:pPr defTabSz="801688" eaLnBrk="0" hangingPunct="0">
                  <a:spcBef>
                    <a:spcPts val="0"/>
                  </a:spcBef>
                  <a:buNone/>
                </a:pPr>
                <a:r>
                  <a:rPr lang="en-US" altLang="zh-CN" sz="1000" b="0" dirty="0" smtClean="0">
                    <a:ea typeface="华文细黑" pitchFamily="2" charset="-122"/>
                  </a:rPr>
                  <a:t>SRVCC Inter </a:t>
                </a:r>
              </a:p>
              <a:p>
                <a:pPr defTabSz="801688" eaLnBrk="0" hangingPunct="0">
                  <a:spcBef>
                    <a:spcPts val="0"/>
                  </a:spcBef>
                  <a:buNone/>
                </a:pPr>
                <a:r>
                  <a:rPr lang="en-US" altLang="zh-CN" sz="1000" b="0" dirty="0" smtClean="0">
                    <a:ea typeface="华文细黑" pitchFamily="2" charset="-122"/>
                  </a:rPr>
                  <a:t>RAT Handover</a:t>
                </a:r>
                <a:endParaRPr lang="en-US" altLang="zh-CN" sz="1000" b="0" dirty="0">
                  <a:ea typeface="华文细黑" pitchFamily="2" charset="-122"/>
                </a:endParaRPr>
              </a:p>
            </p:txBody>
          </p:sp>
        </p:grpSp>
        <p:sp>
          <p:nvSpPr>
            <p:cNvPr id="110" name="右中括号 109"/>
            <p:cNvSpPr/>
            <p:nvPr/>
          </p:nvSpPr>
          <p:spPr bwMode="auto">
            <a:xfrm>
              <a:off x="9024507" y="1571213"/>
              <a:ext cx="449243" cy="2218117"/>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grpSp>
        <p:nvGrpSpPr>
          <p:cNvPr id="9" name="组合 116"/>
          <p:cNvGrpSpPr/>
          <p:nvPr/>
        </p:nvGrpSpPr>
        <p:grpSpPr>
          <a:xfrm>
            <a:off x="7310653" y="1897939"/>
            <a:ext cx="1976221" cy="861774"/>
            <a:chOff x="4819134" y="4526734"/>
            <a:chExt cx="2200721" cy="1246738"/>
          </a:xfrm>
          <a:solidFill>
            <a:schemeClr val="bg1"/>
          </a:solidFill>
        </p:grpSpPr>
        <p:sp>
          <p:nvSpPr>
            <p:cNvPr id="116" name="TextBox 115"/>
            <p:cNvSpPr txBox="1"/>
            <p:nvPr/>
          </p:nvSpPr>
          <p:spPr>
            <a:xfrm>
              <a:off x="4819134" y="4526734"/>
              <a:ext cx="2200721" cy="1246738"/>
            </a:xfrm>
            <a:prstGeom prst="rect">
              <a:avLst/>
            </a:prstGeom>
            <a:grpFill/>
          </p:spPr>
          <p:txBody>
            <a:bodyPr wrap="square" rtlCol="0">
              <a:spAutoFit/>
            </a:bodyPr>
            <a:lstStyle/>
            <a:p>
              <a:pPr>
                <a:buNone/>
              </a:pPr>
              <a:endParaRPr lang="en-US" altLang="zh-CN" b="0" dirty="0" smtClean="0">
                <a:latin typeface="Arial" pitchFamily="34" charset="0"/>
                <a:cs typeface="Arial" pitchFamily="34" charset="0"/>
              </a:endParaRPr>
            </a:p>
            <a:p>
              <a:pPr>
                <a:buNone/>
              </a:pPr>
              <a:r>
                <a:rPr lang="en-US" altLang="zh-CN" sz="1400" b="0" dirty="0" smtClean="0">
                  <a:latin typeface="Arial" pitchFamily="34" charset="0"/>
                  <a:cs typeface="Arial" pitchFamily="34" charset="0"/>
                </a:rPr>
                <a:t>      </a:t>
              </a:r>
              <a:r>
                <a:rPr lang="en-US" altLang="zh-CN" sz="1400" dirty="0" smtClean="0">
                  <a:solidFill>
                    <a:srgbClr val="FF0000"/>
                  </a:solidFill>
                  <a:latin typeface="Arial" pitchFamily="34" charset="0"/>
                  <a:cs typeface="Arial" pitchFamily="34" charset="0"/>
                </a:rPr>
                <a:t>SRVCC IRAT HO</a:t>
              </a:r>
            </a:p>
            <a:p>
              <a:pPr>
                <a:buNone/>
              </a:pPr>
              <a:endParaRPr lang="zh-CN" altLang="en-US" b="0" dirty="0" smtClean="0">
                <a:latin typeface="Arial" pitchFamily="34" charset="0"/>
                <a:cs typeface="Arial" pitchFamily="34" charset="0"/>
              </a:endParaRPr>
            </a:p>
          </p:txBody>
        </p:sp>
        <p:cxnSp>
          <p:nvCxnSpPr>
            <p:cNvPr id="115" name="直接箭头连接符 114"/>
            <p:cNvCxnSpPr/>
            <p:nvPr/>
          </p:nvCxnSpPr>
          <p:spPr bwMode="auto">
            <a:xfrm>
              <a:off x="5081838" y="4563805"/>
              <a:ext cx="0" cy="788466"/>
            </a:xfrm>
            <a:prstGeom prst="straightConnector1">
              <a:avLst/>
            </a:prstGeom>
            <a:grpFill/>
            <a:ln w="9525" cap="flat" cmpd="sng" algn="ctr">
              <a:solidFill>
                <a:schemeClr val="tx1"/>
              </a:solidFill>
              <a:prstDash val="solid"/>
              <a:round/>
              <a:headEnd type="none" w="med" len="med"/>
              <a:tailEnd type="arrow"/>
            </a:ln>
            <a:effectLst/>
          </p:spPr>
        </p:cxnSp>
      </p:grpSp>
      <p:sp>
        <p:nvSpPr>
          <p:cNvPr id="137" name="Line 166"/>
          <p:cNvSpPr>
            <a:spLocks noChangeShapeType="1"/>
          </p:cNvSpPr>
          <p:nvPr/>
        </p:nvSpPr>
        <p:spPr bwMode="auto">
          <a:xfrm flipV="1">
            <a:off x="8598037" y="1406114"/>
            <a:ext cx="457089"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grpSp>
        <p:nvGrpSpPr>
          <p:cNvPr id="10" name="组合 151"/>
          <p:cNvGrpSpPr/>
          <p:nvPr/>
        </p:nvGrpSpPr>
        <p:grpSpPr>
          <a:xfrm>
            <a:off x="8463870" y="1338201"/>
            <a:ext cx="2878800" cy="1655050"/>
            <a:chOff x="7742847" y="1457089"/>
            <a:chExt cx="3205835" cy="2394372"/>
          </a:xfrm>
        </p:grpSpPr>
        <p:sp>
          <p:nvSpPr>
            <p:cNvPr id="153" name="Text Box 160"/>
            <p:cNvSpPr txBox="1">
              <a:spLocks noChangeArrowheads="1"/>
            </p:cNvSpPr>
            <p:nvPr/>
          </p:nvSpPr>
          <p:spPr bwMode="auto">
            <a:xfrm>
              <a:off x="9362537" y="2516225"/>
              <a:ext cx="498357" cy="28309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1" dirty="0" smtClean="0">
                  <a:solidFill>
                    <a:srgbClr val="FF0000"/>
                  </a:solidFill>
                  <a:latin typeface="FrutigerNext LT Regular" pitchFamily="34" charset="0"/>
                  <a:ea typeface="华文细黑" pitchFamily="2" charset="-122"/>
                </a:rPr>
                <a:t>Sv</a:t>
              </a:r>
              <a:endParaRPr lang="en-US" altLang="zh-CN" sz="1200" b="1" dirty="0">
                <a:solidFill>
                  <a:srgbClr val="FF0000"/>
                </a:solidFill>
                <a:latin typeface="FrutigerNext LT Regular" pitchFamily="34" charset="0"/>
                <a:ea typeface="华文细黑" pitchFamily="2" charset="-122"/>
              </a:endParaRPr>
            </a:p>
          </p:txBody>
        </p:sp>
        <p:grpSp>
          <p:nvGrpSpPr>
            <p:cNvPr id="11" name="组合 104"/>
            <p:cNvGrpSpPr/>
            <p:nvPr/>
          </p:nvGrpSpPr>
          <p:grpSpPr>
            <a:xfrm>
              <a:off x="7742847" y="1457089"/>
              <a:ext cx="3205835" cy="2394372"/>
              <a:chOff x="7742847" y="1457089"/>
              <a:chExt cx="3205835" cy="2394372"/>
            </a:xfrm>
          </p:grpSpPr>
          <p:sp>
            <p:nvSpPr>
              <p:cNvPr id="156" name="任意多边形 155"/>
              <p:cNvSpPr/>
              <p:nvPr/>
            </p:nvSpPr>
            <p:spPr bwMode="auto">
              <a:xfrm>
                <a:off x="7742847" y="1540107"/>
                <a:ext cx="1792688" cy="2311354"/>
              </a:xfrm>
              <a:custGeom>
                <a:avLst/>
                <a:gdLst>
                  <a:gd name="connsiteX0" fmla="*/ 0 w 1595718"/>
                  <a:gd name="connsiteY0" fmla="*/ 55581 h 2076225"/>
                  <a:gd name="connsiteX1" fmla="*/ 623944 w 1595718"/>
                  <a:gd name="connsiteY1" fmla="*/ 34065 h 2076225"/>
                  <a:gd name="connsiteX2" fmla="*/ 1258645 w 1595718"/>
                  <a:gd name="connsiteY2" fmla="*/ 44823 h 2076225"/>
                  <a:gd name="connsiteX3" fmla="*/ 1506071 w 1595718"/>
                  <a:gd name="connsiteY3" fmla="*/ 303006 h 2076225"/>
                  <a:gd name="connsiteX4" fmla="*/ 1559859 w 1595718"/>
                  <a:gd name="connsiteY4" fmla="*/ 1540136 h 2076225"/>
                  <a:gd name="connsiteX5" fmla="*/ 1290918 w 1595718"/>
                  <a:gd name="connsiteY5" fmla="*/ 1991957 h 2076225"/>
                  <a:gd name="connsiteX6" fmla="*/ 0 w 1595718"/>
                  <a:gd name="connsiteY6" fmla="*/ 2045745 h 20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718" h="2076225">
                    <a:moveTo>
                      <a:pt x="0" y="55581"/>
                    </a:moveTo>
                    <a:cubicBezTo>
                      <a:pt x="207085" y="45719"/>
                      <a:pt x="623944" y="34065"/>
                      <a:pt x="623944" y="34065"/>
                    </a:cubicBezTo>
                    <a:cubicBezTo>
                      <a:pt x="833718" y="32272"/>
                      <a:pt x="1111624" y="0"/>
                      <a:pt x="1258645" y="44823"/>
                    </a:cubicBezTo>
                    <a:cubicBezTo>
                      <a:pt x="1405666" y="89647"/>
                      <a:pt x="1455869" y="53787"/>
                      <a:pt x="1506071" y="303006"/>
                    </a:cubicBezTo>
                    <a:cubicBezTo>
                      <a:pt x="1556273" y="552225"/>
                      <a:pt x="1595718" y="1258644"/>
                      <a:pt x="1559859" y="1540136"/>
                    </a:cubicBezTo>
                    <a:cubicBezTo>
                      <a:pt x="1524000" y="1821628"/>
                      <a:pt x="1550894" y="1907689"/>
                      <a:pt x="1290918" y="1991957"/>
                    </a:cubicBezTo>
                    <a:cubicBezTo>
                      <a:pt x="1030942" y="2076225"/>
                      <a:pt x="515471" y="2060985"/>
                      <a:pt x="0" y="2045745"/>
                    </a:cubicBezTo>
                  </a:path>
                </a:pathLst>
              </a:custGeom>
              <a:noFill/>
              <a:ln w="31750" cap="flat" cmpd="sng" algn="ctr">
                <a:solidFill>
                  <a:srgbClr val="FFC000"/>
                </a:solidFill>
                <a:prstDash val="sysDash"/>
                <a:round/>
                <a:headEnd type="none" w="med" len="med"/>
                <a:tailEnd type="triangle" w="med" len="med"/>
              </a:ln>
              <a:effectLst/>
            </p:spPr>
            <p:txBody>
              <a:bodyPr vert="horz" wrap="square" lIns="79200" tIns="39600" rIns="79200" bIns="39600" numCol="1" rtlCol="0" anchor="t" anchorCtr="0" compatLnSpc="1">
                <a:prstTxWarp prst="textNoShape">
                  <a:avLst/>
                </a:prstTxWarp>
                <a:spAutoFit/>
              </a:bodyPr>
              <a:lstStyle/>
              <a:p>
                <a:pPr marL="92075" marR="0" indent="-92075" algn="ctr" defTabSz="914400" rtl="0" eaLnBrk="1" fontAlgn="base" latinLnBrk="0" hangingPunct="1">
                  <a:lnSpc>
                    <a:spcPct val="100000"/>
                  </a:lnSpc>
                  <a:spcBef>
                    <a:spcPct val="20000"/>
                  </a:spcBef>
                  <a:spcAft>
                    <a:spcPct val="0"/>
                  </a:spcAft>
                  <a:buClrTx/>
                  <a:buSzTx/>
                  <a:buFontTx/>
                  <a:buNone/>
                  <a:tabLst/>
                </a:pPr>
                <a:endParaRPr kumimoji="0" lang="zh-CN" altLang="en-US" sz="14500" b="0" i="0" u="none" strike="noStrike" cap="none" normalizeH="0" baseline="0" dirty="0" smtClean="0">
                  <a:ln>
                    <a:noFill/>
                  </a:ln>
                  <a:solidFill>
                    <a:schemeClr val="tx1"/>
                  </a:solidFill>
                  <a:effectLst/>
                  <a:latin typeface="FrutigerNext LT Regular" pitchFamily="34" charset="0"/>
                  <a:ea typeface="ＭＳ Ｐゴシック" pitchFamily="34" charset="-128"/>
                  <a:cs typeface="Times New Roman" pitchFamily="18" charset="0"/>
                </a:endParaRPr>
              </a:p>
            </p:txBody>
          </p:sp>
          <p:sp>
            <p:nvSpPr>
              <p:cNvPr id="157" name="圆角矩形标注 156"/>
              <p:cNvSpPr/>
              <p:nvPr/>
            </p:nvSpPr>
            <p:spPr bwMode="auto">
              <a:xfrm>
                <a:off x="9784889" y="1457089"/>
                <a:ext cx="1163793" cy="620614"/>
              </a:xfrm>
              <a:prstGeom prst="wedgeRoundRectCallout">
                <a:avLst>
                  <a:gd name="adj1" fmla="val -71001"/>
                  <a:gd name="adj2" fmla="val 203456"/>
                  <a:gd name="adj3" fmla="val 16667"/>
                </a:avLst>
              </a:prstGeom>
              <a:solidFill>
                <a:srgbClr val="FFC000">
                  <a:alpha val="48000"/>
                </a:srgbClr>
              </a:solidFill>
              <a:ln w="12700" algn="ctr">
                <a:noFill/>
                <a:miter lim="800000"/>
                <a:headEnd/>
                <a:tailEnd/>
              </a:ln>
            </p:spPr>
            <p:txBody>
              <a:bodyPr wrap="square" lIns="79184" tIns="39593" rIns="79184" bIns="39593">
                <a:spAutoFit/>
              </a:bodyPr>
              <a:lstStyle/>
              <a:p>
                <a:pPr defTabSz="801688" eaLnBrk="0" hangingPunct="0">
                  <a:spcBef>
                    <a:spcPts val="0"/>
                  </a:spcBef>
                  <a:buNone/>
                </a:pPr>
                <a:r>
                  <a:rPr lang="en-US" altLang="zh-CN" sz="1000" b="0" dirty="0" smtClean="0">
                    <a:ea typeface="华文细黑" pitchFamily="2" charset="-122"/>
                  </a:rPr>
                  <a:t>SRVCC Inter </a:t>
                </a:r>
              </a:p>
              <a:p>
                <a:pPr defTabSz="801688" eaLnBrk="0" hangingPunct="0">
                  <a:spcBef>
                    <a:spcPts val="0"/>
                  </a:spcBef>
                  <a:buNone/>
                </a:pPr>
                <a:r>
                  <a:rPr lang="en-US" altLang="zh-CN" sz="1000" b="0" dirty="0" smtClean="0">
                    <a:ea typeface="华文细黑" pitchFamily="2" charset="-122"/>
                  </a:rPr>
                  <a:t>RAT Handover</a:t>
                </a:r>
                <a:endParaRPr lang="en-US" altLang="zh-CN" sz="1000" b="0" dirty="0">
                  <a:ea typeface="华文细黑" pitchFamily="2" charset="-122"/>
                </a:endParaRPr>
              </a:p>
            </p:txBody>
          </p:sp>
        </p:grpSp>
        <p:sp>
          <p:nvSpPr>
            <p:cNvPr id="155" name="右中括号 154"/>
            <p:cNvSpPr/>
            <p:nvPr/>
          </p:nvSpPr>
          <p:spPr bwMode="auto">
            <a:xfrm>
              <a:off x="9024507" y="1571213"/>
              <a:ext cx="449243" cy="2218117"/>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grpSp>
        <p:nvGrpSpPr>
          <p:cNvPr id="12" name="组合 157"/>
          <p:cNvGrpSpPr/>
          <p:nvPr/>
        </p:nvGrpSpPr>
        <p:grpSpPr>
          <a:xfrm>
            <a:off x="7314730" y="1896288"/>
            <a:ext cx="1982571" cy="861774"/>
            <a:chOff x="4819133" y="4526734"/>
            <a:chExt cx="2207792" cy="1246738"/>
          </a:xfrm>
        </p:grpSpPr>
        <p:sp>
          <p:nvSpPr>
            <p:cNvPr id="159" name="TextBox 158"/>
            <p:cNvSpPr txBox="1"/>
            <p:nvPr/>
          </p:nvSpPr>
          <p:spPr>
            <a:xfrm>
              <a:off x="4819133" y="4526734"/>
              <a:ext cx="2207792" cy="1246738"/>
            </a:xfrm>
            <a:prstGeom prst="rect">
              <a:avLst/>
            </a:prstGeom>
            <a:noFill/>
          </p:spPr>
          <p:txBody>
            <a:bodyPr wrap="square" rtlCol="0">
              <a:spAutoFit/>
            </a:bodyPr>
            <a:lstStyle/>
            <a:p>
              <a:pPr>
                <a:buNone/>
              </a:pPr>
              <a:endParaRPr lang="en-US" altLang="zh-CN" b="0" dirty="0" smtClean="0">
                <a:latin typeface="Arial" pitchFamily="34" charset="0"/>
                <a:cs typeface="Arial" pitchFamily="34" charset="0"/>
              </a:endParaRPr>
            </a:p>
            <a:p>
              <a:pPr>
                <a:buNone/>
              </a:pPr>
              <a:r>
                <a:rPr lang="en-US" altLang="zh-CN" sz="1400" b="0" dirty="0" smtClean="0">
                  <a:latin typeface="Arial" pitchFamily="34" charset="0"/>
                  <a:cs typeface="Arial" pitchFamily="34" charset="0"/>
                </a:rPr>
                <a:t>      SRVCC IRAT HO</a:t>
              </a:r>
            </a:p>
            <a:p>
              <a:pPr>
                <a:buNone/>
              </a:pPr>
              <a:endParaRPr lang="zh-CN" altLang="en-US" b="0" dirty="0" smtClean="0">
                <a:latin typeface="Arial" pitchFamily="34" charset="0"/>
                <a:cs typeface="Arial" pitchFamily="34" charset="0"/>
              </a:endParaRPr>
            </a:p>
          </p:txBody>
        </p:sp>
        <p:cxnSp>
          <p:nvCxnSpPr>
            <p:cNvPr id="160" name="直接箭头连接符 159"/>
            <p:cNvCxnSpPr/>
            <p:nvPr/>
          </p:nvCxnSpPr>
          <p:spPr bwMode="auto">
            <a:xfrm>
              <a:off x="5081838" y="4563805"/>
              <a:ext cx="0" cy="788466"/>
            </a:xfrm>
            <a:prstGeom prst="straightConnector1">
              <a:avLst/>
            </a:prstGeom>
            <a:noFill/>
            <a:ln w="9525" cap="flat" cmpd="sng" algn="ctr">
              <a:solidFill>
                <a:schemeClr val="tx1"/>
              </a:solidFill>
              <a:prstDash val="solid"/>
              <a:round/>
              <a:headEnd type="none" w="med" len="med"/>
              <a:tailEnd type="arrow"/>
            </a:ln>
            <a:effectLst/>
          </p:spPr>
        </p:cxnSp>
      </p:grpSp>
      <p:sp>
        <p:nvSpPr>
          <p:cNvPr id="166" name="TextBox 165"/>
          <p:cNvSpPr txBox="1"/>
          <p:nvPr/>
        </p:nvSpPr>
        <p:spPr>
          <a:xfrm>
            <a:off x="724361" y="1676112"/>
            <a:ext cx="740908" cy="338554"/>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CSFB</a:t>
            </a:r>
            <a:endParaRPr lang="zh-CN" altLang="en-US" sz="1600" i="1" dirty="0" smtClean="0">
              <a:solidFill>
                <a:srgbClr val="FF0000"/>
              </a:solidFill>
              <a:latin typeface="Arial" pitchFamily="34" charset="0"/>
              <a:cs typeface="Arial" pitchFamily="34" charset="0"/>
            </a:endParaRPr>
          </a:p>
        </p:txBody>
      </p:sp>
      <p:sp>
        <p:nvSpPr>
          <p:cNvPr id="167" name="TextBox 166"/>
          <p:cNvSpPr txBox="1"/>
          <p:nvPr/>
        </p:nvSpPr>
        <p:spPr>
          <a:xfrm>
            <a:off x="5741911" y="1595683"/>
            <a:ext cx="1329154" cy="584775"/>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VoLTE</a:t>
            </a:r>
          </a:p>
          <a:p>
            <a:pPr>
              <a:buNone/>
            </a:pPr>
            <a:r>
              <a:rPr lang="en-US" altLang="zh-CN" sz="1600" i="1" dirty="0" smtClean="0">
                <a:solidFill>
                  <a:srgbClr val="FF0000"/>
                </a:solidFill>
                <a:latin typeface="Arial" pitchFamily="34" charset="0"/>
                <a:cs typeface="Arial" pitchFamily="34" charset="0"/>
              </a:rPr>
              <a:t>w/ SRVCC</a:t>
            </a:r>
            <a:endParaRPr lang="zh-CN" altLang="en-US" sz="1600" i="1" dirty="0" smtClean="0">
              <a:solidFill>
                <a:srgbClr val="FF0000"/>
              </a:solidFill>
              <a:latin typeface="Arial" pitchFamily="34" charset="0"/>
              <a:cs typeface="Arial" pitchFamily="34" charset="0"/>
            </a:endParaRPr>
          </a:p>
        </p:txBody>
      </p:sp>
      <p:sp>
        <p:nvSpPr>
          <p:cNvPr id="168" name="TextBox 167"/>
          <p:cNvSpPr txBox="1"/>
          <p:nvPr/>
        </p:nvSpPr>
        <p:spPr>
          <a:xfrm>
            <a:off x="717013" y="5706000"/>
            <a:ext cx="10761151" cy="430887"/>
          </a:xfrm>
          <a:prstGeom prst="rect">
            <a:avLst/>
          </a:prstGeom>
          <a:solidFill>
            <a:srgbClr val="CCFFCC"/>
          </a:solidFill>
        </p:spPr>
        <p:txBody>
          <a:bodyPr wrap="none" rtlCol="0">
            <a:spAutoFit/>
          </a:bodyPr>
          <a:lstStyle/>
          <a:p>
            <a:pPr algn="ctr">
              <a:buNone/>
            </a:pPr>
            <a:r>
              <a:rPr lang="en-US" altLang="zh-CN" sz="2200" i="1" dirty="0" smtClean="0">
                <a:solidFill>
                  <a:srgbClr val="FF0000"/>
                </a:solidFill>
                <a:latin typeface="Arial" pitchFamily="34" charset="0"/>
                <a:cs typeface="Arial" pitchFamily="34" charset="0"/>
              </a:rPr>
              <a:t>Ultra-Flash CSFB is a solution used SRVCC IRAT handover to accelerate CSFB</a:t>
            </a:r>
          </a:p>
        </p:txBody>
      </p:sp>
      <p:grpSp>
        <p:nvGrpSpPr>
          <p:cNvPr id="13" name="组合 162"/>
          <p:cNvGrpSpPr/>
          <p:nvPr/>
        </p:nvGrpSpPr>
        <p:grpSpPr>
          <a:xfrm>
            <a:off x="1467783" y="1286831"/>
            <a:ext cx="2771528" cy="1996915"/>
            <a:chOff x="1452912" y="1159097"/>
            <a:chExt cx="3097518" cy="2441532"/>
          </a:xfrm>
        </p:grpSpPr>
        <p:grpSp>
          <p:nvGrpSpPr>
            <p:cNvPr id="14" name="组合 118"/>
            <p:cNvGrpSpPr/>
            <p:nvPr/>
          </p:nvGrpSpPr>
          <p:grpSpPr>
            <a:xfrm>
              <a:off x="1813856" y="1159097"/>
              <a:ext cx="2736574" cy="2441532"/>
              <a:chOff x="1724123" y="1535991"/>
              <a:chExt cx="2736574" cy="2441532"/>
            </a:xfrm>
          </p:grpSpPr>
          <p:grpSp>
            <p:nvGrpSpPr>
              <p:cNvPr id="15" name="组合 84"/>
              <p:cNvGrpSpPr/>
              <p:nvPr/>
            </p:nvGrpSpPr>
            <p:grpSpPr>
              <a:xfrm>
                <a:off x="1724123" y="1535991"/>
                <a:ext cx="2736574" cy="2441532"/>
                <a:chOff x="1696234" y="1646952"/>
                <a:chExt cx="2736574" cy="2020496"/>
              </a:xfrm>
            </p:grpSpPr>
            <p:sp>
              <p:nvSpPr>
                <p:cNvPr id="112" name="圆角矩形 111"/>
                <p:cNvSpPr/>
                <p:nvPr/>
              </p:nvSpPr>
              <p:spPr bwMode="auto">
                <a:xfrm>
                  <a:off x="2141815" y="1713701"/>
                  <a:ext cx="756000" cy="324732"/>
                </a:xfrm>
                <a:prstGeom prst="roundRect">
                  <a:avLst/>
                </a:prstGeom>
                <a:solidFill>
                  <a:schemeClr val="bg1">
                    <a:lumMod val="65000"/>
                    <a:alpha val="30000"/>
                  </a:schemeClr>
                </a:solidFill>
                <a:ln w="9525" cap="rnd">
                  <a:noFill/>
                  <a:round/>
                  <a:headEnd/>
                  <a:tailEnd/>
                </a:ln>
              </p:spPr>
              <p:txBody>
                <a:bodyPr lIns="0" tIns="0" rIns="0" bIns="0"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113" name="圆角矩形 112"/>
                <p:cNvSpPr/>
                <p:nvPr/>
              </p:nvSpPr>
              <p:spPr bwMode="auto">
                <a:xfrm>
                  <a:off x="2141817" y="3233182"/>
                  <a:ext cx="756000" cy="324732"/>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sp>
              <p:nvSpPr>
                <p:cNvPr id="114" name="Line 166"/>
                <p:cNvSpPr>
                  <a:spLocks noChangeShapeType="1"/>
                </p:cNvSpPr>
                <p:nvPr/>
              </p:nvSpPr>
              <p:spPr bwMode="auto">
                <a:xfrm flipV="1">
                  <a:off x="2844322" y="1817121"/>
                  <a:ext cx="506497"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117" name="Picture 157" descr="图片414"/>
                <p:cNvPicPr>
                  <a:picLocks noChangeAspect="1" noChangeArrowheads="1"/>
                </p:cNvPicPr>
                <p:nvPr/>
              </p:nvPicPr>
              <p:blipFill>
                <a:blip r:embed="rId3" cstate="print"/>
                <a:srcRect/>
                <a:stretch>
                  <a:fillRect/>
                </a:stretch>
              </p:blipFill>
              <p:spPr bwMode="auto">
                <a:xfrm>
                  <a:off x="1696234" y="3098676"/>
                  <a:ext cx="393701" cy="457717"/>
                </a:xfrm>
                <a:prstGeom prst="rect">
                  <a:avLst/>
                </a:prstGeom>
                <a:noFill/>
                <a:ln w="9525">
                  <a:noFill/>
                  <a:miter lim="800000"/>
                  <a:headEnd/>
                  <a:tailEnd/>
                </a:ln>
              </p:spPr>
            </p:pic>
            <p:sp>
              <p:nvSpPr>
                <p:cNvPr id="118" name="Text Box 160"/>
                <p:cNvSpPr txBox="1">
                  <a:spLocks noChangeArrowheads="1"/>
                </p:cNvSpPr>
                <p:nvPr/>
              </p:nvSpPr>
              <p:spPr bwMode="auto">
                <a:xfrm>
                  <a:off x="3709038" y="2448217"/>
                  <a:ext cx="723770" cy="27209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华文细黑" pitchFamily="2" charset="-122"/>
                    </a:rPr>
                    <a:t>SGs </a:t>
                  </a:r>
                  <a:endParaRPr lang="en-US" altLang="zh-CN" sz="1200" b="0" dirty="0">
                    <a:solidFill>
                      <a:srgbClr val="FF0000"/>
                    </a:solidFill>
                    <a:latin typeface="Arial "/>
                    <a:ea typeface="华文细黑" pitchFamily="2" charset="-122"/>
                  </a:endParaRPr>
                </a:p>
              </p:txBody>
            </p:sp>
            <p:sp>
              <p:nvSpPr>
                <p:cNvPr id="119" name="圆角矩形 118"/>
                <p:cNvSpPr/>
                <p:nvPr/>
              </p:nvSpPr>
              <p:spPr bwMode="auto">
                <a:xfrm>
                  <a:off x="3388911" y="3341583"/>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120" name="圆角矩形 119"/>
                <p:cNvSpPr/>
                <p:nvPr/>
              </p:nvSpPr>
              <p:spPr bwMode="auto">
                <a:xfrm>
                  <a:off x="3386731" y="2847800"/>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133" name="圆角矩形 132"/>
                <p:cNvSpPr/>
                <p:nvPr/>
              </p:nvSpPr>
              <p:spPr bwMode="auto">
                <a:xfrm>
                  <a:off x="3350818" y="1652439"/>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145" name="Line 166"/>
                <p:cNvSpPr>
                  <a:spLocks noChangeShapeType="1"/>
                </p:cNvSpPr>
                <p:nvPr/>
              </p:nvSpPr>
              <p:spPr bwMode="auto">
                <a:xfrm flipV="1">
                  <a:off x="2911404" y="3483474"/>
                  <a:ext cx="477510"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152" name="直接连接符 151"/>
                <p:cNvCxnSpPr>
                  <a:stCxn id="113" idx="3"/>
                  <a:endCxn id="120" idx="1"/>
                </p:cNvCxnSpPr>
                <p:nvPr/>
              </p:nvCxnSpPr>
              <p:spPr bwMode="auto">
                <a:xfrm flipV="1">
                  <a:off x="2897817" y="3010733"/>
                  <a:ext cx="488914" cy="384814"/>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54" name="Picture 157" descr="图片414"/>
                <p:cNvPicPr>
                  <a:picLocks noChangeAspect="1" noChangeArrowheads="1"/>
                </p:cNvPicPr>
                <p:nvPr/>
              </p:nvPicPr>
              <p:blipFill>
                <a:blip r:embed="rId3" cstate="print"/>
                <a:srcRect/>
                <a:stretch>
                  <a:fillRect/>
                </a:stretch>
              </p:blipFill>
              <p:spPr bwMode="auto">
                <a:xfrm>
                  <a:off x="1696234" y="1646952"/>
                  <a:ext cx="393701" cy="440437"/>
                </a:xfrm>
                <a:prstGeom prst="rect">
                  <a:avLst/>
                </a:prstGeom>
                <a:noFill/>
                <a:ln w="9525">
                  <a:noFill/>
                  <a:miter lim="800000"/>
                  <a:headEnd/>
                  <a:tailEnd/>
                </a:ln>
              </p:spPr>
            </p:pic>
            <p:cxnSp>
              <p:nvCxnSpPr>
                <p:cNvPr id="158" name="直接箭头连接符 157"/>
                <p:cNvCxnSpPr/>
                <p:nvPr/>
              </p:nvCxnSpPr>
              <p:spPr bwMode="auto">
                <a:xfrm>
                  <a:off x="1835813" y="2255292"/>
                  <a:ext cx="0" cy="652497"/>
                </a:xfrm>
                <a:prstGeom prst="straightConnector1">
                  <a:avLst/>
                </a:prstGeom>
                <a:noFill/>
                <a:ln w="9525" cap="flat" cmpd="sng" algn="ctr">
                  <a:solidFill>
                    <a:schemeClr val="tx1"/>
                  </a:solidFill>
                  <a:prstDash val="solid"/>
                  <a:round/>
                  <a:headEnd type="none" w="med" len="med"/>
                  <a:tailEnd type="arrow"/>
                </a:ln>
                <a:effectLst/>
              </p:spPr>
            </p:cxnSp>
            <p:sp>
              <p:nvSpPr>
                <p:cNvPr id="161" name="TextBox 160"/>
                <p:cNvSpPr txBox="1"/>
                <p:nvPr/>
              </p:nvSpPr>
              <p:spPr>
                <a:xfrm>
                  <a:off x="1743953" y="2415461"/>
                  <a:ext cx="1090363" cy="307777"/>
                </a:xfrm>
                <a:prstGeom prst="rect">
                  <a:avLst/>
                </a:prstGeom>
                <a:noFill/>
              </p:spPr>
              <p:txBody>
                <a:bodyPr wrap="none" rtlCol="0">
                  <a:spAutoFit/>
                </a:bodyPr>
                <a:lstStyle/>
                <a:p>
                  <a:pPr>
                    <a:buNone/>
                  </a:pPr>
                  <a:r>
                    <a:rPr lang="en-US" altLang="zh-CN" sz="1400" b="0" dirty="0" smtClean="0">
                      <a:latin typeface="Arial" pitchFamily="34" charset="0"/>
                      <a:cs typeface="Arial" pitchFamily="34" charset="0"/>
                    </a:rPr>
                    <a:t>Redirection</a:t>
                  </a:r>
                  <a:endParaRPr lang="zh-CN" altLang="en-US" sz="1400" b="0" dirty="0" smtClean="0">
                    <a:latin typeface="Arial" pitchFamily="34" charset="0"/>
                    <a:cs typeface="Arial" pitchFamily="34" charset="0"/>
                  </a:endParaRPr>
                </a:p>
              </p:txBody>
            </p:sp>
          </p:grpSp>
          <p:sp>
            <p:nvSpPr>
              <p:cNvPr id="111" name="右中括号 110"/>
              <p:cNvSpPr/>
              <p:nvPr/>
            </p:nvSpPr>
            <p:spPr bwMode="auto">
              <a:xfrm>
                <a:off x="4053098" y="1751430"/>
                <a:ext cx="185270" cy="2003782"/>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dirty="0" smtClean="0">
                  <a:ln>
                    <a:noFill/>
                  </a:ln>
                  <a:solidFill>
                    <a:schemeClr val="tx1"/>
                  </a:solidFill>
                  <a:effectLst/>
                  <a:latin typeface="Arial" charset="0"/>
                  <a:ea typeface="SimSun" pitchFamily="2" charset="-122"/>
                </a:endParaRPr>
              </a:p>
            </p:txBody>
          </p:sp>
        </p:grpSp>
        <p:pic>
          <p:nvPicPr>
            <p:cNvPr id="107" name="Picture 13"/>
            <p:cNvPicPr>
              <a:picLocks noChangeAspect="1" noChangeArrowheads="1"/>
            </p:cNvPicPr>
            <p:nvPr/>
          </p:nvPicPr>
          <p:blipFill>
            <a:blip r:embed="rId4" cstate="print"/>
            <a:srcRect/>
            <a:stretch>
              <a:fillRect/>
            </a:stretch>
          </p:blipFill>
          <p:spPr bwMode="auto">
            <a:xfrm>
              <a:off x="1452912" y="2098636"/>
              <a:ext cx="175882" cy="344957"/>
            </a:xfrm>
            <a:prstGeom prst="rect">
              <a:avLst/>
            </a:prstGeom>
            <a:noFill/>
            <a:ln w="9525">
              <a:noFill/>
              <a:miter lim="800000"/>
              <a:headEnd/>
              <a:tailEnd/>
            </a:ln>
          </p:spPr>
        </p:pic>
      </p:grpSp>
      <p:sp>
        <p:nvSpPr>
          <p:cNvPr id="169" name="TextBox 168"/>
          <p:cNvSpPr txBox="1"/>
          <p:nvPr/>
        </p:nvSpPr>
        <p:spPr>
          <a:xfrm>
            <a:off x="6559351" y="5131112"/>
            <a:ext cx="1984061" cy="338554"/>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Ultra-Flash CSFB</a:t>
            </a:r>
            <a:endParaRPr lang="zh-CN" altLang="en-US" sz="1600" i="1" dirty="0" smtClean="0">
              <a:solidFill>
                <a:srgbClr val="FF0000"/>
              </a:solidFill>
              <a:latin typeface="Arial" pitchFamily="34" charset="0"/>
              <a:cs typeface="Arial" pitchFamily="34" charset="0"/>
            </a:endParaRPr>
          </a:p>
        </p:txBody>
      </p:sp>
      <p:sp>
        <p:nvSpPr>
          <p:cNvPr id="81" name="圆角矩形 80"/>
          <p:cNvSpPr/>
          <p:nvPr/>
        </p:nvSpPr>
        <p:spPr bwMode="auto">
          <a:xfrm>
            <a:off x="8758013" y="3624146"/>
            <a:ext cx="3103787" cy="813533"/>
          </a:xfrm>
          <a:prstGeom prst="roundRect">
            <a:avLst>
              <a:gd name="adj" fmla="val 6846"/>
            </a:avLst>
          </a:prstGeom>
          <a:noFill/>
          <a:ln w="19050" algn="ctr">
            <a:solidFill>
              <a:srgbClr val="FF0000"/>
            </a:solidFill>
            <a:prstDash val="dash"/>
            <a:round/>
            <a:headEnd/>
            <a:tailEnd/>
          </a:ln>
          <a:effectLst>
            <a:outerShdw blurRad="50800" dist="38100" dir="2700000" algn="tl" rotWithShape="0">
              <a:prstClr val="black">
                <a:alpha val="40000"/>
              </a:prstClr>
            </a:outerShdw>
          </a:effectLst>
        </p:spPr>
        <p:txBody>
          <a:bodyPr lIns="91343" tIns="45671" rIns="91343" bIns="45671" rtlCol="0" anchor="ctr"/>
          <a:lstStyle/>
          <a:p>
            <a:pPr defTabSz="750871" eaLnBrk="0" hangingPunct="0">
              <a:buNone/>
            </a:pPr>
            <a:r>
              <a:rPr lang="en-US" altLang="zh-CN" sz="1200" b="0" dirty="0" smtClean="0">
                <a:ea typeface="华文细黑" pitchFamily="2" charset="-122"/>
              </a:rPr>
              <a:t>Ultra-Flash CSFB, SRVCC Session Transfer is not needed as it is a CS call setup procedure rather than  VoLTE to 2/3G hand over .</a:t>
            </a:r>
          </a:p>
        </p:txBody>
      </p:sp>
      <p:cxnSp>
        <p:nvCxnSpPr>
          <p:cNvPr id="83" name="直接箭头连接符 82"/>
          <p:cNvCxnSpPr>
            <a:stCxn id="81" idx="0"/>
          </p:cNvCxnSpPr>
          <p:nvPr/>
        </p:nvCxnSpPr>
        <p:spPr bwMode="auto">
          <a:xfrm flipV="1">
            <a:off x="10309907" y="3048198"/>
            <a:ext cx="266018" cy="575948"/>
          </a:xfrm>
          <a:prstGeom prst="straightConnector1">
            <a:avLst/>
          </a:prstGeom>
          <a:noFill/>
          <a:ln w="9525" cap="flat" cmpd="sng" algn="ctr">
            <a:solidFill>
              <a:srgbClr val="FF0000"/>
            </a:solidFill>
            <a:prstDash val="solid"/>
            <a:round/>
            <a:headEnd type="none" w="med" len="med"/>
            <a:tailEnd type="arrow"/>
          </a:ln>
          <a:effectLst/>
        </p:spPr>
      </p:cxnSp>
      <p:grpSp>
        <p:nvGrpSpPr>
          <p:cNvPr id="16" name="组合 96"/>
          <p:cNvGrpSpPr/>
          <p:nvPr/>
        </p:nvGrpSpPr>
        <p:grpSpPr>
          <a:xfrm>
            <a:off x="717013" y="4020256"/>
            <a:ext cx="3753387" cy="716844"/>
            <a:chOff x="717013" y="4007556"/>
            <a:chExt cx="3753387" cy="1462110"/>
          </a:xfrm>
        </p:grpSpPr>
        <p:sp>
          <p:nvSpPr>
            <p:cNvPr id="98" name="圆角矩形 97"/>
            <p:cNvSpPr/>
            <p:nvPr/>
          </p:nvSpPr>
          <p:spPr bwMode="auto">
            <a:xfrm>
              <a:off x="717013" y="4007556"/>
              <a:ext cx="2632291" cy="1462110"/>
            </a:xfrm>
            <a:prstGeom prst="roundRect">
              <a:avLst>
                <a:gd name="adj" fmla="val 6846"/>
              </a:avLst>
            </a:prstGeom>
            <a:noFill/>
            <a:ln w="19050" algn="ctr">
              <a:solidFill>
                <a:srgbClr val="FF0000"/>
              </a:solidFill>
              <a:prstDash val="dash"/>
              <a:round/>
              <a:headEnd/>
              <a:tailEnd/>
            </a:ln>
            <a:effectLst>
              <a:outerShdw blurRad="50800" dist="38100" dir="2700000" algn="tl" rotWithShape="0">
                <a:prstClr val="black">
                  <a:alpha val="40000"/>
                </a:prstClr>
              </a:outerShdw>
            </a:effectLst>
          </p:spPr>
          <p:txBody>
            <a:bodyPr lIns="0" tIns="0" rIns="0" bIns="0" rtlCol="0" anchor="ctr"/>
            <a:lstStyle/>
            <a:p>
              <a:pPr defTabSz="750871" eaLnBrk="0" hangingPunct="0">
                <a:buNone/>
              </a:pPr>
              <a:r>
                <a:rPr lang="en-US" altLang="zh-CN" sz="1200" b="0" dirty="0" smtClean="0">
                  <a:ea typeface="华文细黑" pitchFamily="2" charset="-122"/>
                </a:rPr>
                <a:t> Ultra-Flash CSFB  requires UE to    support standard SRVCC feature.</a:t>
              </a:r>
            </a:p>
            <a:p>
              <a:pPr defTabSz="750871" eaLnBrk="0" hangingPunct="0">
                <a:buNone/>
              </a:pPr>
              <a:endParaRPr lang="en-US" altLang="zh-CN" sz="1200" b="0" dirty="0" smtClean="0">
                <a:ea typeface="华文细黑" pitchFamily="2" charset="-122"/>
              </a:endParaRPr>
            </a:p>
          </p:txBody>
        </p:sp>
        <p:cxnSp>
          <p:nvCxnSpPr>
            <p:cNvPr id="99" name="直接箭头连接符 98"/>
            <p:cNvCxnSpPr/>
            <p:nvPr/>
          </p:nvCxnSpPr>
          <p:spPr bwMode="auto">
            <a:xfrm flipV="1">
              <a:off x="3349304" y="4437679"/>
              <a:ext cx="1121096" cy="235922"/>
            </a:xfrm>
            <a:prstGeom prst="straightConnector1">
              <a:avLst/>
            </a:prstGeom>
            <a:noFill/>
            <a:ln w="9525" cap="flat" cmpd="sng" algn="ctr">
              <a:solidFill>
                <a:srgbClr val="FF0000"/>
              </a:solidFill>
              <a:prstDash val="solid"/>
              <a:round/>
              <a:headEnd type="none" w="med" len="med"/>
              <a:tailEnd type="arrow"/>
            </a:ln>
            <a:effectLst/>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3.283E-6 -1.99861E-6 L 0.24473 0.29956 " pathEditMode="relative" rAng="0" ptsTypes="AA">
                                      <p:cBhvr>
                                        <p:cTn id="6" dur="2000" fill="hold"/>
                                        <p:tgtEl>
                                          <p:spTgt spid="3"/>
                                        </p:tgtEl>
                                        <p:attrNameLst>
                                          <p:attrName>ppt_x</p:attrName>
                                          <p:attrName>ppt_y</p:attrName>
                                        </p:attrNameLst>
                                      </p:cBhvr>
                                      <p:rCtr x="122" y="15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03436 3.6595E-6 L -0.21101 0.29354 " pathEditMode="relative" rAng="0" ptsTypes="AA">
                                      <p:cBhvr>
                                        <p:cTn id="10" dur="2000" fill="hold"/>
                                        <p:tgtEl>
                                          <p:spTgt spid="9"/>
                                        </p:tgtEl>
                                        <p:attrNameLst>
                                          <p:attrName>ppt_x</p:attrName>
                                          <p:attrName>ppt_y</p:attrName>
                                        </p:attrNameLst>
                                      </p:cBhvr>
                                      <p:rCtr x="-123" y="147"/>
                                    </p:animMotion>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nodeType="clickEffect">
                                  <p:stCondLst>
                                    <p:cond delay="0"/>
                                  </p:stCondLst>
                                  <p:childTnLst>
                                    <p:animMotion origin="layout" path="M 3.68394E-6 -2.93546E-6 L -0.22989 0.31691 " pathEditMode="relative" rAng="0" ptsTypes="AA">
                                      <p:cBhvr>
                                        <p:cTn id="14" dur="2000" fill="hold"/>
                                        <p:tgtEl>
                                          <p:spTgt spid="7"/>
                                        </p:tgtEl>
                                        <p:attrNameLst>
                                          <p:attrName>ppt_x</p:attrName>
                                          <p:attrName>ppt_y</p:attrName>
                                        </p:attrNameLst>
                                      </p:cBhvr>
                                      <p:rCtr x="-115" y="158"/>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340" y="-27384"/>
            <a:ext cx="11955763" cy="871537"/>
          </a:xfrm>
        </p:spPr>
        <p:txBody>
          <a:bodyPr/>
          <a:lstStyle/>
          <a:p>
            <a:pPr algn="ctr"/>
            <a:r>
              <a:rPr kumimoji="1" lang="en-US" altLang="zh-CN" sz="2400" dirty="0" smtClean="0">
                <a:solidFill>
                  <a:srgbClr val="006699"/>
                </a:solidFill>
              </a:rPr>
              <a:t> </a:t>
            </a:r>
            <a:r>
              <a:rPr lang="en-US" altLang="zh-CN" sz="2600" dirty="0" smtClean="0"/>
              <a:t>Ultra Flash CSFB with SRVCC capable UE</a:t>
            </a:r>
            <a:endParaRPr lang="zh-CN" altLang="en-US" sz="2600" u="sng" dirty="0"/>
          </a:p>
        </p:txBody>
      </p:sp>
      <p:graphicFrame>
        <p:nvGraphicFramePr>
          <p:cNvPr id="1029" name="Object 5"/>
          <p:cNvGraphicFramePr>
            <a:graphicFrameLocks noChangeAspect="1"/>
          </p:cNvGraphicFramePr>
          <p:nvPr/>
        </p:nvGraphicFramePr>
        <p:xfrm>
          <a:off x="493713" y="765175"/>
          <a:ext cx="8651875" cy="5472113"/>
        </p:xfrm>
        <a:graphic>
          <a:graphicData uri="http://schemas.openxmlformats.org/presentationml/2006/ole">
            <p:oleObj spid="_x0000_s354306" name="Visio" r:id="rId3" imgW="6258846" imgH="6685649" progId="">
              <p:embed/>
            </p:oleObj>
          </a:graphicData>
        </a:graphic>
      </p:graphicFrame>
      <p:sp>
        <p:nvSpPr>
          <p:cNvPr id="7" name="线形标注 1(带强调线) 6"/>
          <p:cNvSpPr/>
          <p:nvPr/>
        </p:nvSpPr>
        <p:spPr bwMode="auto">
          <a:xfrm>
            <a:off x="8924560" y="1410199"/>
            <a:ext cx="3274960" cy="504056"/>
          </a:xfrm>
          <a:prstGeom prst="accentCallout1">
            <a:avLst>
              <a:gd name="adj1" fmla="val 18750"/>
              <a:gd name="adj2" fmla="val -8333"/>
              <a:gd name="adj3" fmla="val 112583"/>
              <a:gd name="adj4" fmla="val -180588"/>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Per UE’s SRVCC capability and </a:t>
            </a:r>
            <a:r>
              <a:rPr lang="en-GB" altLang="zh-CN" sz="1200" dirty="0" smtClean="0"/>
              <a:t>without a QCI=1 bearer</a:t>
            </a:r>
            <a:r>
              <a:rPr lang="en-US" altLang="zh-CN" sz="1200" dirty="0" smtClean="0">
                <a:ea typeface="宋体" charset="-122"/>
              </a:rPr>
              <a:t>, eNB triggers SRVCC HO during CSFB</a:t>
            </a:r>
            <a:endParaRPr lang="zh-CN" altLang="en-US" sz="1200" b="0" dirty="0" smtClean="0">
              <a:ea typeface="宋体" charset="-122"/>
            </a:endParaRPr>
          </a:p>
        </p:txBody>
      </p:sp>
      <p:sp>
        <p:nvSpPr>
          <p:cNvPr id="8" name="线形标注 1(带强调线) 7"/>
          <p:cNvSpPr/>
          <p:nvPr/>
        </p:nvSpPr>
        <p:spPr bwMode="auto">
          <a:xfrm>
            <a:off x="8920601" y="2133605"/>
            <a:ext cx="3024446" cy="504056"/>
          </a:xfrm>
          <a:prstGeom prst="accentCallout1">
            <a:avLst>
              <a:gd name="adj1" fmla="val 18750"/>
              <a:gd name="adj2" fmla="val -8333"/>
              <a:gd name="adj3" fmla="val 52114"/>
              <a:gd name="adj4" fmla="val -85715"/>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MME </a:t>
            </a:r>
            <a:r>
              <a:rPr lang="en-GB" altLang="zh-CN" sz="1200" dirty="0" smtClean="0"/>
              <a:t>does not delete a QCI=1 bearer as the SRVCC procedure is due to CSFB and there is no QCI=1 bearer</a:t>
            </a:r>
            <a:endParaRPr lang="zh-CN" altLang="en-US" sz="1200" b="0" dirty="0" smtClean="0">
              <a:ea typeface="宋体" charset="-122"/>
            </a:endParaRPr>
          </a:p>
        </p:txBody>
      </p:sp>
      <p:sp>
        <p:nvSpPr>
          <p:cNvPr id="9" name="线形标注 1(带强调线) 8"/>
          <p:cNvSpPr/>
          <p:nvPr/>
        </p:nvSpPr>
        <p:spPr bwMode="auto">
          <a:xfrm>
            <a:off x="8983004" y="3031169"/>
            <a:ext cx="3216516" cy="1177974"/>
          </a:xfrm>
          <a:prstGeom prst="accentCallout1">
            <a:avLst>
              <a:gd name="adj1" fmla="val 18750"/>
              <a:gd name="adj2" fmla="val -8333"/>
              <a:gd name="adj3" fmla="val -51508"/>
              <a:gd name="adj4" fmla="val -33786"/>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28600" indent="-228600">
              <a:buNone/>
            </a:pPr>
            <a:r>
              <a:rPr lang="en-US" altLang="zh-CN" sz="1200" dirty="0" smtClean="0">
                <a:ea typeface="宋体" charset="-122"/>
              </a:rPr>
              <a:t>(1) The MSC does not initiate the Session Transfer procedure and only triggers a normal CS Handover preparation</a:t>
            </a:r>
          </a:p>
          <a:p>
            <a:pPr marL="228600" indent="-228600">
              <a:buNone/>
            </a:pPr>
            <a:r>
              <a:rPr lang="en-US" altLang="zh-CN" sz="1200" dirty="0" smtClean="0">
                <a:ea typeface="宋体" charset="-122"/>
              </a:rPr>
              <a:t>(2) the MSC sends Disconnect to clear the dummy call instance due to SRVCC procedure</a:t>
            </a:r>
          </a:p>
          <a:p>
            <a:pPr marL="228600" indent="-228600">
              <a:buClr>
                <a:srgbClr val="CC9900"/>
              </a:buClr>
              <a:buAutoNum type="arabicParenBoth"/>
            </a:pPr>
            <a:endParaRPr lang="en-US" altLang="zh-CN" sz="1200" dirty="0" smtClean="0">
              <a:ea typeface="宋体" charset="-122"/>
            </a:endParaRPr>
          </a:p>
        </p:txBody>
      </p:sp>
      <p:cxnSp>
        <p:nvCxnSpPr>
          <p:cNvPr id="11" name="直接连接符 10"/>
          <p:cNvCxnSpPr/>
          <p:nvPr/>
        </p:nvCxnSpPr>
        <p:spPr bwMode="auto">
          <a:xfrm flipV="1">
            <a:off x="7968343" y="3222171"/>
            <a:ext cx="711200" cy="2786743"/>
          </a:xfrm>
          <a:prstGeom prst="line">
            <a:avLst/>
          </a:prstGeom>
          <a:no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2" name="Rectangle 4"/>
          <p:cNvSpPr>
            <a:spLocks noChangeArrowheads="1"/>
          </p:cNvSpPr>
          <p:nvPr/>
        </p:nvSpPr>
        <p:spPr bwMode="auto">
          <a:xfrm>
            <a:off x="0" y="-184650"/>
            <a:ext cx="357728" cy="369300"/>
          </a:xfrm>
          <a:prstGeom prst="rect">
            <a:avLst/>
          </a:prstGeom>
          <a:noFill/>
          <a:ln w="9525">
            <a:noFill/>
            <a:miter lim="800000"/>
            <a:headEnd/>
            <a:tailEnd/>
          </a:ln>
        </p:spPr>
        <p:txBody>
          <a:bodyPr wrap="none" lIns="91409" tIns="45704" rIns="91409" bIns="45704" anchor="ctr">
            <a:spAutoFit/>
          </a:bodyPr>
          <a:lstStyle/>
          <a:p>
            <a:endParaRPr lang="zh-CN" altLang="en-US"/>
          </a:p>
        </p:txBody>
      </p:sp>
      <p:sp>
        <p:nvSpPr>
          <p:cNvPr id="1028"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546414" y="605564"/>
          <a:ext cx="11248118" cy="5737178"/>
        </p:xfrm>
        <a:graphic>
          <a:graphicData uri="http://schemas.openxmlformats.org/presentationml/2006/ole">
            <p:oleObj spid="_x0000_s355330" name="Visio" r:id="rId4" imgW="7245654" imgH="7031173" progId="">
              <p:embed/>
            </p:oleObj>
          </a:graphicData>
        </a:graphic>
      </p:graphicFrame>
      <p:sp>
        <p:nvSpPr>
          <p:cNvPr id="5" name="标题 1"/>
          <p:cNvSpPr>
            <a:spLocks noGrp="1"/>
          </p:cNvSpPr>
          <p:nvPr>
            <p:ph type="title"/>
          </p:nvPr>
        </p:nvSpPr>
        <p:spPr>
          <a:xfrm>
            <a:off x="47340" y="-14514"/>
            <a:ext cx="11955763" cy="757069"/>
          </a:xfrm>
        </p:spPr>
        <p:txBody>
          <a:bodyPr/>
          <a:lstStyle/>
          <a:p>
            <a:pPr algn="ctr"/>
            <a:r>
              <a:rPr kumimoji="1" lang="en-US" altLang="zh-CN" sz="2400" dirty="0" smtClean="0">
                <a:solidFill>
                  <a:srgbClr val="006699"/>
                </a:solidFill>
              </a:rPr>
              <a:t> </a:t>
            </a:r>
            <a:r>
              <a:rPr lang="en-US" altLang="zh-CN" sz="2600" dirty="0" smtClean="0"/>
              <a:t>Ultra Flash CSFB with SRVCC capable UE</a:t>
            </a:r>
            <a:r>
              <a:rPr kumimoji="1" lang="en-US" altLang="zh-CN" sz="2800" dirty="0" smtClean="0"/>
              <a:t> </a:t>
            </a:r>
            <a:r>
              <a:rPr lang="en-US" altLang="zh-CN" sz="2600" dirty="0" smtClean="0"/>
              <a:t>- MO</a:t>
            </a:r>
            <a:endParaRPr lang="zh-CN" altLang="en-US" sz="26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标题 1"/>
          <p:cNvSpPr>
            <a:spLocks noGrp="1"/>
          </p:cNvSpPr>
          <p:nvPr>
            <p:ph type="title"/>
          </p:nvPr>
        </p:nvSpPr>
        <p:spPr>
          <a:xfrm>
            <a:off x="688063" y="-58057"/>
            <a:ext cx="10975975" cy="1064557"/>
          </a:xfrm>
        </p:spPr>
        <p:txBody>
          <a:bodyPr/>
          <a:lstStyle/>
          <a:p>
            <a:r>
              <a:rPr lang="en-US" altLang="zh-CN" dirty="0" smtClean="0"/>
              <a:t>Huawei Analysis </a:t>
            </a:r>
            <a:endParaRPr lang="zh-CN" altLang="en-US" dirty="0"/>
          </a:p>
        </p:txBody>
      </p:sp>
      <p:sp>
        <p:nvSpPr>
          <p:cNvPr id="133" name="圆角矩形 132"/>
          <p:cNvSpPr/>
          <p:nvPr/>
        </p:nvSpPr>
        <p:spPr bwMode="auto">
          <a:xfrm>
            <a:off x="688063" y="745248"/>
            <a:ext cx="10848508" cy="5452357"/>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189" name="矩形 188"/>
          <p:cNvSpPr/>
          <p:nvPr/>
        </p:nvSpPr>
        <p:spPr>
          <a:xfrm>
            <a:off x="688062" y="899896"/>
            <a:ext cx="10975975" cy="5355312"/>
          </a:xfrm>
          <a:prstGeom prst="rect">
            <a:avLst/>
          </a:prstGeom>
        </p:spPr>
        <p:txBody>
          <a:bodyPr wrap="square">
            <a:spAutoFit/>
          </a:bodyPr>
          <a:lstStyle/>
          <a:p>
            <a:pPr>
              <a:buClrTx/>
              <a:buFont typeface="Wingdings" pitchFamily="2" charset="2"/>
              <a:buChar char="Ø"/>
            </a:pPr>
            <a:r>
              <a:rPr lang="en-US" altLang="zh-CN" dirty="0" smtClean="0"/>
              <a:t> As shown in green lines, the UE start CS call and CC sublayer allocate (TI=0,TI Flag=0) CS voice session.</a:t>
            </a:r>
          </a:p>
          <a:p>
            <a:pPr>
              <a:buClrTx/>
              <a:buFont typeface="Wingdings" pitchFamily="2" charset="2"/>
              <a:buChar char="Ø"/>
            </a:pPr>
            <a:endParaRPr lang="en-US" altLang="zh-CN" dirty="0" smtClean="0"/>
          </a:p>
          <a:p>
            <a:pPr lvl="0">
              <a:buClrTx/>
              <a:buFont typeface="Wingdings" pitchFamily="2" charset="2"/>
              <a:buChar char="Ø"/>
            </a:pPr>
            <a:r>
              <a:rPr lang="en-US" altLang="zh-CN" dirty="0" smtClean="0"/>
              <a:t>The MM sublayer find out the UE in E-UTRAN side and indicate EMM sublayer to initiate ESR procedure</a:t>
            </a:r>
          </a:p>
          <a:p>
            <a:pPr lvl="0">
              <a:buClrTx/>
              <a:buNone/>
            </a:pPr>
            <a:endParaRPr lang="en-US" altLang="zh-CN" dirty="0" smtClean="0"/>
          </a:p>
          <a:p>
            <a:pPr lvl="0">
              <a:buClrTx/>
              <a:buFont typeface="Wingdings" pitchFamily="2" charset="2"/>
              <a:buChar char="Ø"/>
            </a:pPr>
            <a:r>
              <a:rPr lang="en-US" altLang="zh-CN" dirty="0" smtClean="0"/>
              <a:t>The LTE AS layer forward HO CMD to GERAN/UTRAN AS layer</a:t>
            </a:r>
          </a:p>
          <a:p>
            <a:pPr lvl="0">
              <a:buClrTx/>
              <a:buNone/>
            </a:pPr>
            <a:endParaRPr lang="en-US" altLang="zh-CN" dirty="0" smtClean="0"/>
          </a:p>
          <a:p>
            <a:pPr lvl="0">
              <a:buClrTx/>
              <a:buFont typeface="Wingdings" pitchFamily="2" charset="2"/>
              <a:buChar char="Ø"/>
            </a:pPr>
            <a:r>
              <a:rPr lang="en-US" altLang="zh-CN" dirty="0" smtClean="0"/>
              <a:t>GERAN/UTRAN AS layer access the GERAN/UTRAN and SRVCC handling is triggered</a:t>
            </a:r>
          </a:p>
          <a:p>
            <a:pPr lvl="1">
              <a:buClrTx/>
              <a:buFont typeface="Wingdings" pitchFamily="2" charset="2"/>
              <a:buChar char="Ø"/>
            </a:pPr>
            <a:r>
              <a:rPr lang="en-US" altLang="zh-CN" dirty="0" smtClean="0"/>
              <a:t>MM sublayer gives an indication to the CC sublayer to establish CS call(TI=0,TI Flag=1)due to SRVCC per step b6.</a:t>
            </a:r>
          </a:p>
          <a:p>
            <a:pPr lvl="1">
              <a:buClrTx/>
              <a:buFont typeface="Wingdings" pitchFamily="2" charset="2"/>
              <a:buChar char="Ø"/>
            </a:pPr>
            <a:r>
              <a:rPr lang="en-US" altLang="zh-CN" dirty="0" smtClean="0"/>
              <a:t>And derives GERAN/GERAN security contexts for the CS domain from the current EPS security context</a:t>
            </a:r>
            <a:endParaRPr lang="zh-CN" altLang="zh-CN" dirty="0" smtClean="0"/>
          </a:p>
          <a:p>
            <a:pPr>
              <a:buClrTx/>
              <a:buFont typeface="Wingdings" pitchFamily="2" charset="2"/>
              <a:buChar char="Ø"/>
            </a:pPr>
            <a:endParaRPr lang="en-US" altLang="zh-CN" dirty="0" smtClean="0"/>
          </a:p>
          <a:p>
            <a:pPr>
              <a:buClrTx/>
              <a:buFont typeface="Wingdings" pitchFamily="2" charset="2"/>
              <a:buChar char="Ø"/>
            </a:pPr>
            <a:r>
              <a:rPr lang="en-US" altLang="zh-CN" dirty="0" smtClean="0">
                <a:solidFill>
                  <a:srgbClr val="002060"/>
                </a:solidFill>
              </a:rPr>
              <a:t>Upon receiving step b6, CC sublayer allocates(TI=0, TI Flag=1) for SRVCC and proceed with (TI=0,TI Flag=0) call setup procedure by sending CM Service Request and Setup with TI=0. </a:t>
            </a:r>
          </a:p>
          <a:p>
            <a:pPr>
              <a:buClrTx/>
              <a:buFont typeface="Wingdings" pitchFamily="2" charset="2"/>
              <a:buChar char="Ø"/>
            </a:pPr>
            <a:endParaRPr lang="en-US" altLang="zh-CN" dirty="0" smtClean="0">
              <a:solidFill>
                <a:srgbClr val="002060"/>
              </a:solidFill>
            </a:endParaRPr>
          </a:p>
          <a:p>
            <a:pPr>
              <a:buClrTx/>
              <a:buFont typeface="Wingdings" pitchFamily="2" charset="2"/>
              <a:buChar char="Ø"/>
            </a:pPr>
            <a:r>
              <a:rPr lang="en-US" altLang="zh-CN" dirty="0" smtClean="0">
                <a:solidFill>
                  <a:srgbClr val="002060"/>
                </a:solidFill>
              </a:rPr>
              <a:t>MSC send disconnect(TI=0,TI Flag=1) to clear the dummy call object (TI=0, TI Flag = 1) in UE side.</a:t>
            </a:r>
          </a:p>
          <a:p>
            <a:pPr>
              <a:buClrTx/>
              <a:buNone/>
            </a:pPr>
            <a:endParaRPr lang="zh-CN" altLang="zh-CN"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955763" cy="871537"/>
          </a:xfrm>
        </p:spPr>
        <p:txBody>
          <a:bodyPr/>
          <a:lstStyle/>
          <a:p>
            <a:pPr algn="ctr"/>
            <a:r>
              <a:rPr lang="en-US" altLang="zh-CN" sz="2600" dirty="0" smtClean="0"/>
              <a:t>Ultra Flash CSFB with L-&gt;U SRVCC - MT</a:t>
            </a:r>
            <a:endParaRPr lang="zh-CN" altLang="en-US" sz="2600" dirty="0"/>
          </a:p>
        </p:txBody>
      </p:sp>
      <p:graphicFrame>
        <p:nvGraphicFramePr>
          <p:cNvPr id="107524" name="Object 4"/>
          <p:cNvGraphicFramePr>
            <a:graphicFrameLocks noChangeAspect="1"/>
          </p:cNvGraphicFramePr>
          <p:nvPr/>
        </p:nvGraphicFramePr>
        <p:xfrm>
          <a:off x="247650" y="765175"/>
          <a:ext cx="8083550" cy="5795963"/>
        </p:xfrm>
        <a:graphic>
          <a:graphicData uri="http://schemas.openxmlformats.org/presentationml/2006/ole">
            <p:oleObj spid="_x0000_s356354" name="Visio" r:id="rId3" imgW="5841285" imgH="7477665" progId="">
              <p:embed/>
            </p:oleObj>
          </a:graphicData>
        </a:graphic>
      </p:graphicFrame>
      <p:sp>
        <p:nvSpPr>
          <p:cNvPr id="5" name="线形标注 1(带强调线) 4"/>
          <p:cNvSpPr/>
          <p:nvPr/>
        </p:nvSpPr>
        <p:spPr bwMode="auto">
          <a:xfrm>
            <a:off x="8576224" y="1410199"/>
            <a:ext cx="3274960" cy="504056"/>
          </a:xfrm>
          <a:prstGeom prst="accentCallout1">
            <a:avLst>
              <a:gd name="adj1" fmla="val 18750"/>
              <a:gd name="adj2" fmla="val -8333"/>
              <a:gd name="adj3" fmla="val 112583"/>
              <a:gd name="adj4" fmla="val -180588"/>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Per UE’s SRVCC capability and </a:t>
            </a:r>
            <a:r>
              <a:rPr lang="en-GB" altLang="zh-CN" sz="1200" dirty="0" smtClean="0"/>
              <a:t>without a QCI=1 bearer</a:t>
            </a:r>
            <a:r>
              <a:rPr lang="en-US" altLang="zh-CN" sz="1200" dirty="0" smtClean="0">
                <a:ea typeface="宋体" charset="-122"/>
              </a:rPr>
              <a:t>, </a:t>
            </a:r>
            <a:r>
              <a:rPr lang="en-US" altLang="zh-CN" sz="1200" dirty="0" err="1" smtClean="0">
                <a:ea typeface="宋体" charset="-122"/>
              </a:rPr>
              <a:t>eNB</a:t>
            </a:r>
            <a:r>
              <a:rPr lang="en-US" altLang="zh-CN" sz="1200" dirty="0" smtClean="0">
                <a:ea typeface="宋体" charset="-122"/>
              </a:rPr>
              <a:t> triggers SRVCC HO during CSFB</a:t>
            </a:r>
            <a:endParaRPr lang="zh-CN" altLang="en-US" sz="1200" b="0" dirty="0" smtClean="0">
              <a:ea typeface="宋体" charset="-122"/>
            </a:endParaRPr>
          </a:p>
        </p:txBody>
      </p:sp>
      <p:sp>
        <p:nvSpPr>
          <p:cNvPr id="6" name="线形标注 1(带强调线) 5"/>
          <p:cNvSpPr/>
          <p:nvPr/>
        </p:nvSpPr>
        <p:spPr bwMode="auto">
          <a:xfrm>
            <a:off x="8572265" y="2133605"/>
            <a:ext cx="3024446" cy="504056"/>
          </a:xfrm>
          <a:prstGeom prst="accentCallout1">
            <a:avLst>
              <a:gd name="adj1" fmla="val 18750"/>
              <a:gd name="adj2" fmla="val -8333"/>
              <a:gd name="adj3" fmla="val 60753"/>
              <a:gd name="adj4" fmla="val -93393"/>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MME </a:t>
            </a:r>
            <a:r>
              <a:rPr lang="en-GB" altLang="zh-CN" sz="1200" dirty="0" smtClean="0"/>
              <a:t>does not delete a QCI=1 bearer as the SRVCC procedure is due to CSFB and there is no QCI=1 bearer</a:t>
            </a:r>
            <a:endParaRPr lang="zh-CN" altLang="en-US" sz="1200" b="0" dirty="0" smtClean="0">
              <a:ea typeface="宋体" charset="-122"/>
            </a:endParaRPr>
          </a:p>
        </p:txBody>
      </p:sp>
      <p:sp>
        <p:nvSpPr>
          <p:cNvPr id="7" name="线形标注 1(带强调线) 6"/>
          <p:cNvSpPr/>
          <p:nvPr/>
        </p:nvSpPr>
        <p:spPr bwMode="auto">
          <a:xfrm>
            <a:off x="8373416" y="3698814"/>
            <a:ext cx="3477768" cy="712080"/>
          </a:xfrm>
          <a:prstGeom prst="accentCallout1">
            <a:avLst>
              <a:gd name="adj1" fmla="val 28941"/>
              <a:gd name="adj2" fmla="val -9168"/>
              <a:gd name="adj3" fmla="val -112657"/>
              <a:gd name="adj4" fmla="val -35591"/>
            </a:avLst>
          </a:prstGeom>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28600" indent="-228600">
              <a:buNone/>
            </a:pPr>
            <a:r>
              <a:rPr lang="en-US" altLang="zh-CN" sz="1200" dirty="0" smtClean="0">
                <a:ea typeface="宋体" charset="-122"/>
              </a:rPr>
              <a:t>(1) The MSC does not initiate the Session Transfer procedure and only triggers a normal CS Handover preparation</a:t>
            </a:r>
          </a:p>
          <a:p>
            <a:pPr marL="228600" indent="-228600">
              <a:buNone/>
            </a:pPr>
            <a:r>
              <a:rPr lang="en-US" altLang="zh-CN" sz="1200" dirty="0" smtClean="0">
                <a:ea typeface="宋体" charset="-122"/>
              </a:rPr>
              <a:t>(2) the MSC sends Disconnect to clear the dummy call instance due to SRVCC procedure</a:t>
            </a:r>
          </a:p>
          <a:p>
            <a:pPr marL="228600" indent="-228600">
              <a:buClr>
                <a:srgbClr val="CC9900"/>
              </a:buClr>
              <a:buNone/>
            </a:pPr>
            <a:r>
              <a:rPr lang="en-US" altLang="zh-CN" sz="1200" dirty="0" smtClean="0">
                <a:ea typeface="宋体" charset="-122"/>
              </a:rPr>
              <a:t>(3)SRVCC</a:t>
            </a:r>
            <a:r>
              <a:rPr lang="en-US" altLang="zh-CN" sz="1200" b="0" dirty="0" smtClean="0">
                <a:ea typeface="宋体" charset="-122"/>
              </a:rPr>
              <a:t> </a:t>
            </a:r>
            <a:r>
              <a:rPr lang="en-US" altLang="zh-CN" sz="1200" dirty="0" smtClean="0">
                <a:ea typeface="宋体" charset="-122"/>
              </a:rPr>
              <a:t>MSC send setup(TI=1) to the UE</a:t>
            </a:r>
          </a:p>
          <a:p>
            <a:pPr marL="228600" indent="-228600">
              <a:buClr>
                <a:srgbClr val="CC9900"/>
              </a:buClr>
              <a:buNone/>
            </a:pPr>
            <a:endParaRPr lang="en-US" altLang="zh-CN" sz="1200" dirty="0" smtClean="0">
              <a:solidFill>
                <a:srgbClr val="FF0000"/>
              </a:solidFill>
              <a:latin typeface="Arial" charset="0"/>
              <a:ea typeface="宋体" charset="-122"/>
            </a:endParaRPr>
          </a:p>
        </p:txBody>
      </p:sp>
      <p:cxnSp>
        <p:nvCxnSpPr>
          <p:cNvPr id="14" name="直接连接符 13"/>
          <p:cNvCxnSpPr/>
          <p:nvPr/>
        </p:nvCxnSpPr>
        <p:spPr bwMode="auto">
          <a:xfrm flipV="1">
            <a:off x="7242629" y="3904343"/>
            <a:ext cx="827314" cy="1480457"/>
          </a:xfrm>
          <a:prstGeom prst="line">
            <a:avLst/>
          </a:prstGeom>
          <a:noFill/>
          <a:ln w="9525" cap="flat" cmpd="sng" algn="ctr">
            <a:solidFill>
              <a:schemeClr val="tx1"/>
            </a:solidFill>
            <a:prstDash val="solid"/>
            <a:round/>
            <a:headEnd type="none" w="med" len="med"/>
            <a:tailEnd type="none" w="med" len="med"/>
          </a:ln>
          <a:effectLst/>
        </p:spPr>
      </p:cxnSp>
      <p:cxnSp>
        <p:nvCxnSpPr>
          <p:cNvPr id="18" name="直接连接符 17"/>
          <p:cNvCxnSpPr/>
          <p:nvPr/>
        </p:nvCxnSpPr>
        <p:spPr bwMode="auto">
          <a:xfrm flipV="1">
            <a:off x="7242629" y="3904343"/>
            <a:ext cx="849088" cy="2307771"/>
          </a:xfrm>
          <a:prstGeom prst="line">
            <a:avLst/>
          </a:prstGeom>
          <a:noFill/>
          <a:ln w="9525" cap="flat" cmpd="sng" algn="ctr">
            <a:solidFill>
              <a:schemeClr val="tx1"/>
            </a:solidFill>
            <a:prstDash val="solid"/>
            <a:round/>
            <a:headEnd type="none" w="med" len="med"/>
            <a:tailEnd type="none" w="med" len="med"/>
          </a:ln>
          <a:effectLst/>
        </p:spPr>
      </p:cxnSp>
      <p:cxnSp>
        <p:nvCxnSpPr>
          <p:cNvPr id="21" name="直接连接符 20"/>
          <p:cNvCxnSpPr/>
          <p:nvPr/>
        </p:nvCxnSpPr>
        <p:spPr bwMode="auto">
          <a:xfrm flipV="1">
            <a:off x="1930400" y="3904343"/>
            <a:ext cx="6139543" cy="188686"/>
          </a:xfrm>
          <a:prstGeom prst="line">
            <a:avLst/>
          </a:prstGeom>
          <a:noFill/>
          <a:ln w="9525" cap="flat" cmpd="sng" algn="ctr">
            <a:solidFill>
              <a:schemeClr val="tx1"/>
            </a:solidFill>
            <a:prstDash val="solid"/>
            <a:round/>
            <a:headEnd type="none" w="med" len="med"/>
            <a:tailEnd type="none" w="med" len="med"/>
          </a:ln>
          <a:effectLst/>
        </p:spPr>
      </p:cxn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2" name="Rectangle 4"/>
          <p:cNvSpPr>
            <a:spLocks noChangeArrowheads="1"/>
          </p:cNvSpPr>
          <p:nvPr/>
        </p:nvSpPr>
        <p:spPr bwMode="auto">
          <a:xfrm>
            <a:off x="0" y="-184650"/>
            <a:ext cx="357728" cy="369300"/>
          </a:xfrm>
          <a:prstGeom prst="rect">
            <a:avLst/>
          </a:prstGeom>
          <a:noFill/>
          <a:ln w="9525">
            <a:noFill/>
            <a:miter lim="800000"/>
            <a:headEnd/>
            <a:tailEnd/>
          </a:ln>
        </p:spPr>
        <p:txBody>
          <a:bodyPr wrap="none" lIns="91409" tIns="45704" rIns="91409" bIns="45704" anchor="ctr">
            <a:spAutoFit/>
          </a:bodyPr>
          <a:lstStyle/>
          <a:p>
            <a:endParaRPr lang="zh-CN" altLang="en-US"/>
          </a:p>
        </p:txBody>
      </p:sp>
      <p:sp>
        <p:nvSpPr>
          <p:cNvPr id="1028"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标题 1"/>
          <p:cNvSpPr>
            <a:spLocks noGrp="1"/>
          </p:cNvSpPr>
          <p:nvPr>
            <p:ph type="title"/>
          </p:nvPr>
        </p:nvSpPr>
        <p:spPr>
          <a:xfrm>
            <a:off x="47340" y="-14514"/>
            <a:ext cx="11955763" cy="757069"/>
          </a:xfrm>
        </p:spPr>
        <p:txBody>
          <a:bodyPr/>
          <a:lstStyle/>
          <a:p>
            <a:pPr algn="ctr"/>
            <a:r>
              <a:rPr kumimoji="1" lang="en-US" altLang="zh-CN" sz="2400" dirty="0" smtClean="0">
                <a:solidFill>
                  <a:srgbClr val="006699"/>
                </a:solidFill>
              </a:rPr>
              <a:t> </a:t>
            </a:r>
            <a:r>
              <a:rPr lang="en-US" altLang="zh-CN" sz="2600" dirty="0" smtClean="0"/>
              <a:t>Ultra Flash CSFB with SRVCC capable UE</a:t>
            </a:r>
            <a:r>
              <a:rPr kumimoji="1" lang="en-US" altLang="zh-CN" sz="2800" dirty="0" smtClean="0"/>
              <a:t> </a:t>
            </a:r>
            <a:r>
              <a:rPr lang="en-US" altLang="zh-CN" sz="2600" dirty="0" smtClean="0"/>
              <a:t>- MT</a:t>
            </a:r>
            <a:endParaRPr lang="zh-CN" altLang="en-US" sz="2600" dirty="0"/>
          </a:p>
        </p:txBody>
      </p:sp>
      <p:sp>
        <p:nvSpPr>
          <p:cNvPr id="40141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1652" name="Object 4"/>
          <p:cNvGraphicFramePr>
            <a:graphicFrameLocks noChangeAspect="1"/>
          </p:cNvGraphicFramePr>
          <p:nvPr/>
        </p:nvGraphicFramePr>
        <p:xfrm>
          <a:off x="1219200" y="742950"/>
          <a:ext cx="9826625" cy="5643563"/>
        </p:xfrm>
        <a:graphic>
          <a:graphicData uri="http://schemas.openxmlformats.org/presentationml/2006/ole">
            <p:oleObj spid="_x0000_s357378" name="Visio" r:id="rId4" imgW="7245654" imgH="7031173" progId="">
              <p:embed/>
            </p:oleObj>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标题 1"/>
          <p:cNvSpPr>
            <a:spLocks noGrp="1"/>
          </p:cNvSpPr>
          <p:nvPr>
            <p:ph type="title"/>
          </p:nvPr>
        </p:nvSpPr>
        <p:spPr>
          <a:xfrm>
            <a:off x="688063" y="8641"/>
            <a:ext cx="10975975" cy="1143000"/>
          </a:xfrm>
        </p:spPr>
        <p:txBody>
          <a:bodyPr/>
          <a:lstStyle/>
          <a:p>
            <a:r>
              <a:rPr lang="en-US" altLang="zh-CN" dirty="0" smtClean="0"/>
              <a:t>Huawei Analysis </a:t>
            </a:r>
            <a:endParaRPr lang="zh-CN" altLang="en-US" dirty="0"/>
          </a:p>
        </p:txBody>
      </p:sp>
      <p:sp>
        <p:nvSpPr>
          <p:cNvPr id="133" name="圆角矩形 132"/>
          <p:cNvSpPr/>
          <p:nvPr/>
        </p:nvSpPr>
        <p:spPr bwMode="auto">
          <a:xfrm>
            <a:off x="688063" y="919417"/>
            <a:ext cx="10848508" cy="5162074"/>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189" name="矩形 188"/>
          <p:cNvSpPr/>
          <p:nvPr/>
        </p:nvSpPr>
        <p:spPr>
          <a:xfrm>
            <a:off x="688063" y="1074065"/>
            <a:ext cx="10172695" cy="4801314"/>
          </a:xfrm>
          <a:prstGeom prst="rect">
            <a:avLst/>
          </a:prstGeom>
        </p:spPr>
        <p:txBody>
          <a:bodyPr wrap="square">
            <a:spAutoFit/>
          </a:bodyPr>
          <a:lstStyle/>
          <a:p>
            <a:pPr>
              <a:buClrTx/>
              <a:buFont typeface="Wingdings" pitchFamily="2" charset="2"/>
              <a:buChar char="Ø"/>
            </a:pPr>
            <a:r>
              <a:rPr lang="en-US" altLang="zh-CN" dirty="0" smtClean="0"/>
              <a:t> As shown in green lines, the UE(LTE part) receive CSFB paging call and trigger the CSFB procedure accordingly.</a:t>
            </a:r>
          </a:p>
          <a:p>
            <a:pPr lvl="0">
              <a:buClrTx/>
              <a:buNone/>
            </a:pPr>
            <a:endParaRPr lang="en-US" altLang="zh-CN" dirty="0" smtClean="0"/>
          </a:p>
          <a:p>
            <a:pPr lvl="0">
              <a:buClrTx/>
              <a:buFont typeface="Wingdings" pitchFamily="2" charset="2"/>
              <a:buChar char="Ø"/>
            </a:pPr>
            <a:r>
              <a:rPr lang="en-US" altLang="zh-CN" dirty="0" smtClean="0"/>
              <a:t>The LTE AS layer forward HO CMD to GERAN/UTRAN AS layer</a:t>
            </a:r>
          </a:p>
          <a:p>
            <a:pPr lvl="0">
              <a:buClrTx/>
              <a:buNone/>
            </a:pPr>
            <a:endParaRPr lang="en-US" altLang="zh-CN" dirty="0" smtClean="0"/>
          </a:p>
          <a:p>
            <a:pPr lvl="0">
              <a:buClrTx/>
              <a:buFont typeface="Wingdings" pitchFamily="2" charset="2"/>
              <a:buChar char="Ø"/>
            </a:pPr>
            <a:r>
              <a:rPr lang="en-US" altLang="zh-CN" dirty="0" smtClean="0"/>
              <a:t>GERAN/UTRAN AS layer access the GERAN/UTRAN and SRVCC handling is triggered</a:t>
            </a:r>
          </a:p>
          <a:p>
            <a:pPr lvl="1">
              <a:buClrTx/>
              <a:buFont typeface="Wingdings" pitchFamily="2" charset="2"/>
              <a:buChar char="Ø"/>
            </a:pPr>
            <a:r>
              <a:rPr lang="en-US" altLang="zh-CN" dirty="0" smtClean="0"/>
              <a:t>MM sublayer gives an indication to the CC sublayer to establish CS call with TI =0 due to SRVCC per step b6.</a:t>
            </a:r>
          </a:p>
          <a:p>
            <a:pPr lvl="1">
              <a:buClrTx/>
              <a:buFont typeface="Wingdings" pitchFamily="2" charset="2"/>
              <a:buChar char="Ø"/>
            </a:pPr>
            <a:r>
              <a:rPr lang="en-US" altLang="zh-CN" dirty="0" smtClean="0"/>
              <a:t>And derives GERAN/GERAN security contexts for the CS domain from the current EPS security context</a:t>
            </a:r>
            <a:endParaRPr lang="zh-CN" altLang="zh-CN" dirty="0" smtClean="0"/>
          </a:p>
          <a:p>
            <a:pPr>
              <a:buClrTx/>
              <a:buFont typeface="Wingdings" pitchFamily="2" charset="2"/>
              <a:buChar char="Ø"/>
            </a:pPr>
            <a:endParaRPr lang="en-US" altLang="zh-CN" dirty="0" smtClean="0"/>
          </a:p>
          <a:p>
            <a:pPr>
              <a:buClrTx/>
              <a:buFont typeface="Wingdings" pitchFamily="2" charset="2"/>
              <a:buChar char="Ø"/>
            </a:pPr>
            <a:r>
              <a:rPr lang="en-US" altLang="zh-CN" dirty="0" smtClean="0"/>
              <a:t>CC sublayer allocate TI=0 CS session per step b6 </a:t>
            </a:r>
          </a:p>
          <a:p>
            <a:pPr>
              <a:buClrTx/>
              <a:buFont typeface="Wingdings" pitchFamily="2" charset="2"/>
              <a:buChar char="Ø"/>
            </a:pPr>
            <a:endParaRPr lang="en-US" altLang="zh-CN" dirty="0" smtClean="0"/>
          </a:p>
          <a:p>
            <a:pPr>
              <a:buClrTx/>
              <a:buFont typeface="Wingdings" pitchFamily="2" charset="2"/>
              <a:buChar char="Ø"/>
            </a:pPr>
            <a:r>
              <a:rPr lang="en-US" altLang="zh-CN" dirty="0" smtClean="0"/>
              <a:t>MM sublayer sends paging response to MSC and MSC sends setup(TI=1) to the UE as TI=0 is already in CC sublayer.</a:t>
            </a:r>
          </a:p>
          <a:p>
            <a:pPr>
              <a:buClrTx/>
              <a:buFont typeface="Wingdings" pitchFamily="2" charset="2"/>
              <a:buChar char="Ø"/>
            </a:pPr>
            <a:endParaRPr lang="en-US" altLang="zh-CN" dirty="0" smtClean="0"/>
          </a:p>
          <a:p>
            <a:pPr>
              <a:buClrTx/>
              <a:buFont typeface="Wingdings" pitchFamily="2" charset="2"/>
              <a:buChar char="Ø"/>
            </a:pPr>
            <a:r>
              <a:rPr lang="en-US" altLang="zh-CN" dirty="0" smtClean="0"/>
              <a:t> MSC further sends Disconnect(TI=0) to the UE in order to release the TI=0 CS session</a:t>
            </a:r>
            <a:endParaRPr lang="zh-CN" altLang="zh-CN"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FrutigerNext LT Medium"/>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5_主题1">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MNO various slides (2) template">
  <a:themeElements>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6_主题1">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6_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22225" cap="flat" cmpd="sng" algn="ctr">
          <a:solidFill>
            <a:schemeClr val="tx1"/>
          </a:solidFill>
          <a:prstDash val="solid"/>
          <a:round/>
          <a:headEnd type="none" w="med" len="med"/>
          <a:tailEnd type="arrow"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5_华为VI主题16x9">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6_华为VI主题16x9">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7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7_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5_CELAB 16to9">
  <a:themeElements>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fontScheme name="5_CELAB 16to9">
      <a:majorFont>
        <a:latin typeface="FrutigerNext LT Medium"/>
        <a:ea typeface="黑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spPr>
      <a:bodyPr vert="horz" wrap="square" lIns="91425" tIns="45712" rIns="91425" bIns="45712" numCol="1" rtlCol="0" anchor="t" anchorCtr="0" compatLnSpc="1">
        <a:prstTxWarp prst="textNoShape">
          <a:avLst/>
        </a:prstTxWarp>
        <a:noAutofit/>
      </a:bodyPr>
      <a:lstStyle>
        <a:defPPr marL="0" marR="0" indent="0" algn="l" defTabSz="877888" rtl="0" eaLnBrk="0" fontAlgn="base" latinLnBrk="0" hangingPunct="0">
          <a:lnSpc>
            <a:spcPct val="100000"/>
          </a:lnSpc>
          <a:spcBef>
            <a:spcPct val="0"/>
          </a:spcBef>
          <a:spcAft>
            <a:spcPct val="0"/>
          </a:spcAft>
          <a:buClrTx/>
          <a:buSzTx/>
          <a:buFontTx/>
          <a:buNone/>
          <a:tabLst/>
          <a:defRPr kumimoji="0" sz="1600" b="0" i="0" u="none" strike="noStrike" cap="none" normalizeH="0" baseline="0" smtClean="0">
            <a:ln>
              <a:noFill/>
            </a:ln>
            <a:solidFill>
              <a:schemeClr val="tx1"/>
            </a:solidFill>
            <a:effectLst/>
            <a:latin typeface="FrutigerNext LT Regular" pitchFamily="34" charset="0"/>
            <a:ea typeface="ＭＳ Ｐゴシック" pitchFamily="34" charset="-128"/>
          </a:defRPr>
        </a:defPPr>
      </a:lstStyle>
    </a:spDef>
    <a:lnDef>
      <a:spPr bwMode="auto">
        <a:noFill/>
        <a:ln w="9525" cap="flat" cmpd="sng" algn="ctr">
          <a:solidFill>
            <a:schemeClr val="bg2">
              <a:lumMod val="60000"/>
              <a:lumOff val="40000"/>
            </a:schemeClr>
          </a:solidFill>
          <a:prstDash val="solid"/>
          <a:round/>
          <a:headEnd type="none" w="med" len="med"/>
          <a:tailEnd type="none"/>
        </a:ln>
        <a:effectLst/>
      </a:spPr>
      <a:bodyPr/>
      <a:lstStyle/>
    </a:lnDef>
  </a:objectDefaults>
  <a:extraClrSchemeLst>
    <a:extraClrScheme>
      <a:clrScheme name="5_CELAB 16to9 1">
        <a:dk1>
          <a:srgbClr val="080808"/>
        </a:dk1>
        <a:lt1>
          <a:srgbClr val="F8F8F8"/>
        </a:lt1>
        <a:dk2>
          <a:srgbClr val="990000"/>
        </a:dk2>
        <a:lt2>
          <a:srgbClr val="CCCCCC"/>
        </a:lt2>
        <a:accent1>
          <a:srgbClr val="FFCC66"/>
        </a:accent1>
        <a:accent2>
          <a:srgbClr val="990000"/>
        </a:accent2>
        <a:accent3>
          <a:srgbClr val="FBFBFB"/>
        </a:accent3>
        <a:accent4>
          <a:srgbClr val="060606"/>
        </a:accent4>
        <a:accent5>
          <a:srgbClr val="FFE2B8"/>
        </a:accent5>
        <a:accent6>
          <a:srgbClr val="8A0000"/>
        </a:accent6>
        <a:hlink>
          <a:srgbClr val="99660A"/>
        </a:hlink>
        <a:folHlink>
          <a:srgbClr val="999999"/>
        </a:folHlink>
      </a:clrScheme>
      <a:clrMap bg1="lt1" tx1="dk1" bg2="lt2" tx2="dk2" accent1="accent1" accent2="accent2" accent3="accent3" accent4="accent4" accent5="accent5" accent6="accent6" hlink="hlink" folHlink="folHlink"/>
    </a:extraClrScheme>
    <a:extraClrScheme>
      <a:clrScheme name="5_CELAB 16to9 2">
        <a:dk1>
          <a:srgbClr val="080808"/>
        </a:dk1>
        <a:lt1>
          <a:srgbClr val="F8F8F8"/>
        </a:lt1>
        <a:dk2>
          <a:srgbClr val="990000"/>
        </a:dk2>
        <a:lt2>
          <a:srgbClr val="CCCCCC"/>
        </a:lt2>
        <a:accent1>
          <a:srgbClr val="CCCCFF"/>
        </a:accent1>
        <a:accent2>
          <a:srgbClr val="990000"/>
        </a:accent2>
        <a:accent3>
          <a:srgbClr val="FBFBFB"/>
        </a:accent3>
        <a:accent4>
          <a:srgbClr val="060606"/>
        </a:accent4>
        <a:accent5>
          <a:srgbClr val="E2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3">
        <a:dk1>
          <a:srgbClr val="080808"/>
        </a:dk1>
        <a:lt1>
          <a:srgbClr val="F8F8F8"/>
        </a:lt1>
        <a:dk2>
          <a:srgbClr val="990000"/>
        </a:dk2>
        <a:lt2>
          <a:srgbClr val="CCCCCC"/>
        </a:lt2>
        <a:accent1>
          <a:srgbClr val="CCFF99"/>
        </a:accent1>
        <a:accent2>
          <a:srgbClr val="990000"/>
        </a:accent2>
        <a:accent3>
          <a:srgbClr val="FBFBFB"/>
        </a:accent3>
        <a:accent4>
          <a:srgbClr val="060606"/>
        </a:accent4>
        <a:accent5>
          <a:srgbClr val="E2FFCA"/>
        </a:accent5>
        <a:accent6>
          <a:srgbClr val="8A0000"/>
        </a:accent6>
        <a:hlink>
          <a:srgbClr val="669900"/>
        </a:hlink>
        <a:folHlink>
          <a:srgbClr val="999999"/>
        </a:folHlink>
      </a:clrScheme>
      <a:clrMap bg1="lt1" tx1="dk1" bg2="lt2" tx2="dk2" accent1="accent1" accent2="accent2" accent3="accent3" accent4="accent4" accent5="accent5" accent6="accent6" hlink="hlink" folHlink="folHlink"/>
    </a:extraClrScheme>
    <a:extraClrScheme>
      <a:clrScheme name="5_CELAB 16to9 4">
        <a:dk1>
          <a:srgbClr val="080808"/>
        </a:dk1>
        <a:lt1>
          <a:srgbClr val="F8F8F8"/>
        </a:lt1>
        <a:dk2>
          <a:srgbClr val="990000"/>
        </a:dk2>
        <a:lt2>
          <a:srgbClr val="CCCCCC"/>
        </a:lt2>
        <a:accent1>
          <a:srgbClr val="FFCC99"/>
        </a:accent1>
        <a:accent2>
          <a:srgbClr val="990000"/>
        </a:accent2>
        <a:accent3>
          <a:srgbClr val="FBFBFB"/>
        </a:accent3>
        <a:accent4>
          <a:srgbClr val="060606"/>
        </a:accent4>
        <a:accent5>
          <a:srgbClr val="FFE2CA"/>
        </a:accent5>
        <a:accent6>
          <a:srgbClr val="8A0000"/>
        </a:accent6>
        <a:hlink>
          <a:srgbClr val="FF9900"/>
        </a:hlink>
        <a:folHlink>
          <a:srgbClr val="999999"/>
        </a:folHlink>
      </a:clrScheme>
      <a:clrMap bg1="lt1" tx1="dk1" bg2="lt2" tx2="dk2" accent1="accent1" accent2="accent2" accent3="accent3" accent4="accent4" accent5="accent5" accent6="accent6" hlink="hlink" folHlink="folHlink"/>
    </a:extraClrScheme>
    <a:extraClrScheme>
      <a:clrScheme name="5_CELAB 16to9 5">
        <a:dk1>
          <a:srgbClr val="080808"/>
        </a:dk1>
        <a:lt1>
          <a:srgbClr val="F8F8F8"/>
        </a:lt1>
        <a:dk2>
          <a:srgbClr val="990000"/>
        </a:dk2>
        <a:lt2>
          <a:srgbClr val="CCCCCC"/>
        </a:lt2>
        <a:accent1>
          <a:srgbClr val="99CCFF"/>
        </a:accent1>
        <a:accent2>
          <a:srgbClr val="990000"/>
        </a:accent2>
        <a:accent3>
          <a:srgbClr val="FBFBFB"/>
        </a:accent3>
        <a:accent4>
          <a:srgbClr val="060606"/>
        </a:accent4>
        <a:accent5>
          <a:srgbClr val="CA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6">
        <a:dk1>
          <a:srgbClr val="080808"/>
        </a:dk1>
        <a:lt1>
          <a:srgbClr val="F8F8F8"/>
        </a:lt1>
        <a:dk2>
          <a:srgbClr val="990000"/>
        </a:dk2>
        <a:lt2>
          <a:srgbClr val="CCCCCC"/>
        </a:lt2>
        <a:accent1>
          <a:srgbClr val="99CCCC"/>
        </a:accent1>
        <a:accent2>
          <a:srgbClr val="990000"/>
        </a:accent2>
        <a:accent3>
          <a:srgbClr val="FBFBFB"/>
        </a:accent3>
        <a:accent4>
          <a:srgbClr val="060606"/>
        </a:accent4>
        <a:accent5>
          <a:srgbClr val="CAE2E2"/>
        </a:accent5>
        <a:accent6>
          <a:srgbClr val="8A0000"/>
        </a:accent6>
        <a:hlink>
          <a:srgbClr val="009999"/>
        </a:hlink>
        <a:folHlink>
          <a:srgbClr val="999999"/>
        </a:folHlink>
      </a:clrScheme>
      <a:clrMap bg1="lt1" tx1="dk1" bg2="lt2" tx2="dk2" accent1="accent1" accent2="accent2" accent3="accent3" accent4="accent4" accent5="accent5" accent6="accent6" hlink="hlink" folHlink="folHlink"/>
    </a:extraClrScheme>
    <a:extraClrScheme>
      <a:clrScheme name="5_CELAB 16to9 7">
        <a:dk1>
          <a:srgbClr val="080808"/>
        </a:dk1>
        <a:lt1>
          <a:srgbClr val="F8F8F8"/>
        </a:lt1>
        <a:dk2>
          <a:srgbClr val="FFCC99"/>
        </a:dk2>
        <a:lt2>
          <a:srgbClr val="FFCC66"/>
        </a:lt2>
        <a:accent1>
          <a:srgbClr val="CCFF99"/>
        </a:accent1>
        <a:accent2>
          <a:srgbClr val="CCCCFF"/>
        </a:accent2>
        <a:accent3>
          <a:srgbClr val="FBFBFB"/>
        </a:accent3>
        <a:accent4>
          <a:srgbClr val="060606"/>
        </a:accent4>
        <a:accent5>
          <a:srgbClr val="E2FFCA"/>
        </a:accent5>
        <a:accent6>
          <a:srgbClr val="B9B9E7"/>
        </a:accent6>
        <a:hlink>
          <a:srgbClr val="99CCFF"/>
        </a:hlink>
        <a:folHlink>
          <a:srgbClr val="99CCCC"/>
        </a:folHlink>
      </a:clrScheme>
      <a:clrMap bg1="lt1" tx1="dk1" bg2="lt2" tx2="dk2" accent1="accent1" accent2="accent2" accent3="accent3" accent4="accent4" accent5="accent5" accent6="accent6" hlink="hlink" folHlink="folHlink"/>
    </a:extraClrScheme>
    <a:extraClrScheme>
      <a:clrScheme name="5_CELAB 16to9 8">
        <a:dk1>
          <a:srgbClr val="080808"/>
        </a:dk1>
        <a:lt1>
          <a:srgbClr val="F8F8F8"/>
        </a:lt1>
        <a:dk2>
          <a:srgbClr val="FF9900"/>
        </a:dk2>
        <a:lt2>
          <a:srgbClr val="99660A"/>
        </a:lt2>
        <a:accent1>
          <a:srgbClr val="669900"/>
        </a:accent1>
        <a:accent2>
          <a:srgbClr val="006699"/>
        </a:accent2>
        <a:accent3>
          <a:srgbClr val="FBFBFB"/>
        </a:accent3>
        <a:accent4>
          <a:srgbClr val="060606"/>
        </a:accent4>
        <a:accent5>
          <a:srgbClr val="B8CAAA"/>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9">
        <a:dk1>
          <a:srgbClr val="080808"/>
        </a:dk1>
        <a:lt1>
          <a:srgbClr val="F8F8F8"/>
        </a:lt1>
        <a:dk2>
          <a:srgbClr val="990000"/>
        </a:dk2>
        <a:lt2>
          <a:srgbClr val="99CCFF"/>
        </a:lt2>
        <a:accent1>
          <a:srgbClr val="99CCCC"/>
        </a:accent1>
        <a:accent2>
          <a:srgbClr val="006699"/>
        </a:accent2>
        <a:accent3>
          <a:srgbClr val="FBFBFB"/>
        </a:accent3>
        <a:accent4>
          <a:srgbClr val="060606"/>
        </a:accent4>
        <a:accent5>
          <a:srgbClr val="CAE2E2"/>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10">
        <a:dk1>
          <a:srgbClr val="080808"/>
        </a:dk1>
        <a:lt1>
          <a:srgbClr val="F8F8F8"/>
        </a:lt1>
        <a:dk2>
          <a:srgbClr val="990000"/>
        </a:dk2>
        <a:lt2>
          <a:srgbClr val="999999"/>
        </a:lt2>
        <a:accent1>
          <a:srgbClr val="FFCC99"/>
        </a:accent1>
        <a:accent2>
          <a:srgbClr val="99660A"/>
        </a:accent2>
        <a:accent3>
          <a:srgbClr val="FBFBFB"/>
        </a:accent3>
        <a:accent4>
          <a:srgbClr val="060606"/>
        </a:accent4>
        <a:accent5>
          <a:srgbClr val="FFE2CA"/>
        </a:accent5>
        <a:accent6>
          <a:srgbClr val="8A5C08"/>
        </a:accent6>
        <a:hlink>
          <a:srgbClr val="FF9900"/>
        </a:hlink>
        <a:folHlink>
          <a:srgbClr val="FFCC66"/>
        </a:folHlink>
      </a:clrScheme>
      <a:clrMap bg1="lt1" tx1="dk1" bg2="lt2" tx2="dk2" accent1="accent1" accent2="accent2" accent3="accent3" accent4="accent4" accent5="accent5" accent6="accent6" hlink="hlink" folHlink="folHlink"/>
    </a:extraClrScheme>
    <a:extraClrScheme>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8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2D050">
            <a:alpha val="49000"/>
          </a:srgbClr>
        </a:solidFill>
        <a:ln w="9525" algn="ctr">
          <a:noFill/>
          <a:round/>
          <a:headEnd/>
          <a:tailEnd/>
        </a:ln>
        <a:effectLst>
          <a:outerShdw blurRad="50800" dist="38100" dir="2700000" algn="tl" rotWithShape="0">
            <a:prstClr val="black">
              <a:alpha val="40000"/>
            </a:prstClr>
          </a:outerShdw>
        </a:effectLst>
      </a:spPr>
      <a:bodyPr lIns="91343" tIns="45671" rIns="91343" bIns="45671" anchor="ctr"/>
      <a:lstStyle>
        <a:defPPr algn="ctr" defTabSz="750871" eaLnBrk="0" hangingPunct="0">
          <a:buNone/>
          <a:defRPr sz="2000" b="1" i="1" dirty="0" smtClean="0">
            <a:solidFill>
              <a:srgbClr val="FF0000"/>
            </a:solidFill>
            <a:ea typeface="Arial Unicode MS" pitchFamily="34" charset="-122"/>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sz="14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16比9PPT模板</Template>
  <TotalTime>113645</TotalTime>
  <Words>1869</Words>
  <Application>Microsoft Office PowerPoint</Application>
  <PresentationFormat>自定义</PresentationFormat>
  <Paragraphs>319</Paragraphs>
  <Slides>21</Slides>
  <Notes>8</Notes>
  <HiddenSlides>0</HiddenSlides>
  <MMClips>0</MMClips>
  <ScaleCrop>false</ScaleCrop>
  <HeadingPairs>
    <vt:vector size="6" baseType="variant">
      <vt:variant>
        <vt:lpstr>主题</vt:lpstr>
      </vt:variant>
      <vt:variant>
        <vt:i4>21</vt:i4>
      </vt:variant>
      <vt:variant>
        <vt:lpstr>嵌入 OLE 服务器</vt:lpstr>
      </vt:variant>
      <vt:variant>
        <vt:i4>2</vt:i4>
      </vt:variant>
      <vt:variant>
        <vt:lpstr>幻灯片标题</vt:lpstr>
      </vt:variant>
      <vt:variant>
        <vt:i4>21</vt:i4>
      </vt:variant>
    </vt:vector>
  </HeadingPairs>
  <TitlesOfParts>
    <vt:vector size="44" baseType="lpstr">
      <vt:lpstr>自定义设计方案</vt:lpstr>
      <vt:lpstr>1_default</vt:lpstr>
      <vt:lpstr>2_华为VI主题16x9</vt:lpstr>
      <vt:lpstr>3_华为VI主题16x9</vt:lpstr>
      <vt:lpstr>4_华为VI主题16x9</vt:lpstr>
      <vt:lpstr>4_default</vt:lpstr>
      <vt:lpstr>华为VI主题16x9</vt:lpstr>
      <vt:lpstr>1_华为VI主题16x9</vt:lpstr>
      <vt:lpstr>5_默认设计模板</vt:lpstr>
      <vt:lpstr>15_主题1</vt:lpstr>
      <vt:lpstr>MNO various slides (2) template</vt:lpstr>
      <vt:lpstr>16_主题1</vt:lpstr>
      <vt:lpstr>16_9</vt:lpstr>
      <vt:lpstr>5_华为VI主题16x9</vt:lpstr>
      <vt:lpstr>6_华为VI主题16x9</vt:lpstr>
      <vt:lpstr>7_华为VI主题16x9</vt:lpstr>
      <vt:lpstr>17_9</vt:lpstr>
      <vt:lpstr>15_CELAB 16to9</vt:lpstr>
      <vt:lpstr>8_华为VI主题16x9</vt:lpstr>
      <vt:lpstr>2_default</vt:lpstr>
      <vt:lpstr>5_default</vt:lpstr>
      <vt:lpstr>Visio</vt:lpstr>
      <vt:lpstr>Picture</vt:lpstr>
      <vt:lpstr>幻灯片 1</vt:lpstr>
      <vt:lpstr>Content</vt:lpstr>
      <vt:lpstr>What is Ultra-Flash CSFB?</vt:lpstr>
      <vt:lpstr> Ultra Flash CSFB with SRVCC capable UE</vt:lpstr>
      <vt:lpstr> Ultra Flash CSFB with SRVCC capable UE - MO</vt:lpstr>
      <vt:lpstr>Huawei Analysis </vt:lpstr>
      <vt:lpstr>Ultra Flash CSFB with L-&gt;U SRVCC - MT</vt:lpstr>
      <vt:lpstr> Ultra Flash CSFB with SRVCC capable UE - MT</vt:lpstr>
      <vt:lpstr>Huawei Analysis </vt:lpstr>
      <vt:lpstr>Ultra-Flash CSFB             VS     NW-Initiated CS Services while UE is in IMS VoIP session in 8.4.2.2 </vt:lpstr>
      <vt:lpstr>NW-Initiated CS Services while UE is in IMS VoIP session in 8.4.2.2 Vs Ultra-Flash CSFB </vt:lpstr>
      <vt:lpstr>Content</vt:lpstr>
      <vt:lpstr>Call Setup Time Comparison(Fall back to GSM)</vt:lpstr>
      <vt:lpstr>Call Setup Time Comparison(Fall back to UMTS)</vt:lpstr>
      <vt:lpstr>Why Ultra-Flash CSFB Achieve the Shortest Call Setup ?</vt:lpstr>
      <vt:lpstr>幻灯片 16</vt:lpstr>
      <vt:lpstr>How Rel-8 CSFB and Ultra-Flash CSFB co-exist</vt:lpstr>
      <vt:lpstr>Content</vt:lpstr>
      <vt:lpstr>Ultra-Flash CSFB Value and Principle</vt:lpstr>
      <vt:lpstr>幻灯片 20</vt:lpstr>
      <vt:lpstr>VoLTE configured UE support Ultra-Flash CSFB Directly</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subject>Mobile World Congress 2011</dc:subject>
  <dc:creator>Jean Cai Zuanhua &amp; Sean Liu Qingliang</dc:creator>
  <cp:lastModifiedBy>Huawei</cp:lastModifiedBy>
  <cp:revision>3798</cp:revision>
  <dcterms:created xsi:type="dcterms:W3CDTF">2009-12-22T06:27:04Z</dcterms:created>
  <dcterms:modified xsi:type="dcterms:W3CDTF">2013-11-11T23:08:59Z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25389725</vt:lpwstr>
  </property>
  <property fmtid="{D5CDD505-2E9C-101B-9397-08002B2CF9AE}" pid="3" name="NXPowerLiteSettings">
    <vt:lpwstr>F7000400038000</vt:lpwstr>
  </property>
  <property fmtid="{D5CDD505-2E9C-101B-9397-08002B2CF9AE}" pid="4" name="NXPowerLiteVersion">
    <vt:lpwstr>D5.0.8</vt:lpwstr>
  </property>
  <property fmtid="{D5CDD505-2E9C-101B-9397-08002B2CF9AE}" pid="5" name="_ms_pID_725343">
    <vt:lpwstr>(10)YcRymlXGkfcBWvfHLQV5+xQ4f8tAk7gk78KkjFVo/fxnf12o63q4qfhocvJSeiHNv3ZB9iFW_x000d_
yAYTg64rymyvALS5zu5WTPT6MaJ4KJm6AtBQXH6JFRrVbuZuny4NDOYLKeOm04si9Gl2txvg_x000d_
gdIIKKBpcjydmZS0g66YTecy1z7cS678VR/1j5+RmZFzFolnAr8RK5/XuhiVL7n9IKewOxP/_x000d_
XmnW6L/GI84/vnIBzn</vt:lpwstr>
  </property>
  <property fmtid="{D5CDD505-2E9C-101B-9397-08002B2CF9AE}" pid="6" name="_ms_pID_7253431">
    <vt:lpwstr>mhJrPBZ5v06x9/Zla3x9zCuiKtR+MjHuBkpQgi0AgS83h4Dy0SDNgH_x000d_
1KD6Pfg1TOgTiudbFHPdb+wC1GZALDGFx3A86LBXkkVrwg6U5GRgE/T1jp8E/jtKiO4S/Uc4_x000d_
i5l+FmXgOgqQ52kiNqquhe4itQ3cNXIjlD3incsamuRrXOW8EJ3Qmc1Ta4x1tOE56Hp67jkV_x000d_
iDrCLerEIlA1X8vjmxnPVvaenQG1ZfMfxQM2</vt:lpwstr>
  </property>
  <property fmtid="{D5CDD505-2E9C-101B-9397-08002B2CF9AE}" pid="7" name="_ms_pID_7253432">
    <vt:lpwstr>Ph1j7jyWPWaNRac5nH2bRBTzHSI0BFHLkAMr_x000d_
HprcPR5+s0tgguBp/SUfukikvLISyh8GWv4qprPdq2JxN/fVOWq1Zo64imWj0bZM9Rl202+X_x000d_
x8nU0glRvb7+7C5v6yl+lCOviI5zWih1b7Vlx2sNHw9CmjkgbqMIJVFduEegOYyUlntdWHym_x000d_
b0hPRKQ27j7/PMHHH9FFesypYOv4NZt+CIxKidfMv0HYSqeTN4xouf</vt:lpwstr>
  </property>
  <property fmtid="{D5CDD505-2E9C-101B-9397-08002B2CF9AE}" pid="8" name="_ms_pID_7253433">
    <vt:lpwstr>NAIwRlz6MPPy4mcFf3_x000d_
5Ab/fh954l8Qvb3Ws8Bp6VC+rYF/5/rniUHkkQ9zG/hCn+Nb3VVcL0mK2/3XvP0LEy3+BIx8_x000d_
Qp8KX2cbPzrzk8o1OMpY6oRcyUT0AKHyauCufdYsnS6YmTzpANMkcaTXwn093b2sn+luYEp5_x000d_
ZUyZwIL2ry4kNhDL6uBjHFI7P+FRTLIXFTLuIm61xgweiBUC3SL7RspBRUT+9xYBOlq/Bdc+</vt:lpwstr>
  </property>
  <property fmtid="{D5CDD505-2E9C-101B-9397-08002B2CF9AE}" pid="9" name="_ms_pID_7253434">
    <vt:lpwstr>_x000d_
QIOEZIm9kBUm5c3jMlvlWtX45g4qLmE4bPKpxQhO9pQZyzifjtwF32q7F0uZzcrqKH+zy4PJ_x000d_
/Fk/BEoaJgST0LWECZPsq2fMIC7VYMEl2yjiWumskZaWk5RL5oGPyD0Q0WYcKRPoRsymWbuk_x000d_
l+GdcrnX9Jj2aM/3RksEktqdxgTCkB5DvvOmTORzRwH4cTDuj9q4XW+3XIlu/Gg46vkBZBbS_x000d_
gp6nUQKwmMDr6Ak4</vt:lpwstr>
  </property>
  <property fmtid="{D5CDD505-2E9C-101B-9397-08002B2CF9AE}" pid="10" name="_ms_pID_7253435">
    <vt:lpwstr>KnKEqMmkaot0o96d2lFxQsi9nVkzfcUiwkgd2UNE4hlywnMZMdw+nzQt_x000d_
mJg9WIKUGyQK/xY85iWT+oWbVouFk+jfXaopiqWZAnDOL5FpwjHnYqOvum3xb/C+T33LaEdn_x000d_
qqQGlZueOZDqVaG1O2psVK1/BDhyw26f1NfSxOIJeTz9Y2CSj8/mzazBhbcUc8PlxTSzY3fq_x000d_
jCoBA6OLAskQpTxRMZFwqdibPWNfEVIG1k</vt:lpwstr>
  </property>
  <property fmtid="{D5CDD505-2E9C-101B-9397-08002B2CF9AE}" pid="11" name="_ms_pID_7253436">
    <vt:lpwstr>xPsbioixPK+nGuqWgmhUG5GNH1CWyvrOdFFXN4_x000d_
307V6yM62oWyTtUixT++hoS4ObmtkLINi2frkEwN/otWsYdzc+qvOJabHT28exhTgw1jM6AS_x000d_
LMwQl1XdSqueEoIyZVsiO+JOHZ1ewIzf+b1ZKAYeKzLXGmiAxAB2GGN7s9C+zJjYU0vc+Jz7_x000d_
6TPifcaUKDH/3nWX7UPSjc7GnfSTv9KETe5YSeNbCnE1gyVNH8Wp</vt:lpwstr>
  </property>
  <property fmtid="{D5CDD505-2E9C-101B-9397-08002B2CF9AE}" pid="12" name="_ms_pID_7253437">
    <vt:lpwstr>SrXK9J9UX/ofFjQb/+sv_x000d_
MRvP/xQxwtp0kcNvCdddmxAqXzXjVE9bzGd5zF8B8ZpaKwRukFCd2kL5sLKsA8Qz9r3dG2nM_x000d_
gGVU6uOU2V9pyHPW8+pKpXen9S/dkOVNmInpTl1d7uOqxLVhsx98ZTKsSZwP63nqxNURmdwj_x000d_
8F31k9vAPjIIKEcHjSH8mOAsmzVuE7m9uW0p/oaQTqy2zUrFGntW2mgC2ryEBUtYjbV+1m</vt:lpwstr>
  </property>
  <property fmtid="{D5CDD505-2E9C-101B-9397-08002B2CF9AE}" pid="13" name="_ms_pID_7253438">
    <vt:lpwstr>pa_x000d_
yJvkvAEiyd3QsxIO/TMIPOjPFtx0vugq4fvmV80Tq4b+UnONcOYdfVFkUfWuwjiHxFLDWlKr_x000d_
KKSO5q2HjD9d7YJ5ERJ6igUEV/CfmFvTN36/bzhh8/K547lhFwn19ujBMETj7Oz9ohLU38OU_x000d_
gzWIWTBShPeccc65gpdK0TZ5WxRmKfFQJKIwFCtpYxZ8DixzhFW4ADuXmnS1X/a3qldU74e9_x000d_
6GRKCVQHO66uW6</vt:lpwstr>
  </property>
  <property fmtid="{D5CDD505-2E9C-101B-9397-08002B2CF9AE}" pid="14" name="_ms_pID_7253439">
    <vt:lpwstr>tpbVobtYV3tlFxj0pwdWqlddtEGdAR//8CUPrL8GsgtLn8ChWA1VpKHTyH_x000d_
FggoCioPRMU3fP7UECqHVZf5Ilcbrm2V3J5ak3bgXhUwrTztyBho9BlUB5TiGx4pcRXKLepQ_x000d_
knSF94TdPmvnNuUvNHYDBGFPXJ97d4PEftz29kJhQDSz+LcJ7tg=</vt:lpwstr>
  </property>
  <property fmtid="{D5CDD505-2E9C-101B-9397-08002B2CF9AE}" pid="15" name="sflag">
    <vt:lpwstr>1384186493</vt:lpwstr>
  </property>
</Properties>
</file>