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/>
              <a:t>FS_EnergieServ</a:t>
            </a:r>
            <a:r>
              <a:rPr lang="en-US" altLang="zh-CN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Study on Energy Efficiency as service criteria</a:t>
            </a:r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 err="1"/>
              <a:t>FS_EnergieServ</a:t>
            </a:r>
            <a:r>
              <a:rPr lang="en-US" altLang="zh-CN" dirty="0" smtClean="0"/>
              <a:t>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S1-222294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SA1#99-e</a:t>
            </a:r>
          </a:p>
          <a:p>
            <a:r>
              <a:rPr lang="en-GB" sz="1200" b="1" dirty="0"/>
              <a:t>Electronic Meeting, 22 August – 1 September 2022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FS_EnergieServ</a:t>
            </a:r>
            <a:r>
              <a:rPr lang="en-US" altLang="zh-CN" dirty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on </a:t>
            </a:r>
            <a:r>
              <a:rPr lang="en-GB" dirty="0" smtClean="0"/>
              <a:t>skeleton, </a:t>
            </a:r>
            <a:r>
              <a:rPr lang="en-GB" dirty="0" smtClean="0"/>
              <a:t>scope, overview, state of art (annex)</a:t>
            </a:r>
          </a:p>
          <a:p>
            <a:pPr lvl="1">
              <a:defRPr/>
            </a:pPr>
            <a:r>
              <a:rPr lang="en-GB" dirty="0" smtClean="0"/>
              <a:t>Agreed on one use case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Exact scope of use cases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FS_EnergieServ</a:t>
            </a:r>
            <a:r>
              <a:rPr lang="en-US" altLang="zh-CN" dirty="0"/>
              <a:t>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SA1#100e (11/2022): 50%</a:t>
            </a:r>
            <a:endParaRPr lang="en-GB" altLang="zh-CN" dirty="0"/>
          </a:p>
          <a:p>
            <a:pPr lvl="2">
              <a:defRPr/>
            </a:pPr>
            <a:r>
              <a:rPr lang="en-GB" altLang="zh-CN" dirty="0" smtClean="0"/>
              <a:t>new </a:t>
            </a:r>
            <a:r>
              <a:rPr lang="en-GB" altLang="zh-CN" dirty="0"/>
              <a:t>use cases and potential requirements</a:t>
            </a:r>
          </a:p>
          <a:p>
            <a:pPr lvl="2">
              <a:defRPr/>
            </a:pPr>
            <a:r>
              <a:rPr lang="en-GB" altLang="zh-CN" dirty="0"/>
              <a:t>Consolidation and conclusions</a:t>
            </a:r>
          </a:p>
          <a:p>
            <a:pPr lvl="1">
              <a:defRPr/>
            </a:pPr>
            <a:r>
              <a:rPr lang="en-US" altLang="zh-CN" dirty="0" smtClean="0"/>
              <a:t>SA1#100_adhoc (01/2023): 80</a:t>
            </a:r>
            <a:r>
              <a:rPr lang="en-US" altLang="zh-CN" dirty="0"/>
              <a:t>%</a:t>
            </a:r>
          </a:p>
          <a:p>
            <a:pPr lvl="2">
              <a:defRPr/>
            </a:pPr>
            <a:r>
              <a:rPr lang="en-GB" altLang="zh-CN" dirty="0"/>
              <a:t>new use cases and potential requirements</a:t>
            </a:r>
          </a:p>
          <a:p>
            <a:pPr lvl="2">
              <a:defRPr/>
            </a:pPr>
            <a:r>
              <a:rPr lang="en-GB" altLang="zh-CN" dirty="0"/>
              <a:t>Consolidation and </a:t>
            </a:r>
            <a:r>
              <a:rPr lang="en-GB" altLang="zh-CN" dirty="0" smtClean="0"/>
              <a:t>conclusions</a:t>
            </a:r>
          </a:p>
          <a:p>
            <a:pPr lvl="1">
              <a:defRPr/>
            </a:pPr>
            <a:r>
              <a:rPr lang="en-US" altLang="zh-CN" dirty="0" smtClean="0"/>
              <a:t>SA1#101 </a:t>
            </a:r>
            <a:r>
              <a:rPr lang="en-US" altLang="zh-CN" dirty="0"/>
              <a:t>(</a:t>
            </a:r>
            <a:r>
              <a:rPr lang="en-US" altLang="zh-CN" dirty="0" smtClean="0"/>
              <a:t>02/2023</a:t>
            </a:r>
            <a:r>
              <a:rPr lang="en-US" altLang="zh-CN" dirty="0"/>
              <a:t>): </a:t>
            </a:r>
            <a:r>
              <a:rPr lang="en-US" altLang="zh-CN" dirty="0" smtClean="0"/>
              <a:t>100</a:t>
            </a:r>
            <a:r>
              <a:rPr lang="en-US" altLang="zh-CN" dirty="0"/>
              <a:t>%</a:t>
            </a:r>
          </a:p>
          <a:p>
            <a:pPr lvl="2">
              <a:defRPr/>
            </a:pPr>
            <a:r>
              <a:rPr lang="en-GB" altLang="zh-CN" dirty="0"/>
              <a:t>Consolidation and conclusions</a:t>
            </a:r>
          </a:p>
          <a:p>
            <a:pPr lvl="2"/>
            <a:r>
              <a:rPr lang="en-GB" altLang="zh-CN" dirty="0" smtClean="0"/>
              <a:t>Final TR </a:t>
            </a:r>
            <a:r>
              <a:rPr lang="en-GB" altLang="zh-CN" dirty="0" err="1" smtClean="0"/>
              <a:t>cleanup</a:t>
            </a:r>
            <a:r>
              <a:rPr lang="en-GB" altLang="zh-CN" dirty="0" smtClean="0"/>
              <a:t>.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Email discussion and pre-</a:t>
            </a:r>
            <a:r>
              <a:rPr lang="en-GB" altLang="zh-CN" dirty="0" err="1"/>
              <a:t>conf</a:t>
            </a:r>
            <a:r>
              <a:rPr lang="en-GB" altLang="zh-CN" dirty="0"/>
              <a:t> call</a:t>
            </a:r>
          </a:p>
          <a:p>
            <a:pPr lvl="1">
              <a:defRPr/>
            </a:pPr>
            <a:r>
              <a:rPr lang="en-GB" altLang="zh-CN" dirty="0" smtClean="0"/>
              <a:t>New use cases</a:t>
            </a:r>
            <a:endParaRPr lang="en-GB" altLang="zh-CN" dirty="0"/>
          </a:p>
          <a:p>
            <a:pPr lvl="1">
              <a:defRPr/>
            </a:pPr>
            <a:r>
              <a:rPr lang="en-GB" altLang="zh-CN" dirty="0"/>
              <a:t>Before next meeting, probably  </a:t>
            </a:r>
            <a:r>
              <a:rPr lang="en-GB" altLang="zh-CN" dirty="0" smtClean="0"/>
              <a:t>10/2022 </a:t>
            </a:r>
            <a:endParaRPr lang="en-GB" altLang="zh-CN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SA#99 (03/2023) 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</a:t>
            </a:r>
            <a:r>
              <a:rPr lang="en-GB" sz="2400" dirty="0" smtClean="0"/>
              <a:t>SA1#98 </a:t>
            </a:r>
            <a:r>
              <a:rPr lang="en-GB" sz="2400" dirty="0" smtClean="0"/>
              <a:t>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</a:t>
            </a:r>
            <a:r>
              <a:rPr lang="en-US" altLang="zh-CN" dirty="0"/>
              <a:t>S1-221232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SA1#98e </a:t>
            </a:r>
            <a:r>
              <a:rPr lang="en-US" altLang="zh-CN" sz="2000" dirty="0" smtClean="0"/>
              <a:t>(</a:t>
            </a:r>
            <a:r>
              <a:rPr lang="en-US" altLang="zh-CN" sz="2000" dirty="0" smtClean="0"/>
              <a:t>05/2022): </a:t>
            </a:r>
            <a:r>
              <a:rPr lang="en-US" altLang="zh-CN" sz="2000" dirty="0" smtClean="0"/>
              <a:t>0%</a:t>
            </a:r>
          </a:p>
          <a:p>
            <a:pPr lvl="1"/>
            <a:r>
              <a:rPr lang="en-US" altLang="zh-CN" sz="2000" dirty="0" smtClean="0"/>
              <a:t>SA1#99e (08/2022): 10</a:t>
            </a:r>
            <a:r>
              <a:rPr lang="en-US" altLang="zh-CN" sz="2000" dirty="0"/>
              <a:t>%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324</TotalTime>
  <Words>205</Words>
  <Application>Microsoft Office PowerPoint</Application>
  <PresentationFormat>全屏显示(4:3)</PresentationFormat>
  <Paragraphs>54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FS_EnergieServ Status Update Study on Energy Efficiency as service criteria</vt:lpstr>
      <vt:lpstr>FS_EnergieServ Progress</vt:lpstr>
      <vt:lpstr>FS_EnergieServ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 Shi 0831</cp:lastModifiedBy>
  <cp:revision>359</cp:revision>
  <cp:lastPrinted>2000-01-14T10:02:55Z</cp:lastPrinted>
  <dcterms:created xsi:type="dcterms:W3CDTF">1999-11-22T09:19:47Z</dcterms:created>
  <dcterms:modified xsi:type="dcterms:W3CDTF">2022-09-04T03:41:44Z</dcterms:modified>
  <cp:category>Presentation</cp:category>
</cp:coreProperties>
</file>