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E639B1A-30CC-4146-8A54-D6C893ECF460}" v="1" dt="2022-05-20T02:25:03.1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3" d="100"/>
          <a:sy n="63" d="100"/>
        </p:scale>
        <p:origin x="1276" y="6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FS_DualSteer</a:t>
            </a:r>
            <a:r>
              <a:rPr lang="en-US" dirty="0"/>
              <a:t> Status Update</a:t>
            </a:r>
            <a:br>
              <a:rPr lang="en-US" dirty="0"/>
            </a:br>
            <a:r>
              <a:rPr lang="en-US" sz="2800" dirty="0">
                <a:solidFill>
                  <a:srgbClr val="FF0000"/>
                </a:solidFill>
              </a:rPr>
              <a:t>Study on Upper layer traffic steering, switching and split over dual 3GPP access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Francesco Pica</a:t>
            </a:r>
          </a:p>
          <a:p>
            <a:r>
              <a:rPr lang="en-US" dirty="0"/>
              <a:t>Qualcomm</a:t>
            </a:r>
          </a:p>
          <a:p>
            <a:r>
              <a:rPr lang="en-US" dirty="0" err="1"/>
              <a:t>FS_DualSteer</a:t>
            </a:r>
            <a:r>
              <a:rPr lang="en-US" dirty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S1-221287</a:t>
            </a: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12282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#98e</a:t>
            </a:r>
          </a:p>
          <a:p>
            <a:r>
              <a:rPr lang="en-GB" sz="1200" b="1" dirty="0"/>
              <a:t>Electronic Meeting, May 9-19, 2022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 </a:t>
            </a:r>
            <a:r>
              <a:rPr lang="en-US" dirty="0" err="1"/>
              <a:t>DualSteer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Agreed SID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r>
              <a:rPr lang="en-GB" dirty="0"/>
              <a:t>Study Item Completion: 0%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 </a:t>
            </a:r>
            <a:r>
              <a:rPr lang="en-US" dirty="0" err="1"/>
              <a:t>DualSteer</a:t>
            </a:r>
            <a:r>
              <a:rPr lang="en-US" dirty="0"/>
              <a:t>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SA1#99e (Aug 2022): 30%</a:t>
            </a:r>
          </a:p>
          <a:p>
            <a:pPr lvl="2">
              <a:defRPr/>
            </a:pPr>
            <a:r>
              <a:rPr lang="en-GB" dirty="0"/>
              <a:t>Agree TR skeleton &amp; scope</a:t>
            </a:r>
          </a:p>
          <a:p>
            <a:pPr lvl="2">
              <a:defRPr/>
            </a:pPr>
            <a:r>
              <a:rPr lang="en-GB" dirty="0"/>
              <a:t>Agree initial Use cases and potential requirements</a:t>
            </a:r>
          </a:p>
          <a:p>
            <a:pPr lvl="1">
              <a:defRPr/>
            </a:pPr>
            <a:r>
              <a:rPr lang="en-GB" dirty="0"/>
              <a:t>SA1#100e (Nov 2022): 60%</a:t>
            </a:r>
          </a:p>
          <a:p>
            <a:pPr lvl="2">
              <a:defRPr/>
            </a:pPr>
            <a:r>
              <a:rPr lang="en-GB" dirty="0"/>
              <a:t>Updated/Additional Use cases and potential requirements</a:t>
            </a:r>
          </a:p>
          <a:p>
            <a:pPr lvl="1">
              <a:defRPr/>
            </a:pPr>
            <a:r>
              <a:rPr lang="en-GB" dirty="0"/>
              <a:t>SA1#101e (Feb 2023): 85%</a:t>
            </a:r>
          </a:p>
          <a:p>
            <a:pPr lvl="2">
              <a:defRPr/>
            </a:pPr>
            <a:r>
              <a:rPr lang="en-GB" dirty="0"/>
              <a:t>Consolidation</a:t>
            </a:r>
          </a:p>
          <a:p>
            <a:pPr lvl="2">
              <a:defRPr/>
            </a:pPr>
            <a:r>
              <a:rPr lang="en-GB" dirty="0"/>
              <a:t>Send TR to SA for </a:t>
            </a:r>
            <a:r>
              <a:rPr lang="en-GB" dirty="0" err="1"/>
              <a:t>infomation</a:t>
            </a:r>
            <a:endParaRPr lang="en-GB" dirty="0"/>
          </a:p>
          <a:p>
            <a:pPr lvl="1">
              <a:defRPr/>
            </a:pPr>
            <a:r>
              <a:rPr lang="en-GB" dirty="0"/>
              <a:t>SA1#102e (May 2023): 100%</a:t>
            </a:r>
          </a:p>
          <a:p>
            <a:pPr lvl="2">
              <a:defRPr/>
            </a:pPr>
            <a:r>
              <a:rPr lang="en-GB" dirty="0"/>
              <a:t>Conclusions, TR corrections/clean-up</a:t>
            </a:r>
          </a:p>
          <a:p>
            <a:pPr lvl="2">
              <a:defRPr/>
            </a:pPr>
            <a:r>
              <a:rPr lang="en-GB" dirty="0"/>
              <a:t>Send TR to SA for Approval</a:t>
            </a:r>
          </a:p>
          <a:p>
            <a:pPr lvl="2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coordination </a:t>
            </a:r>
          </a:p>
          <a:p>
            <a:pPr lvl="1">
              <a:defRPr/>
            </a:pPr>
            <a:r>
              <a:rPr lang="en-GB" dirty="0"/>
              <a:t>Coordination among interested/contributing companies, about planned inputs, use cases, etc.</a:t>
            </a:r>
          </a:p>
          <a:p>
            <a:pPr lvl="1">
              <a:defRPr/>
            </a:pPr>
            <a:r>
              <a:rPr lang="en-GB" dirty="0"/>
              <a:t>Before each SA1 meeting</a:t>
            </a:r>
          </a:p>
          <a:p>
            <a:pPr lvl="1">
              <a:defRPr/>
            </a:pPr>
            <a:r>
              <a:rPr lang="en-GB" dirty="0"/>
              <a:t>To be moderated by the rapporteur 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Conference calls</a:t>
            </a:r>
          </a:p>
          <a:p>
            <a:pPr lvl="1">
              <a:defRPr/>
            </a:pPr>
            <a:r>
              <a:rPr lang="en-GB" dirty="0"/>
              <a:t>TBD (upon need)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125865" cy="782637"/>
          </a:xfrm>
        </p:spPr>
        <p:txBody>
          <a:bodyPr/>
          <a:lstStyle/>
          <a:p>
            <a:r>
              <a:rPr lang="en-US" dirty="0"/>
              <a:t>FS_ </a:t>
            </a:r>
            <a:r>
              <a:rPr lang="en-US" dirty="0" err="1"/>
              <a:t>DualSteer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SA#99 (03/2023)</a:t>
            </a:r>
          </a:p>
          <a:p>
            <a:pPr lvl="1">
              <a:defRPr/>
            </a:pPr>
            <a:r>
              <a:rPr lang="en-GB" sz="2000" dirty="0"/>
              <a:t>For approval: SA#100 (06/2023)</a:t>
            </a:r>
          </a:p>
          <a:p>
            <a:pPr lvl="1">
              <a:defRPr/>
            </a:pPr>
            <a:endParaRPr lang="en-GB" sz="2000" dirty="0"/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 lvl="1">
              <a:defRPr/>
            </a:pPr>
            <a:r>
              <a:rPr lang="en-GB" sz="2000" dirty="0">
                <a:solidFill>
                  <a:schemeClr val="tx1"/>
                </a:solidFill>
              </a:rPr>
              <a:t>If yes, previous target completion dates:</a:t>
            </a:r>
          </a:p>
          <a:p>
            <a:pPr lvl="2">
              <a:defRPr/>
            </a:pPr>
            <a:r>
              <a:rPr lang="en-GB" sz="1600" dirty="0">
                <a:solidFill>
                  <a:schemeClr val="tx1"/>
                </a:solidFill>
              </a:rPr>
              <a:t>N/A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 </a:t>
            </a:r>
            <a:r>
              <a:rPr lang="en-US" dirty="0" err="1"/>
              <a:t>DualSteer</a:t>
            </a:r>
            <a:r>
              <a:rPr lang="en-GB" dirty="0"/>
              <a:t>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SI has been agreed at SA1#98e</a:t>
            </a:r>
          </a:p>
          <a:p>
            <a:pPr lvl="1">
              <a:defRPr/>
            </a:pPr>
            <a:r>
              <a:rPr lang="en-GB" sz="2000" dirty="0"/>
              <a:t>Agreed SID is in </a:t>
            </a:r>
            <a:r>
              <a:rPr lang="en-GB" sz="2000" dirty="0" err="1"/>
              <a:t>Tdoc</a:t>
            </a:r>
            <a:r>
              <a:rPr lang="en-GB" sz="2000" dirty="0"/>
              <a:t> S1-221231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N.A.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271</TotalTime>
  <Words>262</Words>
  <Application>Microsoft Office PowerPoint</Application>
  <PresentationFormat>On-screen Show (4:3)</PresentationFormat>
  <Paragraphs>64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FS_DualSteer Status Update Study on Upper layer traffic steering, switching and split over dual 3GPP access </vt:lpstr>
      <vt:lpstr>FS_ DualSteer Progress</vt:lpstr>
      <vt:lpstr>FS_ DualSteer Planning</vt:lpstr>
      <vt:lpstr>Work plan between meetings</vt:lpstr>
      <vt:lpstr>FS_ DualSteer Completion Date</vt:lpstr>
      <vt:lpstr>FS_ DualSteer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Qualcomm1</cp:lastModifiedBy>
  <cp:revision>341</cp:revision>
  <cp:lastPrinted>2000-01-14T10:02:55Z</cp:lastPrinted>
  <dcterms:created xsi:type="dcterms:W3CDTF">1999-11-22T09:19:47Z</dcterms:created>
  <dcterms:modified xsi:type="dcterms:W3CDTF">2022-05-20T04:11:53Z</dcterms:modified>
  <cp:category>Presentation</cp:category>
</cp:coreProperties>
</file>