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84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47A5E9C6-2E26-45B3-ABF1-8A492C211764}"/>
    <pc:docChg chg="undo redo custSel addSld delSld modSld">
      <pc:chgData name="Francesco Pica" userId="ecd2054f-1594-4d2a-820b-99ad58711ae0" providerId="ADAL" clId="{47A5E9C6-2E26-45B3-ABF1-8A492C211764}" dt="2021-11-19T03:16:39.184" v="135"/>
      <pc:docMkLst>
        <pc:docMk/>
      </pc:docMkLst>
      <pc:sldChg chg="modSp mod">
        <pc:chgData name="Francesco Pica" userId="ecd2054f-1594-4d2a-820b-99ad58711ae0" providerId="ADAL" clId="{47A5E9C6-2E26-45B3-ABF1-8A492C211764}" dt="2021-11-18T02:40:58.180" v="68" actId="20577"/>
        <pc:sldMkLst>
          <pc:docMk/>
          <pc:sldMk cId="0" sldId="256"/>
        </pc:sldMkLst>
        <pc:spChg chg="mod">
          <ac:chgData name="Francesco Pica" userId="ecd2054f-1594-4d2a-820b-99ad58711ae0" providerId="ADAL" clId="{47A5E9C6-2E26-45B3-ABF1-8A492C211764}" dt="2021-11-18T02:40:58.180" v="68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 mod">
        <pc:chgData name="Francesco Pica" userId="ecd2054f-1594-4d2a-820b-99ad58711ae0" providerId="ADAL" clId="{47A5E9C6-2E26-45B3-ABF1-8A492C211764}" dt="2021-11-18T02:40:31.210" v="28" actId="20577"/>
        <pc:sldMkLst>
          <pc:docMk/>
          <pc:sldMk cId="0" sldId="257"/>
        </pc:sldMkLst>
        <pc:spChg chg="mod">
          <ac:chgData name="Francesco Pica" userId="ecd2054f-1594-4d2a-820b-99ad58711ae0" providerId="ADAL" clId="{47A5E9C6-2E26-45B3-ABF1-8A492C211764}" dt="2021-11-18T02:40:09.429" v="7" actId="20577"/>
          <ac:spMkLst>
            <pc:docMk/>
            <pc:sldMk cId="0" sldId="257"/>
            <ac:spMk id="4100" creationId="{00000000-0000-0000-0000-000000000000}"/>
          </ac:spMkLst>
        </pc:spChg>
        <pc:spChg chg="mod">
          <ac:chgData name="Francesco Pica" userId="ecd2054f-1594-4d2a-820b-99ad58711ae0" providerId="ADAL" clId="{47A5E9C6-2E26-45B3-ABF1-8A492C211764}" dt="2021-11-18T02:40:31.210" v="28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Francesco Pica" userId="ecd2054f-1594-4d2a-820b-99ad58711ae0" providerId="ADAL" clId="{47A5E9C6-2E26-45B3-ABF1-8A492C211764}" dt="2021-11-18T02:41:36.271" v="81" actId="20577"/>
        <pc:sldMkLst>
          <pc:docMk/>
          <pc:sldMk cId="0" sldId="260"/>
        </pc:sldMkLst>
        <pc:spChg chg="mod">
          <ac:chgData name="Francesco Pica" userId="ecd2054f-1594-4d2a-820b-99ad58711ae0" providerId="ADAL" clId="{47A5E9C6-2E26-45B3-ABF1-8A492C211764}" dt="2021-11-18T02:41:36.271" v="81" actId="20577"/>
          <ac:spMkLst>
            <pc:docMk/>
            <pc:sldMk cId="0" sldId="260"/>
            <ac:spMk id="10243" creationId="{00000000-0000-0000-0000-000000000000}"/>
          </ac:spMkLst>
        </pc:spChg>
      </pc:sldChg>
      <pc:sldChg chg="modSp mod">
        <pc:chgData name="Francesco Pica" userId="ecd2054f-1594-4d2a-820b-99ad58711ae0" providerId="ADAL" clId="{47A5E9C6-2E26-45B3-ABF1-8A492C211764}" dt="2021-11-19T03:16:39.184" v="135"/>
        <pc:sldMkLst>
          <pc:docMk/>
          <pc:sldMk cId="36032715" sldId="264"/>
        </pc:sldMkLst>
        <pc:spChg chg="mod">
          <ac:chgData name="Francesco Pica" userId="ecd2054f-1594-4d2a-820b-99ad58711ae0" providerId="ADAL" clId="{47A5E9C6-2E26-45B3-ABF1-8A492C211764}" dt="2021-11-19T03:16:39.184" v="135"/>
          <ac:spMkLst>
            <pc:docMk/>
            <pc:sldMk cId="36032715" sldId="264"/>
            <ac:spMk id="5123" creationId="{00000000-0000-0000-0000-000000000000}"/>
          </ac:spMkLst>
        </pc:spChg>
      </pc:sldChg>
      <pc:sldChg chg="modSp add del mod">
        <pc:chgData name="Francesco Pica" userId="ecd2054f-1594-4d2a-820b-99ad58711ae0" providerId="ADAL" clId="{47A5E9C6-2E26-45B3-ABF1-8A492C211764}" dt="2021-11-18T02:41:30.374" v="78" actId="20577"/>
        <pc:sldMkLst>
          <pc:docMk/>
          <pc:sldMk cId="2260587723" sldId="267"/>
        </pc:sldMkLst>
        <pc:spChg chg="mod">
          <ac:chgData name="Francesco Pica" userId="ecd2054f-1594-4d2a-820b-99ad58711ae0" providerId="ADAL" clId="{47A5E9C6-2E26-45B3-ABF1-8A492C211764}" dt="2021-11-18T02:41:30.374" v="78" actId="20577"/>
          <ac:spMkLst>
            <pc:docMk/>
            <pc:sldMk cId="2260587723" sldId="267"/>
            <ac:spMk id="1843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Work Item on vehicle-mounted relays 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S1-214230</a:t>
            </a:r>
            <a:br>
              <a:rPr lang="en-GB" b="1" dirty="0">
                <a:highlight>
                  <a:srgbClr val="FFFF00"/>
                </a:highlight>
              </a:rPr>
            </a:b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4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#96e</a:t>
            </a:r>
          </a:p>
          <a:p>
            <a:r>
              <a:rPr lang="en-GB" sz="1200" b="1" dirty="0"/>
              <a:t>Electronic Meeting, November 8 – 18,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</a:t>
            </a:r>
            <a:r>
              <a:rPr lang="en-US" dirty="0"/>
              <a:t>one clean up and clarification CR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	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N.A</a:t>
            </a:r>
          </a:p>
          <a:p>
            <a:pPr lvl="2">
              <a:defRPr/>
            </a:pPr>
            <a:endParaRPr lang="en-GB" dirty="0">
              <a:highlight>
                <a:srgbClr val="FFFF00"/>
              </a:highlight>
            </a:endParaRPr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lvl="1">
              <a:defRPr/>
            </a:pPr>
            <a:r>
              <a:rPr lang="en-GB" dirty="0"/>
              <a:t>N.A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SA#93 (Sep 2021)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SP-211054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SA1#95e (Aug 2021): 95%</a:t>
            </a: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346</TotalTime>
  <Words>144</Words>
  <Application>Microsoft Office PowerPoint</Application>
  <PresentationFormat>On-screen Show (4:3)</PresentationFormat>
  <Paragraphs>45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VMR Status Update Work Item on vehicle-mounted relays  </vt:lpstr>
      <vt:lpstr>VMR Progress</vt:lpstr>
      <vt:lpstr>VMR Planning</vt:lpstr>
      <vt:lpstr>Work plan between meetings</vt:lpstr>
      <vt:lpstr>VMR Completion Date</vt:lpstr>
      <vt:lpstr>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Qualcomm1</cp:lastModifiedBy>
  <cp:revision>354</cp:revision>
  <cp:lastPrinted>2000-01-14T10:02:55Z</cp:lastPrinted>
  <dcterms:created xsi:type="dcterms:W3CDTF">1999-11-22T09:19:47Z</dcterms:created>
  <dcterms:modified xsi:type="dcterms:W3CDTF">2021-11-19T03:16:45Z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-522594337</vt:i4>
  </property>
  <property fmtid="{D5CDD505-2E9C-101B-9397-08002B2CF9AE}" pid="3" name="_NewReviewCycle">
    <vt:lpwstr/>
  </property>
  <property fmtid="{D5CDD505-2E9C-101B-9397-08002B2CF9AE}" pid="4" name="_EmailSubject">
    <vt:lpwstr>Final Tdocs and status reports</vt:lpwstr>
  </property>
  <property fmtid="{D5CDD505-2E9C-101B-9397-08002B2CF9AE}" pid="5" name="_AuthorEmail">
    <vt:lpwstr>oawoniyi@qti.qualcomm.com</vt:lpwstr>
  </property>
  <property fmtid="{D5CDD505-2E9C-101B-9397-08002B2CF9AE}" pid="6" name="_AuthorEmailDisplayName">
    <vt:lpwstr>Lola Awoniyi-Oteri</vt:lpwstr>
  </property>
</Properties>
</file>