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4" d="100"/>
          <a:sy n="74" d="100"/>
        </p:scale>
        <p:origin x="-688" y="-5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PIRates</a:t>
            </a:r>
            <a:r>
              <a:rPr lang="en-US" dirty="0"/>
              <a:t> status report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Personal IoT and Residential Networks Service Requirements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Xiaowan</a:t>
            </a:r>
            <a:r>
              <a:rPr lang="en-US" dirty="0"/>
              <a:t> </a:t>
            </a:r>
            <a:r>
              <a:rPr lang="en-US" dirty="0" err="1"/>
              <a:t>Ke</a:t>
            </a:r>
            <a:endParaRPr lang="en-US" dirty="0"/>
          </a:p>
          <a:p>
            <a:r>
              <a:rPr lang="en-US" dirty="0"/>
              <a:t>vivo Mobile Communications Co Ltd</a:t>
            </a:r>
          </a:p>
          <a:p>
            <a:r>
              <a:rPr lang="en-US" dirty="0" err="1"/>
              <a:t>PIRates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S1-214228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#96-e</a:t>
            </a:r>
          </a:p>
          <a:p>
            <a:r>
              <a:rPr lang="en-GB" altLang="zh-CN" sz="1200" b="1" dirty="0"/>
              <a:t>Electronic Meeting, 08-18 November 2021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PIRates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328939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TS 22.261, following CRs are agreed</a:t>
            </a:r>
          </a:p>
          <a:p>
            <a:pPr lvl="3">
              <a:defRPr/>
            </a:pPr>
            <a:r>
              <a:rPr lang="en-GB" altLang="zh-CN" sz="1400" dirty="0"/>
              <a:t>CR0599 22.261v18.4.0 Update the general section of </a:t>
            </a:r>
            <a:r>
              <a:rPr lang="en-GB" altLang="zh-CN" sz="1400" dirty="0" err="1"/>
              <a:t>PIRates</a:t>
            </a:r>
            <a:endParaRPr lang="en-GB" altLang="zh-CN" sz="1400" dirty="0"/>
          </a:p>
          <a:p>
            <a:pPr lvl="3">
              <a:defRPr/>
            </a:pPr>
            <a:r>
              <a:rPr lang="en-GB" altLang="zh-CN" sz="1400" dirty="0"/>
              <a:t>CR0600 22.261v18.4.0 Update the gateways section of </a:t>
            </a:r>
            <a:r>
              <a:rPr lang="en-GB" altLang="zh-CN" sz="1400" dirty="0" err="1"/>
              <a:t>PIRates</a:t>
            </a:r>
            <a:endParaRPr lang="en-GB" altLang="zh-CN" sz="1400" dirty="0"/>
          </a:p>
          <a:p>
            <a:pPr lvl="3">
              <a:defRPr/>
            </a:pPr>
            <a:r>
              <a:rPr lang="en-GB" altLang="zh-CN" sz="1400" dirty="0"/>
              <a:t>CR0602 22.261v18.4.0 Update the discovery section of </a:t>
            </a:r>
            <a:r>
              <a:rPr lang="en-GB" altLang="zh-CN" sz="1400" dirty="0" err="1"/>
              <a:t>PIRates</a:t>
            </a:r>
            <a:endParaRPr lang="en-GB" altLang="zh-CN" sz="1400" dirty="0"/>
          </a:p>
          <a:p>
            <a:pPr lvl="3">
              <a:defRPr/>
            </a:pPr>
            <a:r>
              <a:rPr lang="en-GB" altLang="zh-CN" sz="1400" dirty="0"/>
              <a:t>CR0604 </a:t>
            </a:r>
            <a:r>
              <a:rPr lang="en-US" altLang="zh-CN" sz="1400" dirty="0"/>
              <a:t>22.261v18.4.0 Update the creation and management section of </a:t>
            </a:r>
            <a:r>
              <a:rPr lang="en-US" altLang="zh-CN" sz="1400" dirty="0" err="1"/>
              <a:t>PIRates</a:t>
            </a:r>
            <a:endParaRPr lang="en-US" altLang="zh-CN" sz="1400" dirty="0"/>
          </a:p>
          <a:p>
            <a:pPr lvl="3">
              <a:defRPr/>
            </a:pPr>
            <a:r>
              <a:rPr lang="en-GB" altLang="zh-CN" sz="1400" dirty="0"/>
              <a:t>CR0622 22.261v18.4.0 Adding leftover PIN requirement to normative spec</a:t>
            </a:r>
          </a:p>
          <a:p>
            <a:pPr lvl="3">
              <a:defRPr/>
            </a:pPr>
            <a:r>
              <a:rPr lang="en-GB" altLang="zh-CN" sz="1400" dirty="0"/>
              <a:t>CR0605 22.261v18.4.0 Correction on the definition of PIN and PIN Element</a:t>
            </a:r>
          </a:p>
          <a:p>
            <a:pPr lvl="3">
              <a:defRPr/>
            </a:pPr>
            <a:r>
              <a:rPr lang="en-GB" altLang="zh-CN" sz="1400" dirty="0"/>
              <a:t>CR0607 22.261v18.4.0 Correction for 5G-RG</a:t>
            </a:r>
          </a:p>
          <a:p>
            <a:pPr lvl="3">
              <a:defRPr/>
            </a:pPr>
            <a:r>
              <a:rPr lang="en-GB" altLang="zh-CN" sz="1400" dirty="0"/>
              <a:t>CR0610 22.261v18.4.0 Pirates general introduction – missing background text</a:t>
            </a:r>
          </a:p>
          <a:p>
            <a:pPr lvl="3">
              <a:defRPr/>
            </a:pPr>
            <a:r>
              <a:rPr lang="en-GB" altLang="zh-CN" sz="1400" dirty="0"/>
              <a:t>CR0623 22.261v18.4.0 Replacing undefined term PIN User</a:t>
            </a:r>
          </a:p>
          <a:p>
            <a:pPr lvl="3">
              <a:defRPr/>
            </a:pPr>
            <a:r>
              <a:rPr lang="en-GB" altLang="zh-CN" sz="1400" dirty="0"/>
              <a:t>CR0624 22.261v18.4.0 Clarifying Licensed Intercept requirement</a:t>
            </a:r>
            <a:endParaRPr lang="en-US" sz="1400" dirty="0"/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TS 22.101</a:t>
            </a:r>
            <a:r>
              <a:rPr lang="en-US" altLang="zh-CN" sz="1600" dirty="0"/>
              <a:t>, following CR is agreed</a:t>
            </a:r>
          </a:p>
          <a:p>
            <a:pPr lvl="3">
              <a:defRPr/>
            </a:pPr>
            <a:r>
              <a:rPr lang="en-GB" altLang="zh-CN" sz="1400" dirty="0"/>
              <a:t>CR0578 22.101v18.2.0 Addition of PIN requirement for credentials provisioning</a:t>
            </a:r>
          </a:p>
          <a:p>
            <a:pPr lvl="2">
              <a:defRPr/>
            </a:pPr>
            <a:r>
              <a:rPr lang="en-US" sz="1800" dirty="0">
                <a:ea typeface="+mn-ea"/>
                <a:cs typeface="+mn-cs"/>
              </a:rPr>
              <a:t>It is concluded not to define NON-3GPP device and let it self-explanatory.</a:t>
            </a:r>
          </a:p>
          <a:p>
            <a:pPr lvl="2">
              <a:defRPr/>
            </a:pPr>
            <a:endParaRPr lang="en-US" sz="1800" dirty="0">
              <a:ea typeface="+mn-ea"/>
              <a:cs typeface="+mn-cs"/>
            </a:endParaRPr>
          </a:p>
          <a:p>
            <a:pPr>
              <a:defRPr/>
            </a:pPr>
            <a:r>
              <a:rPr lang="en-GB" sz="2400" dirty="0"/>
              <a:t>Work/Study Item Completion: 100%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PIRates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fr-FR" altLang="zh-CN" dirty="0"/>
              <a:t>N/A</a:t>
            </a:r>
            <a:endParaRPr lang="en-US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N/A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US" altLang="zh-CN" dirty="0" err="1"/>
              <a:t>PIRates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approval: SA#94 (12/2021)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PIRates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SA1#95e / SA#93e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S1-213263 / SP-211055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SA1#95e		(08/2021):	85%</a:t>
            </a:r>
          </a:p>
          <a:p>
            <a:pPr lvl="1">
              <a:defRPr/>
            </a:pPr>
            <a:r>
              <a:rPr lang="en-GB" altLang="zh-CN" sz="2000" dirty="0"/>
              <a:t>SA1#96e		(11/2021):	100%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201</TotalTime>
  <Words>271</Words>
  <Application>Microsoft Office PowerPoint</Application>
  <PresentationFormat>全屏显示(4:3)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PIRates status report Personal IoT and Residential Networks Service Requirements </vt:lpstr>
      <vt:lpstr>PIRates Progress</vt:lpstr>
      <vt:lpstr>PIRates Planning</vt:lpstr>
      <vt:lpstr>Work plan between meetings</vt:lpstr>
      <vt:lpstr>PIRates Completion Date</vt:lpstr>
      <vt:lpstr>PIRates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</cp:lastModifiedBy>
  <cp:revision>370</cp:revision>
  <cp:lastPrinted>2000-01-14T10:02:55Z</cp:lastPrinted>
  <dcterms:created xsi:type="dcterms:W3CDTF">1999-11-22T09:19:47Z</dcterms:created>
  <dcterms:modified xsi:type="dcterms:W3CDTF">2021-11-19T15:58:13Z</dcterms:modified>
  <cp:category>Presentation</cp:category>
</cp:coreProperties>
</file>