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CB12FEE-9A4A-48F9-AFC6-3809C30EBFE6}" v="5" dt="2020-11-19T18:40:25.9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12" d="100"/>
          <a:sy n="112" d="100"/>
        </p:scale>
        <p:origin x="1452" y="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FS_5GET status report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Guidelines </a:t>
            </a:r>
            <a:r>
              <a:rPr lang="en-US">
                <a:solidFill>
                  <a:srgbClr val="FF0000"/>
                </a:solidFill>
              </a:rPr>
              <a:t>for Extraterritorial </a:t>
            </a:r>
            <a:r>
              <a:rPr lang="en-US" dirty="0">
                <a:solidFill>
                  <a:srgbClr val="FF0000"/>
                </a:solidFill>
              </a:rPr>
              <a:t>5G Systems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Nicolas CHUBERRE</a:t>
            </a:r>
          </a:p>
          <a:p>
            <a:r>
              <a:rPr lang="en-US" dirty="0"/>
              <a:t>Thales S.A.</a:t>
            </a:r>
          </a:p>
          <a:p>
            <a:r>
              <a:rPr lang="en-US" dirty="0"/>
              <a:t>FS_5GET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S1-211334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06654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#94-e</a:t>
            </a:r>
          </a:p>
          <a:p>
            <a:r>
              <a:rPr lang="en-GB" sz="1200" b="1" dirty="0"/>
              <a:t>Electronic Meeting, 10</a:t>
            </a:r>
            <a:r>
              <a:rPr lang="en-GB" sz="1200" b="1" baseline="30000" dirty="0"/>
              <a:t>th</a:t>
            </a:r>
            <a:r>
              <a:rPr lang="en-GB" sz="1200" b="1" dirty="0"/>
              <a:t> – 20</a:t>
            </a:r>
            <a:r>
              <a:rPr lang="en-GB" sz="1200" b="1" baseline="30000" dirty="0"/>
              <a:t>th</a:t>
            </a:r>
            <a:r>
              <a:rPr lang="en-GB" sz="1200" b="1" dirty="0"/>
              <a:t> May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FS_5GET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Progress made at this meeting</a:t>
            </a:r>
          </a:p>
          <a:p>
            <a:pPr lvl="1">
              <a:defRPr/>
            </a:pPr>
            <a:r>
              <a:rPr lang="en-US" sz="2000" dirty="0">
                <a:solidFill>
                  <a:srgbClr val="FF0000"/>
                </a:solidFill>
              </a:rPr>
              <a:t>Revision of</a:t>
            </a:r>
          </a:p>
          <a:p>
            <a:pPr lvl="2">
              <a:defRPr/>
            </a:pPr>
            <a:r>
              <a:rPr lang="en-US" sz="1800" dirty="0">
                <a:solidFill>
                  <a:srgbClr val="FF0000"/>
                </a:solidFill>
              </a:rPr>
              <a:t>Title</a:t>
            </a:r>
          </a:p>
          <a:p>
            <a:pPr lvl="2">
              <a:defRPr/>
            </a:pPr>
            <a:r>
              <a:rPr lang="en-US" sz="1800" dirty="0">
                <a:solidFill>
                  <a:srgbClr val="FF0000"/>
                </a:solidFill>
              </a:rPr>
              <a:t>Section 1 (Scope) &amp; 2 (Overview)</a:t>
            </a:r>
          </a:p>
          <a:p>
            <a:pPr lvl="2">
              <a:defRPr/>
            </a:pPr>
            <a:r>
              <a:rPr lang="en-US" sz="1800" dirty="0">
                <a:solidFill>
                  <a:srgbClr val="FF0000"/>
                </a:solidFill>
              </a:rPr>
              <a:t>Section 7.3	(Regulatory implications for UEs in Vessels)</a:t>
            </a:r>
          </a:p>
          <a:p>
            <a:pPr lvl="2">
              <a:defRPr/>
            </a:pPr>
            <a:r>
              <a:rPr lang="en-US" sz="1800" dirty="0">
                <a:solidFill>
                  <a:srgbClr val="FF0000"/>
                </a:solidFill>
              </a:rPr>
              <a:t>9.1 (Guidelines/Introduction)</a:t>
            </a:r>
          </a:p>
          <a:p>
            <a:pPr lvl="1">
              <a:defRPr/>
            </a:pPr>
            <a:r>
              <a:rPr lang="en-US" sz="2000" dirty="0">
                <a:solidFill>
                  <a:srgbClr val="FF0000"/>
                </a:solidFill>
              </a:rPr>
              <a:t>Addition of</a:t>
            </a:r>
          </a:p>
          <a:p>
            <a:pPr lvl="2">
              <a:defRPr/>
            </a:pPr>
            <a:r>
              <a:rPr lang="en-US" sz="1800" dirty="0">
                <a:solidFill>
                  <a:srgbClr val="FF0000"/>
                </a:solidFill>
              </a:rPr>
              <a:t>Sections 5.3, 7.4 and 8.4 (Exclusion areas)</a:t>
            </a:r>
          </a:p>
          <a:p>
            <a:pPr lvl="2">
              <a:defRPr/>
            </a:pPr>
            <a:r>
              <a:rPr lang="en-US" sz="1800" dirty="0">
                <a:solidFill>
                  <a:srgbClr val="FF0000"/>
                </a:solidFill>
              </a:rPr>
              <a:t>7.5 (Regulatory implications for UEs in Extraterritorial Areas)</a:t>
            </a:r>
          </a:p>
          <a:p>
            <a:pPr lvl="2">
              <a:defRPr/>
            </a:pPr>
            <a:r>
              <a:rPr lang="en-US" sz="1800" dirty="0">
                <a:solidFill>
                  <a:srgbClr val="FF0000"/>
                </a:solidFill>
              </a:rPr>
              <a:t>7.6 (Regulatory implications for UEs Migrating between Areas)</a:t>
            </a:r>
          </a:p>
          <a:p>
            <a:pPr>
              <a:defRPr/>
            </a:pPr>
            <a:r>
              <a:rPr lang="en-GB" sz="2400" dirty="0"/>
              <a:t>Work/Study Item Completion: 60%</a:t>
            </a:r>
          </a:p>
          <a:p>
            <a:pPr>
              <a:defRPr/>
            </a:pPr>
            <a:r>
              <a:rPr lang="en-GB" sz="2400" dirty="0"/>
              <a:t>Controversial issues</a:t>
            </a:r>
          </a:p>
          <a:p>
            <a:pPr lvl="1">
              <a:defRPr/>
            </a:pPr>
            <a:r>
              <a:rPr lang="en-GB" sz="2000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FS_5GET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SA1#95-e (August 2021): 80%</a:t>
            </a:r>
          </a:p>
          <a:p>
            <a:pPr lvl="2">
              <a:defRPr/>
            </a:pPr>
            <a:r>
              <a:rPr lang="en-GB" dirty="0"/>
              <a:t>Completing Exclusion Areas </a:t>
            </a:r>
          </a:p>
          <a:p>
            <a:pPr lvl="2">
              <a:defRPr/>
            </a:pPr>
            <a:r>
              <a:rPr lang="en-GB" dirty="0"/>
              <a:t>Continue guidelines</a:t>
            </a:r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r>
              <a:rPr lang="en-GB" dirty="0"/>
              <a:t>SA1#96-e (November 2021): 100%</a:t>
            </a:r>
          </a:p>
          <a:p>
            <a:pPr lvl="2">
              <a:defRPr/>
            </a:pPr>
            <a:r>
              <a:rPr lang="en-GB" dirty="0"/>
              <a:t>Complete guidelines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coordination </a:t>
            </a:r>
          </a:p>
          <a:p>
            <a:pPr lvl="1">
              <a:defRPr/>
            </a:pPr>
            <a:r>
              <a:rPr lang="en-GB" dirty="0"/>
              <a:t>Coordination among interested/contributing companies, about planned inputs, use cases, etc.</a:t>
            </a:r>
          </a:p>
          <a:p>
            <a:pPr lvl="1">
              <a:defRPr/>
            </a:pPr>
            <a:r>
              <a:rPr lang="en-GB" dirty="0"/>
              <a:t>Before each SA1 meeting</a:t>
            </a:r>
          </a:p>
          <a:p>
            <a:pPr lvl="1">
              <a:defRPr/>
            </a:pPr>
            <a:r>
              <a:rPr lang="en-GB" dirty="0"/>
              <a:t>To be moderated by the rapporteur 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dirty="0"/>
              <a:t>FS_5GET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SA#93-e (09/2021)</a:t>
            </a:r>
          </a:p>
          <a:p>
            <a:pPr lvl="1">
              <a:defRPr/>
            </a:pPr>
            <a:r>
              <a:rPr lang="en-GB" sz="2000" dirty="0"/>
              <a:t>For approval: SA#94-e (12/2021)</a:t>
            </a:r>
          </a:p>
          <a:p>
            <a:pPr lvl="1"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/>
              <a:t>Have these dates been changed at this meeting? No</a:t>
            </a:r>
          </a:p>
          <a:p>
            <a:pPr lvl="1">
              <a:defRPr/>
            </a:pP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If yes, previous target completion dates:</a:t>
            </a:r>
          </a:p>
          <a:p>
            <a:pPr lvl="2">
              <a:defRPr/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For information: &lt;09/2021&gt; SA#93-e </a:t>
            </a:r>
          </a:p>
          <a:p>
            <a:pPr lvl="2">
              <a:defRPr/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For approval: &lt;12/2021&gt; SA#94-e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FS_5GET</a:t>
            </a:r>
            <a:r>
              <a:rPr lang="en-GB" dirty="0"/>
              <a:t>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approved at SA#86e</a:t>
            </a:r>
          </a:p>
          <a:p>
            <a:pPr lvl="1">
              <a:defRPr/>
            </a:pPr>
            <a:r>
              <a:rPr lang="en-GB" sz="2000" dirty="0"/>
              <a:t>Approved WID is in </a:t>
            </a:r>
            <a:r>
              <a:rPr lang="en-GB" sz="2000" dirty="0" err="1"/>
              <a:t>tdoc</a:t>
            </a:r>
            <a:r>
              <a:rPr lang="en-GB" sz="2000" dirty="0"/>
              <a:t> SP-191042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N.A.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</TotalTime>
  <Words>290</Words>
  <Application>Microsoft Office PowerPoint</Application>
  <PresentationFormat>On-screen Show (4:3)</PresentationFormat>
  <Paragraphs>62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FS_5GET status report Study on Guidelines for Extraterritorial 5G Systems</vt:lpstr>
      <vt:lpstr>FS_5GET Progress</vt:lpstr>
      <vt:lpstr>FS_5GET Planning</vt:lpstr>
      <vt:lpstr>Work plan between meetings</vt:lpstr>
      <vt:lpstr>FS_5GET Completion Date</vt:lpstr>
      <vt:lpstr>FS_5GET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Toon Norp</cp:lastModifiedBy>
  <cp:revision>356</cp:revision>
  <cp:lastPrinted>2000-01-14T10:02:55Z</cp:lastPrinted>
  <dcterms:created xsi:type="dcterms:W3CDTF">1999-11-22T09:19:47Z</dcterms:created>
  <dcterms:modified xsi:type="dcterms:W3CDTF">2021-05-24T22:00:46Z</dcterms:modified>
  <cp:category>Presentation</cp:category>
</cp:coreProperties>
</file>